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019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498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94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5933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952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301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7940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606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128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116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6574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7485" y="0"/>
            <a:ext cx="2046515" cy="1230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Hubble </a:t>
            </a:r>
            <a:r>
              <a:rPr lang="en-US" dirty="0" smtClean="0"/>
              <a:t>Telescope </a:t>
            </a:r>
            <a:r>
              <a:rPr lang="en-US" sz="2800" dirty="0" smtClean="0"/>
              <a:t>by Shannon Brown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0076"/>
            <a:ext cx="7972425" cy="5410210"/>
          </a:xfrm>
        </p:spPr>
        <p:txBody>
          <a:bodyPr>
            <a:normAutofit lnSpcReduction="10000"/>
          </a:bodyPr>
          <a:lstStyle/>
          <a:p>
            <a:r>
              <a:rPr lang="en-US" sz="2300" dirty="0"/>
              <a:t>On April 24, 1990, the Hubble telescope was launched with the Discovery space shuttle. </a:t>
            </a:r>
            <a:endParaRPr lang="en-US" sz="2300" dirty="0" smtClean="0"/>
          </a:p>
          <a:p>
            <a:r>
              <a:rPr lang="en-US" sz="2300" dirty="0" smtClean="0"/>
              <a:t>The i</a:t>
            </a:r>
            <a:r>
              <a:rPr lang="en-US" sz="2300" dirty="0" smtClean="0"/>
              <a:t>mages </a:t>
            </a:r>
            <a:r>
              <a:rPr lang="en-US" sz="2300" dirty="0" smtClean="0"/>
              <a:t>sent from the Hubble </a:t>
            </a:r>
            <a:r>
              <a:rPr lang="en-US" sz="2300" dirty="0"/>
              <a:t>were </a:t>
            </a:r>
            <a:r>
              <a:rPr lang="en-US" sz="2300" dirty="0" smtClean="0"/>
              <a:t>blurred. </a:t>
            </a:r>
            <a:r>
              <a:rPr lang="en-US" sz="2300" dirty="0" smtClean="0"/>
              <a:t>It was discovered </a:t>
            </a:r>
            <a:r>
              <a:rPr lang="en-US" sz="2300" dirty="0"/>
              <a:t>that </a:t>
            </a:r>
            <a:r>
              <a:rPr lang="en-US" sz="2300" dirty="0" smtClean="0"/>
              <a:t>the blur</a:t>
            </a:r>
            <a:r>
              <a:rPr lang="en-US" sz="2300" dirty="0" smtClean="0"/>
              <a:t> </a:t>
            </a:r>
            <a:r>
              <a:rPr lang="en-US" sz="2300" dirty="0"/>
              <a:t>stemmed from </a:t>
            </a:r>
            <a:r>
              <a:rPr lang="en-US" sz="2300" dirty="0" smtClean="0"/>
              <a:t>a </a:t>
            </a:r>
            <a:r>
              <a:rPr lang="en-US" sz="2300" dirty="0"/>
              <a:t>spherical </a:t>
            </a:r>
            <a:r>
              <a:rPr lang="en-US" sz="2300" dirty="0" smtClean="0"/>
              <a:t>aberration (increased refraction </a:t>
            </a:r>
            <a:r>
              <a:rPr lang="en-US" sz="2300" dirty="0" smtClean="0"/>
              <a:t>of light rays when they strike the mirror)</a:t>
            </a:r>
            <a:r>
              <a:rPr lang="en-US" sz="2300" dirty="0" smtClean="0"/>
              <a:t> </a:t>
            </a:r>
            <a:r>
              <a:rPr lang="en-US" sz="2300" dirty="0"/>
              <a:t>in the primary </a:t>
            </a:r>
            <a:r>
              <a:rPr lang="en-US" sz="2300" dirty="0" smtClean="0"/>
              <a:t>mirror. </a:t>
            </a:r>
            <a:r>
              <a:rPr lang="en-US" sz="2300" dirty="0" smtClean="0"/>
              <a:t>COSTAR</a:t>
            </a:r>
            <a:r>
              <a:rPr lang="en-US" sz="2300" dirty="0"/>
              <a:t>, for Corrective Optics Space Telescope Arial </a:t>
            </a:r>
            <a:r>
              <a:rPr lang="en-US" sz="2300" dirty="0" smtClean="0"/>
              <a:t>Replacement was later equipped with the Hubble to fix the error. </a:t>
            </a:r>
          </a:p>
          <a:p>
            <a:r>
              <a:rPr lang="en-US" sz="2300" dirty="0" smtClean="0"/>
              <a:t>The Hubble discovered the </a:t>
            </a:r>
            <a:r>
              <a:rPr lang="en-US" sz="2300" dirty="0" smtClean="0"/>
              <a:t>age </a:t>
            </a:r>
            <a:r>
              <a:rPr lang="en-US" sz="2300" dirty="0" smtClean="0"/>
              <a:t>and </a:t>
            </a:r>
            <a:r>
              <a:rPr lang="en-US" sz="2300" dirty="0" smtClean="0"/>
              <a:t>size of the </a:t>
            </a:r>
            <a:r>
              <a:rPr lang="en-US" sz="2300" dirty="0" smtClean="0"/>
              <a:t>universe. Also, </a:t>
            </a:r>
            <a:r>
              <a:rPr lang="en-US" sz="2300" dirty="0" smtClean="0"/>
              <a:t>black </a:t>
            </a:r>
            <a:r>
              <a:rPr lang="en-US" sz="2300" dirty="0" smtClean="0"/>
              <a:t>holes, </a:t>
            </a:r>
            <a:r>
              <a:rPr lang="en-US" sz="2300" dirty="0" smtClean="0"/>
              <a:t>dark energy, why explosions occur and stars </a:t>
            </a:r>
            <a:r>
              <a:rPr lang="en-US" sz="2300" dirty="0" smtClean="0"/>
              <a:t>die. </a:t>
            </a:r>
          </a:p>
          <a:p>
            <a:r>
              <a:rPr lang="en-US" sz="2300" smtClean="0"/>
              <a:t>The </a:t>
            </a:r>
            <a:r>
              <a:rPr lang="en-US" sz="2300" dirty="0" smtClean="0"/>
              <a:t>rising costs to continue to send astronauts into space to fix or update the </a:t>
            </a:r>
            <a:r>
              <a:rPr lang="en-US" sz="2300" dirty="0" smtClean="0"/>
              <a:t>equipment </a:t>
            </a:r>
            <a:r>
              <a:rPr lang="en-US" sz="2300" dirty="0" smtClean="0"/>
              <a:t>has become an expense that NASA may not want to </a:t>
            </a:r>
            <a:r>
              <a:rPr lang="en-US" sz="2300" dirty="0" smtClean="0"/>
              <a:t>support in the future. Other advances have surfaced: lasers and robots to perform the same duties as the Hubble. </a:t>
            </a:r>
            <a:endParaRPr lang="en-US" sz="23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4367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61</TotalTime>
  <Words>154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 Black </vt:lpstr>
      <vt:lpstr>The Hubble Telescope by Shannon Brown </vt:lpstr>
    </vt:vector>
  </TitlesOfParts>
  <Company>New York City College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Hubble Telescope</dc:title>
  <dc:creator>Shannon Brown</dc:creator>
  <cp:lastModifiedBy>eacbrown81</cp:lastModifiedBy>
  <cp:revision>11</cp:revision>
  <dcterms:created xsi:type="dcterms:W3CDTF">2012-11-30T00:58:39Z</dcterms:created>
  <dcterms:modified xsi:type="dcterms:W3CDTF">2012-12-09T22:20:31Z</dcterms:modified>
</cp:coreProperties>
</file>