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m4a" ContentType="audio/mp4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7" r:id="rId1"/>
  </p:sldMasterIdLst>
  <p:sldIdLst>
    <p:sldId id="277" r:id="rId2"/>
    <p:sldId id="279" r:id="rId3"/>
    <p:sldId id="265" r:id="rId4"/>
    <p:sldId id="267" r:id="rId5"/>
    <p:sldId id="269" r:id="rId6"/>
    <p:sldId id="270" r:id="rId7"/>
    <p:sldId id="257" r:id="rId8"/>
    <p:sldId id="259" r:id="rId9"/>
    <p:sldId id="275" r:id="rId10"/>
    <p:sldId id="276" r:id="rId11"/>
    <p:sldId id="280" r:id="rId12"/>
    <p:sldId id="264" r:id="rId13"/>
    <p:sldId id="271" r:id="rId14"/>
    <p:sldId id="258" r:id="rId15"/>
    <p:sldId id="261" r:id="rId16"/>
    <p:sldId id="262" r:id="rId17"/>
    <p:sldId id="260" r:id="rId18"/>
    <p:sldId id="278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5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2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7C7-B787-4E50-994D-5E804113A1E9}" type="datetime4">
              <a:rPr lang="en-US" smtClean="0"/>
              <a:pPr/>
              <a:t>March 16,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3/16/18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3/16/18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March 16,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March 16,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March 16,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March 16,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March 16,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March 16,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March 16,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0C02-0EF4-4745-9D82-E8D3F59464E3}" type="datetime4">
              <a:rPr lang="en-US" smtClean="0"/>
              <a:pPr/>
              <a:t>March 16,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367800-479D-41B0-B3F2-2DCE95BA1381}" type="datetime4">
              <a:rPr lang="en-US" smtClean="0"/>
              <a:pPr/>
              <a:t>March 16,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microsoft.com/office/2007/relationships/hdphoto" Target="../media/hdphoto1.wdp"/><Relationship Id="rId6" Type="http://schemas.openxmlformats.org/officeDocument/2006/relationships/image" Target="../media/image16.png"/><Relationship Id="rId7" Type="http://schemas.openxmlformats.org/officeDocument/2006/relationships/image" Target="../media/image3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jpg"/><Relationship Id="rId5" Type="http://schemas.openxmlformats.org/officeDocument/2006/relationships/image" Target="../media/image3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3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7.jpg"/><Relationship Id="rId5" Type="http://schemas.openxmlformats.org/officeDocument/2006/relationships/image" Target="../media/image3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9.png"/><Relationship Id="rId5" Type="http://schemas.microsoft.com/office/2007/relationships/hdphoto" Target="../media/hdphoto3.wdp"/><Relationship Id="rId6" Type="http://schemas.openxmlformats.org/officeDocument/2006/relationships/image" Target="../media/image30.png"/><Relationship Id="rId7" Type="http://schemas.microsoft.com/office/2007/relationships/hdphoto" Target="../media/hdphoto4.wdp"/><Relationship Id="rId8" Type="http://schemas.openxmlformats.org/officeDocument/2006/relationships/image" Target="../media/image31.png"/><Relationship Id="rId9" Type="http://schemas.microsoft.com/office/2007/relationships/hdphoto" Target="../media/hdphoto5.wdp"/><Relationship Id="rId10" Type="http://schemas.openxmlformats.org/officeDocument/2006/relationships/image" Target="../media/image32.jpeg"/><Relationship Id="rId11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g"/><Relationship Id="rId5" Type="http://schemas.openxmlformats.org/officeDocument/2006/relationships/image" Target="../media/image3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image" Target="../media/image12.jpg"/><Relationship Id="rId5" Type="http://schemas.openxmlformats.org/officeDocument/2006/relationships/image" Target="../media/image3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413"/>
            <a:ext cx="9144000" cy="5164160"/>
          </a:xfr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6887" y="6308725"/>
            <a:ext cx="812800" cy="81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762"/>
            <a:ext cx="9144000" cy="1754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noFill/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urlz MT" charset="0"/>
                <a:ea typeface="Curlz MT" charset="0"/>
                <a:cs typeface="Curlz MT" charset="0"/>
              </a:rPr>
              <a:t>  THE IMPORTANCE OF HAND 			 WASHING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noFill/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urlz MT" charset="0"/>
              <a:ea typeface="Curlz MT" charset="0"/>
              <a:cs typeface="Curlz MT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821">
            <a:off x="-193785" y="835415"/>
            <a:ext cx="2344964" cy="2344964"/>
          </a:xfrm>
          <a:prstGeom prst="rect">
            <a:avLst/>
          </a:prstGeom>
          <a:effectLst>
            <a:softEdge rad="3429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7572">
            <a:off x="6907571" y="767882"/>
            <a:ext cx="2236122" cy="2236122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38990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28576"/>
            <a:ext cx="5637213" cy="624979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31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23288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 you know where else we have germs in our body!?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3000"/>
                    </a14:imgEffect>
                    <a14:imgEffect>
                      <a14:brightnessContrast bright="-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843086"/>
            <a:ext cx="2728913" cy="2728913"/>
          </a:xfr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51" y="2443163"/>
            <a:ext cx="5721349" cy="4291012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5900" y="59213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1280" y="5232335"/>
            <a:ext cx="8041440" cy="1372993"/>
          </a:xfrm>
        </p:spPr>
        <p:txBody>
          <a:bodyPr/>
          <a:lstStyle/>
          <a:p>
            <a:r>
              <a:rPr lang="en-US" dirty="0" smtClean="0"/>
              <a:t>If you get sick, change your toothbrush when you feel better because </a:t>
            </a:r>
            <a:r>
              <a:rPr lang="en-US" smtClean="0"/>
              <a:t>the germs are hiding in your brush!</a:t>
            </a:r>
            <a:endParaRPr lang="en-US" dirty="0"/>
          </a:p>
        </p:txBody>
      </p:sp>
      <p:pic>
        <p:nvPicPr>
          <p:cNvPr id="6" name="Picture Placeholder 5" descr="download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34" b="-5934"/>
          <a:stretch>
            <a:fillRect/>
          </a:stretch>
        </p:blipFill>
        <p:spPr>
          <a:xfrm>
            <a:off x="916406" y="233824"/>
            <a:ext cx="6901150" cy="4741332"/>
          </a:xfrm>
        </p:spPr>
      </p:pic>
    </p:spTree>
    <p:extLst>
      <p:ext uri="{BB962C8B-B14F-4D97-AF65-F5344CB8AC3E}">
        <p14:creationId xmlns:p14="http://schemas.microsoft.com/office/powerpoint/2010/main" val="21183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5375209"/>
            <a:ext cx="8041440" cy="1011304"/>
          </a:xfrm>
        </p:spPr>
        <p:txBody>
          <a:bodyPr/>
          <a:lstStyle/>
          <a:p>
            <a:r>
              <a:rPr lang="en-US" dirty="0"/>
              <a:t>Change your toothbrush every 3 </a:t>
            </a:r>
            <a:r>
              <a:rPr lang="en-US" dirty="0" smtClean="0"/>
              <a:t>months if you want it to be germ free!</a:t>
            </a:r>
            <a:endParaRPr lang="en-US" dirty="0"/>
          </a:p>
        </p:txBody>
      </p:sp>
      <p:pic>
        <p:nvPicPr>
          <p:cNvPr id="5" name="Picture Placeholder 4" descr="images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46" b="-22946"/>
          <a:stretch/>
        </p:blipFill>
        <p:spPr>
          <a:xfrm>
            <a:off x="948092" y="839468"/>
            <a:ext cx="6634887" cy="4311088"/>
          </a:xfrm>
        </p:spPr>
      </p:pic>
    </p:spTree>
    <p:extLst>
      <p:ext uri="{BB962C8B-B14F-4D97-AF65-F5344CB8AC3E}">
        <p14:creationId xmlns:p14="http://schemas.microsoft.com/office/powerpoint/2010/main" val="4970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0" y="451555"/>
            <a:ext cx="7680678" cy="987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Brush your teeth 2 times a day, morning and night!</a:t>
            </a:r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/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0400" y="61261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502" y="0"/>
            <a:ext cx="6927609" cy="133573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If your teeth touch, floss in between them so they are squeaky clean!</a:t>
            </a:r>
            <a:endParaRPr lang="en-US" sz="3600" dirty="0"/>
          </a:p>
        </p:txBody>
      </p:sp>
      <p:pic>
        <p:nvPicPr>
          <p:cNvPr id="7" name="Content Placeholder 6" descr="xflossing_1.jpg.pagespeed.ic.PFvjgfRHIY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t="-1446" r="18959" b="-990"/>
          <a:stretch/>
        </p:blipFill>
        <p:spPr>
          <a:xfrm>
            <a:off x="146959" y="1356584"/>
            <a:ext cx="3879828" cy="5132796"/>
          </a:xfr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44" y="3123880"/>
            <a:ext cx="2413000" cy="3365500"/>
          </a:xfrm>
          <a:prstGeom prst="rect">
            <a:avLst/>
          </a:prstGeom>
        </p:spPr>
      </p:pic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01" y="1512574"/>
            <a:ext cx="1900767" cy="3937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31200" y="57943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475" y="0"/>
            <a:ext cx="8515350" cy="1425222"/>
          </a:xfrm>
        </p:spPr>
        <p:txBody>
          <a:bodyPr/>
          <a:lstStyle/>
          <a:p>
            <a:r>
              <a:rPr lang="en-US" dirty="0" smtClean="0"/>
              <a:t>Go to the dentist every 6 months so the Dentist and Hygienist can make sure there are no nasty germs hiding in your mouth!</a:t>
            </a:r>
            <a:endParaRPr lang="en-US" dirty="0"/>
          </a:p>
        </p:txBody>
      </p:sp>
      <p:pic>
        <p:nvPicPr>
          <p:cNvPr id="10" name="Picture Placeholder 9" descr="download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8" b="9368"/>
          <a:stretch>
            <a:fillRect/>
          </a:stretch>
        </p:blipFill>
        <p:spPr>
          <a:xfrm>
            <a:off x="1508126" y="1739552"/>
            <a:ext cx="6054724" cy="4541044"/>
          </a:xfrm>
        </p:spPr>
      </p:pic>
    </p:spTree>
    <p:extLst>
      <p:ext uri="{BB962C8B-B14F-4D97-AF65-F5344CB8AC3E}">
        <p14:creationId xmlns:p14="http://schemas.microsoft.com/office/powerpoint/2010/main" val="20665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ownloa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1" r="-3055" b="26541"/>
          <a:stretch/>
        </p:blipFill>
        <p:spPr>
          <a:xfrm>
            <a:off x="1787821" y="4954129"/>
            <a:ext cx="3028442" cy="1508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88595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And always remember to choose fruits and veggies over candy!</a:t>
            </a:r>
            <a:endParaRPr lang="en-US" sz="4800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52" r="-26352"/>
          <a:stretch>
            <a:fillRect/>
          </a:stretch>
        </p:blipFill>
        <p:spPr>
          <a:xfrm>
            <a:off x="4031380" y="2149162"/>
            <a:ext cx="5614975" cy="2971056"/>
          </a:xfr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9" y="2178173"/>
            <a:ext cx="3823165" cy="2942045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5825066" y="5007329"/>
            <a:ext cx="1667934" cy="145556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7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3574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Now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let’s play a game and see how much you learned today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 b="10723"/>
          <a:stretch/>
        </p:blipFill>
        <p:spPr>
          <a:xfrm>
            <a:off x="1916007" y="2771774"/>
            <a:ext cx="5427768" cy="3900488"/>
          </a:xfr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04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6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2786063"/>
          </a:xfrm>
        </p:spPr>
        <p:txBody>
          <a:bodyPr/>
          <a:lstStyle/>
          <a:p>
            <a:r>
              <a:rPr lang="en-US" dirty="0" smtClean="0"/>
              <a:t>Thanks for having us come to Brooklyn Amity School!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085" y="2962458"/>
            <a:ext cx="1135105" cy="3449861"/>
          </a:xfrm>
          <a:effectLst>
            <a:softEdge rad="381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813"/>
                    </a14:imgEffect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1330" y="2991035"/>
            <a:ext cx="1439927" cy="344213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1" t="4465" r="10714" b="2785"/>
          <a:stretch/>
        </p:blipFill>
        <p:spPr>
          <a:xfrm flipH="1">
            <a:off x="2171694" y="2786062"/>
            <a:ext cx="1614492" cy="365760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44" t="16504" r="15289" b="7910"/>
          <a:stretch/>
        </p:blipFill>
        <p:spPr>
          <a:xfrm flipH="1">
            <a:off x="6554142" y="2717841"/>
            <a:ext cx="2088022" cy="3829051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8" name="TextBox 7"/>
          <p:cNvSpPr txBox="1"/>
          <p:nvPr/>
        </p:nvSpPr>
        <p:spPr>
          <a:xfrm>
            <a:off x="1167247" y="6476036"/>
            <a:ext cx="731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Sajma	        </a:t>
            </a:r>
            <a:r>
              <a:rPr lang="en-US" b="1" dirty="0" err="1" smtClean="0"/>
              <a:t>Besim</a:t>
            </a:r>
            <a:r>
              <a:rPr lang="en-US" b="1" dirty="0" smtClean="0"/>
              <a:t>               </a:t>
            </a:r>
            <a:r>
              <a:rPr lang="en-US" b="1" dirty="0" err="1" smtClean="0"/>
              <a:t>Navneet</a:t>
            </a:r>
            <a:r>
              <a:rPr lang="en-US" b="1" dirty="0" smtClean="0"/>
              <a:t>            </a:t>
            </a:r>
            <a:r>
              <a:rPr lang="en-US" b="1" dirty="0" err="1" smtClean="0"/>
              <a:t>Iryna</a:t>
            </a:r>
            <a:r>
              <a:rPr lang="en-US" b="1" dirty="0" smtClean="0"/>
              <a:t> 	       Maria 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15" t="6133" r="5649" b="6533"/>
          <a:stretch/>
        </p:blipFill>
        <p:spPr>
          <a:xfrm>
            <a:off x="5104638" y="2832145"/>
            <a:ext cx="1618810" cy="37004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777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 why we wash our hands?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12" y="1600200"/>
            <a:ext cx="4792663" cy="5209339"/>
          </a:xfrm>
        </p:spPr>
      </p:pic>
    </p:spTree>
    <p:extLst>
      <p:ext uri="{BB962C8B-B14F-4D97-AF65-F5344CB8AC3E}">
        <p14:creationId xmlns:p14="http://schemas.microsoft.com/office/powerpoint/2010/main" val="163166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942" y="16277"/>
            <a:ext cx="8041440" cy="1442674"/>
          </a:xfrm>
        </p:spPr>
        <p:txBody>
          <a:bodyPr/>
          <a:lstStyle/>
          <a:p>
            <a:r>
              <a:rPr lang="en-US" dirty="0" smtClean="0"/>
              <a:t>Wash your hands….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533" y="1276388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Apple Chancery"/>
                <a:cs typeface="Apple Chancery"/>
              </a:rPr>
              <a:t>Before and after you eat</a:t>
            </a:r>
            <a:endParaRPr lang="en-US" sz="3200" dirty="0">
              <a:latin typeface="Apple Chancery"/>
              <a:cs typeface="Apple Chancery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61"/>
          <a:stretch/>
        </p:blipFill>
        <p:spPr>
          <a:xfrm>
            <a:off x="777697" y="2132821"/>
            <a:ext cx="3194224" cy="4417659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2"/>
          <a:stretch/>
        </p:blipFill>
        <p:spPr>
          <a:xfrm>
            <a:off x="5486396" y="2132821"/>
            <a:ext cx="2659045" cy="44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0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942" y="58609"/>
            <a:ext cx="8041440" cy="1442674"/>
          </a:xfrm>
        </p:spPr>
        <p:txBody>
          <a:bodyPr/>
          <a:lstStyle/>
          <a:p>
            <a:r>
              <a:rPr lang="en-US" dirty="0" smtClean="0"/>
              <a:t>Wash your hands….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8837" y="1233172"/>
            <a:ext cx="7467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200" dirty="0" smtClean="0">
                <a:latin typeface="Apple Chancery"/>
                <a:cs typeface="Apple Chancery"/>
              </a:rPr>
              <a:t>After using the bathroom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72" y="1927578"/>
            <a:ext cx="4468283" cy="47771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0387" y="55462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7608" y="-18787"/>
            <a:ext cx="8041440" cy="1442674"/>
          </a:xfrm>
        </p:spPr>
        <p:txBody>
          <a:bodyPr/>
          <a:lstStyle/>
          <a:p>
            <a:r>
              <a:rPr lang="en-US" dirty="0" smtClean="0"/>
              <a:t>Wash your hands….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867" y="1182661"/>
            <a:ext cx="7467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pple Chancery"/>
                <a:cs typeface="Apple Chancery"/>
              </a:rPr>
              <a:t>After you blow your nose</a:t>
            </a:r>
            <a:endParaRPr lang="en-US" sz="3200" dirty="0">
              <a:latin typeface="Apple Chancery"/>
              <a:cs typeface="Apple Chancery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34" y="2063045"/>
            <a:ext cx="4498622" cy="44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8444" y="83786"/>
            <a:ext cx="8041440" cy="1442674"/>
          </a:xfrm>
        </p:spPr>
        <p:txBody>
          <a:bodyPr/>
          <a:lstStyle/>
          <a:p>
            <a:r>
              <a:rPr lang="en-US" dirty="0" smtClean="0"/>
              <a:t>Wash your hands….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311" y="1282776"/>
            <a:ext cx="7467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pple Chancery"/>
                <a:cs typeface="Apple Chancery"/>
              </a:rPr>
              <a:t>Before you cook</a:t>
            </a:r>
            <a:endParaRPr lang="en-US" sz="3200" dirty="0">
              <a:latin typeface="Apple Chancery"/>
              <a:cs typeface="Apple Chancery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19" y="1943099"/>
            <a:ext cx="5882570" cy="44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-M-096-When-to-Wash-Your-Hands-Display-Sig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r="16688"/>
          <a:stretch>
            <a:fillRect/>
          </a:stretch>
        </p:blipFill>
        <p:spPr>
          <a:xfrm>
            <a:off x="69337" y="39464"/>
            <a:ext cx="8937384" cy="6707405"/>
          </a:xfrm>
        </p:spPr>
      </p:pic>
    </p:spTree>
    <p:extLst>
      <p:ext uri="{BB962C8B-B14F-4D97-AF65-F5344CB8AC3E}">
        <p14:creationId xmlns:p14="http://schemas.microsoft.com/office/powerpoint/2010/main" val="4443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5529264"/>
            <a:ext cx="7635040" cy="931972"/>
          </a:xfrm>
        </p:spPr>
        <p:txBody>
          <a:bodyPr/>
          <a:lstStyle/>
          <a:p>
            <a:r>
              <a:rPr lang="en-US" dirty="0" smtClean="0"/>
              <a:t>This way the germs wont spread on to other things or people </a:t>
            </a:r>
            <a:endParaRPr lang="en-US" dirty="0"/>
          </a:p>
        </p:txBody>
      </p:sp>
      <p:pic>
        <p:nvPicPr>
          <p:cNvPr id="7" name="Picture Placeholder 6" descr="download.jp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32" r="-29232"/>
          <a:stretch>
            <a:fillRect/>
          </a:stretch>
        </p:blipFill>
        <p:spPr>
          <a:xfrm>
            <a:off x="1037058" y="146762"/>
            <a:ext cx="6905559" cy="5182835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6320" y="56484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repeatCount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3" y="0"/>
            <a:ext cx="725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</TotalTime>
  <Words>182</Words>
  <Application>Microsoft Macintosh PowerPoint</Application>
  <PresentationFormat>On-screen Show (4:3)</PresentationFormat>
  <Paragraphs>21</Paragraphs>
  <Slides>19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Apple Chancery</vt:lpstr>
      <vt:lpstr>Century Gothic</vt:lpstr>
      <vt:lpstr>Courier New</vt:lpstr>
      <vt:lpstr>Curlz MT</vt:lpstr>
      <vt:lpstr>Palatino Linotype</vt:lpstr>
      <vt:lpstr>Arial</vt:lpstr>
      <vt:lpstr>Executive</vt:lpstr>
      <vt:lpstr>PowerPoint Presentation</vt:lpstr>
      <vt:lpstr>Do you know why we wash our hands?</vt:lpstr>
      <vt:lpstr>Wash your hands….</vt:lpstr>
      <vt:lpstr>Wash your hands….</vt:lpstr>
      <vt:lpstr>Wash your hands….</vt:lpstr>
      <vt:lpstr>Wash your hands….</vt:lpstr>
      <vt:lpstr>PowerPoint Presentation</vt:lpstr>
      <vt:lpstr>This way the germs wont spread on to other things or people </vt:lpstr>
      <vt:lpstr>PowerPoint Presentation</vt:lpstr>
      <vt:lpstr>PowerPoint Presentation</vt:lpstr>
      <vt:lpstr>Do you know where else we have germs in our body!?</vt:lpstr>
      <vt:lpstr>If you get sick, change your toothbrush when you feel better because the germs are hiding in your brush!</vt:lpstr>
      <vt:lpstr>Change your toothbrush every 3 months if you want it to be germ free!</vt:lpstr>
      <vt:lpstr>Brush your teeth 2 times a day, morning and night!</vt:lpstr>
      <vt:lpstr>If your teeth touch, floss in between them so they are squeaky clean!</vt:lpstr>
      <vt:lpstr>Go to the dentist every 6 months so the Dentist and Hygienist can make sure there are no nasty germs hiding in your mouth!</vt:lpstr>
      <vt:lpstr>And always remember to choose fruits and veggies over candy!</vt:lpstr>
      <vt:lpstr> Now let’s play a game and see how much you learned today!</vt:lpstr>
      <vt:lpstr>Thanks for having us come to Brooklyn Amity School!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  </dc:title>
  <dc:creator>nav</dc:creator>
  <cp:lastModifiedBy>Microsoft Office User</cp:lastModifiedBy>
  <cp:revision>40</cp:revision>
  <dcterms:created xsi:type="dcterms:W3CDTF">2018-03-12T21:13:44Z</dcterms:created>
  <dcterms:modified xsi:type="dcterms:W3CDTF">2018-03-16T23:10:13Z</dcterms:modified>
</cp:coreProperties>
</file>