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sldIdLst>
    <p:sldId id="256" r:id="rId3"/>
    <p:sldId id="257" r:id="rId4"/>
    <p:sldId id="271" r:id="rId5"/>
    <p:sldId id="272" r:id="rId6"/>
    <p:sldId id="258" r:id="rId7"/>
    <p:sldId id="259" r:id="rId8"/>
    <p:sldId id="260" r:id="rId9"/>
    <p:sldId id="262" r:id="rId10"/>
    <p:sldId id="263" r:id="rId11"/>
    <p:sldId id="264" r:id="rId12"/>
    <p:sldId id="265" r:id="rId13"/>
    <p:sldId id="266" r:id="rId14"/>
    <p:sldId id="261" r:id="rId15"/>
    <p:sldId id="274" r:id="rId16"/>
    <p:sldId id="275" r:id="rId17"/>
    <p:sldId id="276" r:id="rId18"/>
    <p:sldId id="277" r:id="rId19"/>
    <p:sldId id="278" r:id="rId20"/>
    <p:sldId id="279" r:id="rId21"/>
    <p:sldId id="280" r:id="rId22"/>
    <p:sldId id="281" r:id="rId23"/>
    <p:sldId id="267" r:id="rId24"/>
    <p:sldId id="268" r:id="rId25"/>
    <p:sldId id="269" r:id="rId26"/>
    <p:sldId id="270" r:id="rId27"/>
    <p:sldId id="273" r:id="rId28"/>
  </p:sldIdLst>
  <p:sldSz cx="9144000" cy="6858000" type="screen4x3"/>
  <p:notesSz cx="6858000" cy="9144000"/>
  <p:defaultTextStyle>
    <a:defPPr>
      <a:defRPr lang="en-US"/>
    </a:defPPr>
    <a:lvl1pPr algn="l" rtl="0" fontAlgn="base">
      <a:spcBef>
        <a:spcPct val="0"/>
      </a:spcBef>
      <a:spcAft>
        <a:spcPct val="0"/>
      </a:spcAft>
      <a:defRPr sz="3200" kern="1200">
        <a:solidFill>
          <a:srgbClr val="000000"/>
        </a:solidFill>
        <a:latin typeface="Gill Sans"/>
        <a:ea typeface="ヒラギノ角ゴ ProN W3"/>
        <a:cs typeface="ヒラギノ角ゴ ProN W3"/>
        <a:sym typeface="Gill Sans"/>
      </a:defRPr>
    </a:lvl1pPr>
    <a:lvl2pPr marL="457200" algn="l" rtl="0" fontAlgn="base">
      <a:spcBef>
        <a:spcPct val="0"/>
      </a:spcBef>
      <a:spcAft>
        <a:spcPct val="0"/>
      </a:spcAft>
      <a:defRPr sz="3200" kern="1200">
        <a:solidFill>
          <a:srgbClr val="000000"/>
        </a:solidFill>
        <a:latin typeface="Gill Sans"/>
        <a:ea typeface="ヒラギノ角ゴ ProN W3"/>
        <a:cs typeface="ヒラギノ角ゴ ProN W3"/>
        <a:sym typeface="Gill Sans"/>
      </a:defRPr>
    </a:lvl2pPr>
    <a:lvl3pPr marL="914400" algn="l" rtl="0" fontAlgn="base">
      <a:spcBef>
        <a:spcPct val="0"/>
      </a:spcBef>
      <a:spcAft>
        <a:spcPct val="0"/>
      </a:spcAft>
      <a:defRPr sz="3200" kern="1200">
        <a:solidFill>
          <a:srgbClr val="000000"/>
        </a:solidFill>
        <a:latin typeface="Gill Sans"/>
        <a:ea typeface="ヒラギノ角ゴ ProN W3"/>
        <a:cs typeface="ヒラギノ角ゴ ProN W3"/>
        <a:sym typeface="Gill Sans"/>
      </a:defRPr>
    </a:lvl3pPr>
    <a:lvl4pPr marL="1371600" algn="l" rtl="0" fontAlgn="base">
      <a:spcBef>
        <a:spcPct val="0"/>
      </a:spcBef>
      <a:spcAft>
        <a:spcPct val="0"/>
      </a:spcAft>
      <a:defRPr sz="3200" kern="1200">
        <a:solidFill>
          <a:srgbClr val="000000"/>
        </a:solidFill>
        <a:latin typeface="Gill Sans"/>
        <a:ea typeface="ヒラギノ角ゴ ProN W3"/>
        <a:cs typeface="ヒラギノ角ゴ ProN W3"/>
        <a:sym typeface="Gill Sans"/>
      </a:defRPr>
    </a:lvl4pPr>
    <a:lvl5pPr marL="1828800" algn="l" rtl="0" fontAlgn="base">
      <a:spcBef>
        <a:spcPct val="0"/>
      </a:spcBef>
      <a:spcAft>
        <a:spcPct val="0"/>
      </a:spcAft>
      <a:defRPr sz="3200" kern="1200">
        <a:solidFill>
          <a:srgbClr val="000000"/>
        </a:solidFill>
        <a:latin typeface="Gill Sans"/>
        <a:ea typeface="ヒラギノ角ゴ ProN W3"/>
        <a:cs typeface="ヒラギノ角ゴ ProN W3"/>
        <a:sym typeface="Gill Sans"/>
      </a:defRPr>
    </a:lvl5pPr>
    <a:lvl6pPr marL="2286000" algn="l" defTabSz="914400" rtl="0" eaLnBrk="1" latinLnBrk="0" hangingPunct="1">
      <a:defRPr sz="3200" kern="1200">
        <a:solidFill>
          <a:srgbClr val="000000"/>
        </a:solidFill>
        <a:latin typeface="Gill Sans"/>
        <a:ea typeface="ヒラギノ角ゴ ProN W3"/>
        <a:cs typeface="ヒラギノ角ゴ ProN W3"/>
        <a:sym typeface="Gill Sans"/>
      </a:defRPr>
    </a:lvl6pPr>
    <a:lvl7pPr marL="2743200" algn="l" defTabSz="914400" rtl="0" eaLnBrk="1" latinLnBrk="0" hangingPunct="1">
      <a:defRPr sz="3200" kern="1200">
        <a:solidFill>
          <a:srgbClr val="000000"/>
        </a:solidFill>
        <a:latin typeface="Gill Sans"/>
        <a:ea typeface="ヒラギノ角ゴ ProN W3"/>
        <a:cs typeface="ヒラギノ角ゴ ProN W3"/>
        <a:sym typeface="Gill Sans"/>
      </a:defRPr>
    </a:lvl7pPr>
    <a:lvl8pPr marL="3200400" algn="l" defTabSz="914400" rtl="0" eaLnBrk="1" latinLnBrk="0" hangingPunct="1">
      <a:defRPr sz="3200" kern="1200">
        <a:solidFill>
          <a:srgbClr val="000000"/>
        </a:solidFill>
        <a:latin typeface="Gill Sans"/>
        <a:ea typeface="ヒラギノ角ゴ ProN W3"/>
        <a:cs typeface="ヒラギノ角ゴ ProN W3"/>
        <a:sym typeface="Gill Sans"/>
      </a:defRPr>
    </a:lvl8pPr>
    <a:lvl9pPr marL="3657600" algn="l" defTabSz="914400" rtl="0" eaLnBrk="1" latinLnBrk="0" hangingPunct="1">
      <a:defRPr sz="3200" kern="1200">
        <a:solidFill>
          <a:srgbClr val="000000"/>
        </a:solidFill>
        <a:latin typeface="Gill Sans"/>
        <a:ea typeface="ヒラギノ角ゴ ProN W3"/>
        <a:cs typeface="ヒラギノ角ゴ ProN W3"/>
        <a:sym typeface="Gill San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26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62288A6B-9E06-49BC-A296-4CDE3A0BD606}" type="slidenum">
              <a:rPr lang="en-US"/>
              <a:pPr>
                <a:defRPr/>
              </a:pPr>
              <a:t>‹#›</a:t>
            </a:fld>
            <a:endParaRPr lang="en-US"/>
          </a:p>
        </p:txBody>
      </p:sp>
      <p:sp>
        <p:nvSpPr>
          <p:cNvPr id="5" name="Text Box 3"/>
          <p:cNvSpPr txBox="1">
            <a:spLocks noGrp="1" noChangeArrowheads="1"/>
          </p:cNvSpPr>
          <p:nvPr>
            <p:ph type="sldNum" sz="quarter" idx="11"/>
          </p:nvPr>
        </p:nvSpPr>
        <p:spPr>
          <a:ln/>
        </p:spPr>
        <p:txBody>
          <a:bodyPr/>
          <a:lstStyle>
            <a:lvl1pPr>
              <a:defRPr/>
            </a:lvl1pPr>
          </a:lstStyle>
          <a:p>
            <a:pPr>
              <a:defRPr/>
            </a:pPr>
            <a:fld id="{F3B0F4F3-C555-458F-9D1D-66A04DAC9904}"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7699CB21-4C29-48DA-9515-A004F3EBC5A5}" type="slidenum">
              <a:rPr lang="en-US"/>
              <a:pPr>
                <a:defRPr/>
              </a:pPr>
              <a:t>‹#›</a:t>
            </a:fld>
            <a:endParaRPr lang="en-US"/>
          </a:p>
        </p:txBody>
      </p:sp>
      <p:sp>
        <p:nvSpPr>
          <p:cNvPr id="5" name="Text Box 3"/>
          <p:cNvSpPr txBox="1">
            <a:spLocks noGrp="1" noChangeArrowheads="1"/>
          </p:cNvSpPr>
          <p:nvPr>
            <p:ph type="sldNum" sz="quarter" idx="11"/>
          </p:nvPr>
        </p:nvSpPr>
        <p:spPr>
          <a:ln/>
        </p:spPr>
        <p:txBody>
          <a:bodyPr/>
          <a:lstStyle>
            <a:lvl1pPr>
              <a:defRPr/>
            </a:lvl1pPr>
          </a:lstStyle>
          <a:p>
            <a:pPr>
              <a:defRPr/>
            </a:pPr>
            <a:fld id="{A0BD8FBC-2244-49AF-905C-188A839C68C5}"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752600"/>
            <a:ext cx="1943100" cy="3057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752600"/>
            <a:ext cx="5676900" cy="3057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8F2BFCB6-D7EA-4A1E-87C8-6386058AF47E}" type="slidenum">
              <a:rPr lang="en-US"/>
              <a:pPr>
                <a:defRPr/>
              </a:pPr>
              <a:t>‹#›</a:t>
            </a:fld>
            <a:endParaRPr lang="en-US"/>
          </a:p>
        </p:txBody>
      </p:sp>
      <p:sp>
        <p:nvSpPr>
          <p:cNvPr id="5" name="Text Box 3"/>
          <p:cNvSpPr txBox="1">
            <a:spLocks noGrp="1" noChangeArrowheads="1"/>
          </p:cNvSpPr>
          <p:nvPr>
            <p:ph type="sldNum" sz="quarter" idx="11"/>
          </p:nvPr>
        </p:nvSpPr>
        <p:spPr>
          <a:ln/>
        </p:spPr>
        <p:txBody>
          <a:bodyPr/>
          <a:lstStyle>
            <a:lvl1pPr>
              <a:defRPr/>
            </a:lvl1pPr>
          </a:lstStyle>
          <a:p>
            <a:pPr>
              <a:defRPr/>
            </a:pPr>
            <a:fld id="{1D00EF0E-F86C-407B-8783-EAB10B3E89B9}"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2"/>
          <p:cNvSpPr txBox="1">
            <a:spLocks noGrp="1" noChangeArrowheads="1"/>
          </p:cNvSpPr>
          <p:nvPr>
            <p:ph type="sldNum" sz="quarter" idx="10"/>
          </p:nvPr>
        </p:nvSpPr>
        <p:spPr>
          <a:ln/>
        </p:spPr>
        <p:txBody>
          <a:bodyPr/>
          <a:lstStyle>
            <a:lvl1pPr>
              <a:defRPr/>
            </a:lvl1pPr>
          </a:lstStyle>
          <a:p>
            <a:pPr>
              <a:defRPr/>
            </a:pPr>
            <a:fld id="{33F626D1-1333-492B-A41D-F17F3F838EC3}"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2"/>
          <p:cNvSpPr txBox="1">
            <a:spLocks noGrp="1" noChangeArrowheads="1"/>
          </p:cNvSpPr>
          <p:nvPr>
            <p:ph type="sldNum" sz="quarter" idx="10"/>
          </p:nvPr>
        </p:nvSpPr>
        <p:spPr>
          <a:ln/>
        </p:spPr>
        <p:txBody>
          <a:bodyPr/>
          <a:lstStyle>
            <a:lvl1pPr>
              <a:defRPr/>
            </a:lvl1pPr>
          </a:lstStyle>
          <a:p>
            <a:pPr>
              <a:defRPr/>
            </a:pPr>
            <a:fld id="{9F9096A4-3546-4500-A039-EB8900F1CD6C}"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2"/>
          <p:cNvSpPr txBox="1">
            <a:spLocks noGrp="1" noChangeArrowheads="1"/>
          </p:cNvSpPr>
          <p:nvPr>
            <p:ph type="sldNum" sz="quarter" idx="10"/>
          </p:nvPr>
        </p:nvSpPr>
        <p:spPr>
          <a:ln/>
        </p:spPr>
        <p:txBody>
          <a:bodyPr/>
          <a:lstStyle>
            <a:lvl1pPr>
              <a:defRPr/>
            </a:lvl1pPr>
          </a:lstStyle>
          <a:p>
            <a:pPr>
              <a:defRPr/>
            </a:pPr>
            <a:fld id="{3F04823C-D312-4E96-8461-82574E2DBDDF}" type="slidenum">
              <a:rPr lang="en-US"/>
              <a:pPr>
                <a:defRPr/>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2"/>
          <p:cNvSpPr txBox="1">
            <a:spLocks noGrp="1" noChangeArrowheads="1"/>
          </p:cNvSpPr>
          <p:nvPr>
            <p:ph type="sldNum" sz="quarter" idx="10"/>
          </p:nvPr>
        </p:nvSpPr>
        <p:spPr>
          <a:ln/>
        </p:spPr>
        <p:txBody>
          <a:bodyPr/>
          <a:lstStyle>
            <a:lvl1pPr>
              <a:defRPr/>
            </a:lvl1pPr>
          </a:lstStyle>
          <a:p>
            <a:pPr>
              <a:defRPr/>
            </a:pPr>
            <a:fld id="{8C3C9DC9-EF67-413D-80E3-F57386766B43}" type="slidenum">
              <a:rPr lang="en-US"/>
              <a:pPr>
                <a:defRPr/>
              </a:pPr>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2"/>
          <p:cNvSpPr txBox="1">
            <a:spLocks noGrp="1" noChangeArrowheads="1"/>
          </p:cNvSpPr>
          <p:nvPr>
            <p:ph type="sldNum" sz="quarter" idx="10"/>
          </p:nvPr>
        </p:nvSpPr>
        <p:spPr>
          <a:ln/>
        </p:spPr>
        <p:txBody>
          <a:bodyPr/>
          <a:lstStyle>
            <a:lvl1pPr>
              <a:defRPr/>
            </a:lvl1pPr>
          </a:lstStyle>
          <a:p>
            <a:pPr>
              <a:defRPr/>
            </a:pPr>
            <a:fld id="{FAE767F7-8E2F-4F30-A274-3FF40E0E19B1}" type="slidenum">
              <a:rPr lang="en-US"/>
              <a:pPr>
                <a:defRPr/>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2"/>
          <p:cNvSpPr txBox="1">
            <a:spLocks noGrp="1" noChangeArrowheads="1"/>
          </p:cNvSpPr>
          <p:nvPr>
            <p:ph type="sldNum" sz="quarter" idx="10"/>
          </p:nvPr>
        </p:nvSpPr>
        <p:spPr>
          <a:ln/>
        </p:spPr>
        <p:txBody>
          <a:bodyPr/>
          <a:lstStyle>
            <a:lvl1pPr>
              <a:defRPr/>
            </a:lvl1pPr>
          </a:lstStyle>
          <a:p>
            <a:pPr>
              <a:defRPr/>
            </a:pPr>
            <a:fld id="{FCB4317B-E658-48FA-812D-112283B41F40}" type="slidenum">
              <a:rPr lang="en-US"/>
              <a:pPr>
                <a:defRPr/>
              </a:pPr>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2"/>
          <p:cNvSpPr txBox="1">
            <a:spLocks noGrp="1" noChangeArrowheads="1"/>
          </p:cNvSpPr>
          <p:nvPr>
            <p:ph type="sldNum" sz="quarter" idx="10"/>
          </p:nvPr>
        </p:nvSpPr>
        <p:spPr>
          <a:ln/>
        </p:spPr>
        <p:txBody>
          <a:bodyPr/>
          <a:lstStyle>
            <a:lvl1pPr>
              <a:defRPr/>
            </a:lvl1pPr>
          </a:lstStyle>
          <a:p>
            <a:pPr>
              <a:defRPr/>
            </a:pPr>
            <a:fld id="{380B09FA-7E64-4E58-B319-EE8AA2179421}" type="slidenum">
              <a:rPr lang="en-US"/>
              <a:pPr>
                <a:defRPr/>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2"/>
          <p:cNvSpPr txBox="1">
            <a:spLocks noGrp="1" noChangeArrowheads="1"/>
          </p:cNvSpPr>
          <p:nvPr>
            <p:ph type="sldNum" sz="quarter" idx="10"/>
          </p:nvPr>
        </p:nvSpPr>
        <p:spPr>
          <a:ln/>
        </p:spPr>
        <p:txBody>
          <a:bodyPr/>
          <a:lstStyle>
            <a:lvl1pPr>
              <a:defRPr/>
            </a:lvl1pPr>
          </a:lstStyle>
          <a:p>
            <a:pPr>
              <a:defRPr/>
            </a:pPr>
            <a:fld id="{189AC0A6-5590-40FA-A640-AEFE0460ECAC}"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EFDF0840-94C4-4C4D-BF67-EE7BABFF95C5}" type="slidenum">
              <a:rPr lang="en-US"/>
              <a:pPr>
                <a:defRPr/>
              </a:pPr>
              <a:t>‹#›</a:t>
            </a:fld>
            <a:endParaRPr lang="en-US"/>
          </a:p>
        </p:txBody>
      </p:sp>
      <p:sp>
        <p:nvSpPr>
          <p:cNvPr id="5" name="Text Box 3"/>
          <p:cNvSpPr txBox="1">
            <a:spLocks noGrp="1" noChangeArrowheads="1"/>
          </p:cNvSpPr>
          <p:nvPr>
            <p:ph type="sldNum" sz="quarter" idx="11"/>
          </p:nvPr>
        </p:nvSpPr>
        <p:spPr>
          <a:ln/>
        </p:spPr>
        <p:txBody>
          <a:bodyPr/>
          <a:lstStyle>
            <a:lvl1pPr>
              <a:defRPr/>
            </a:lvl1pPr>
          </a:lstStyle>
          <a:p>
            <a:pPr>
              <a:defRPr/>
            </a:pPr>
            <a:fld id="{8C6527B1-96E5-4945-8881-9AEED3CA2E60}" type="slidenum">
              <a:rPr lang="en-US"/>
              <a:pPr>
                <a:defRPr/>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2"/>
          <p:cNvSpPr txBox="1">
            <a:spLocks noGrp="1" noChangeArrowheads="1"/>
          </p:cNvSpPr>
          <p:nvPr>
            <p:ph type="sldNum" sz="quarter" idx="10"/>
          </p:nvPr>
        </p:nvSpPr>
        <p:spPr>
          <a:ln/>
        </p:spPr>
        <p:txBody>
          <a:bodyPr/>
          <a:lstStyle>
            <a:lvl1pPr>
              <a:defRPr/>
            </a:lvl1pPr>
          </a:lstStyle>
          <a:p>
            <a:pPr>
              <a:defRPr/>
            </a:pPr>
            <a:fld id="{35FBD434-62A8-45B0-89F6-4E97458CB8FA}" type="slidenum">
              <a:rPr lang="en-US"/>
              <a:pPr>
                <a:defRPr/>
              </a:pPr>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2"/>
          <p:cNvSpPr txBox="1">
            <a:spLocks noGrp="1" noChangeArrowheads="1"/>
          </p:cNvSpPr>
          <p:nvPr>
            <p:ph type="sldNum" sz="quarter" idx="10"/>
          </p:nvPr>
        </p:nvSpPr>
        <p:spPr>
          <a:ln/>
        </p:spPr>
        <p:txBody>
          <a:bodyPr/>
          <a:lstStyle>
            <a:lvl1pPr>
              <a:defRPr/>
            </a:lvl1pPr>
          </a:lstStyle>
          <a:p>
            <a:pPr>
              <a:defRPr/>
            </a:pPr>
            <a:fld id="{F771246A-4593-417F-81C5-9E1EB099611D}" type="slidenum">
              <a:rPr lang="en-US"/>
              <a:pPr>
                <a:defRPr/>
              </a:pPr>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324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32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2"/>
          <p:cNvSpPr txBox="1">
            <a:spLocks noGrp="1" noChangeArrowheads="1"/>
          </p:cNvSpPr>
          <p:nvPr>
            <p:ph type="sldNum" sz="quarter" idx="10"/>
          </p:nvPr>
        </p:nvSpPr>
        <p:spPr>
          <a:ln/>
        </p:spPr>
        <p:txBody>
          <a:bodyPr/>
          <a:lstStyle>
            <a:lvl1pPr>
              <a:defRPr/>
            </a:lvl1pPr>
          </a:lstStyle>
          <a:p>
            <a:pPr>
              <a:defRPr/>
            </a:pPr>
            <a:fld id="{179B8E25-D3E5-4549-A066-2ADF7A05BBE3}"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86DC4C05-B7A7-4241-870C-1A097FBDE639}" type="slidenum">
              <a:rPr lang="en-US"/>
              <a:pPr>
                <a:defRPr/>
              </a:pPr>
              <a:t>‹#›</a:t>
            </a:fld>
            <a:endParaRPr lang="en-US"/>
          </a:p>
        </p:txBody>
      </p:sp>
      <p:sp>
        <p:nvSpPr>
          <p:cNvPr id="5" name="Text Box 3"/>
          <p:cNvSpPr txBox="1">
            <a:spLocks noGrp="1" noChangeArrowheads="1"/>
          </p:cNvSpPr>
          <p:nvPr>
            <p:ph type="sldNum" sz="quarter" idx="11"/>
          </p:nvPr>
        </p:nvSpPr>
        <p:spPr>
          <a:ln/>
        </p:spPr>
        <p:txBody>
          <a:bodyPr/>
          <a:lstStyle>
            <a:lvl1pPr>
              <a:defRPr/>
            </a:lvl1pPr>
          </a:lstStyle>
          <a:p>
            <a:pPr>
              <a:defRPr/>
            </a:pPr>
            <a:fld id="{3A1529C2-2755-459D-9130-52E7B5DCAD1B}"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3611563"/>
            <a:ext cx="3810000" cy="1198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611563"/>
            <a:ext cx="3810000" cy="1198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1687AFD9-FE4A-426A-8E10-BCA7916AE829}" type="slidenum">
              <a:rPr lang="en-US"/>
              <a:pPr>
                <a:defRPr/>
              </a:pPr>
              <a:t>‹#›</a:t>
            </a:fld>
            <a:endParaRPr lang="en-US"/>
          </a:p>
        </p:txBody>
      </p:sp>
      <p:sp>
        <p:nvSpPr>
          <p:cNvPr id="6" name="Text Box 3"/>
          <p:cNvSpPr txBox="1">
            <a:spLocks noGrp="1" noChangeArrowheads="1"/>
          </p:cNvSpPr>
          <p:nvPr>
            <p:ph type="sldNum" sz="quarter" idx="11"/>
          </p:nvPr>
        </p:nvSpPr>
        <p:spPr>
          <a:ln/>
        </p:spPr>
        <p:txBody>
          <a:bodyPr/>
          <a:lstStyle>
            <a:lvl1pPr>
              <a:defRPr/>
            </a:lvl1pPr>
          </a:lstStyle>
          <a:p>
            <a:pPr>
              <a:defRPr/>
            </a:pPr>
            <a:fld id="{B7BB98C6-8A4F-4DBF-AD6C-74F0207C3451}"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4C6E1F87-7144-4C17-84AE-AA074488B3A1}" type="slidenum">
              <a:rPr lang="en-US"/>
              <a:pPr>
                <a:defRPr/>
              </a:pPr>
              <a:t>‹#›</a:t>
            </a:fld>
            <a:endParaRPr lang="en-US"/>
          </a:p>
        </p:txBody>
      </p:sp>
      <p:sp>
        <p:nvSpPr>
          <p:cNvPr id="8" name="Text Box 3"/>
          <p:cNvSpPr txBox="1">
            <a:spLocks noGrp="1" noChangeArrowheads="1"/>
          </p:cNvSpPr>
          <p:nvPr>
            <p:ph type="sldNum" sz="quarter" idx="11"/>
          </p:nvPr>
        </p:nvSpPr>
        <p:spPr>
          <a:ln/>
        </p:spPr>
        <p:txBody>
          <a:bodyPr/>
          <a:lstStyle>
            <a:lvl1pPr>
              <a:defRPr/>
            </a:lvl1pPr>
          </a:lstStyle>
          <a:p>
            <a:pPr>
              <a:defRPr/>
            </a:pPr>
            <a:fld id="{4B0AB05C-29A5-44E3-9DFD-5607321B4C31}"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A32C9F0D-354A-4300-B803-588DBA562574}" type="slidenum">
              <a:rPr lang="en-US"/>
              <a:pPr>
                <a:defRPr/>
              </a:pPr>
              <a:t>‹#›</a:t>
            </a:fld>
            <a:endParaRPr lang="en-US"/>
          </a:p>
        </p:txBody>
      </p:sp>
      <p:sp>
        <p:nvSpPr>
          <p:cNvPr id="4" name="Text Box 3"/>
          <p:cNvSpPr txBox="1">
            <a:spLocks noGrp="1" noChangeArrowheads="1"/>
          </p:cNvSpPr>
          <p:nvPr>
            <p:ph type="sldNum" sz="quarter" idx="11"/>
          </p:nvPr>
        </p:nvSpPr>
        <p:spPr>
          <a:ln/>
        </p:spPr>
        <p:txBody>
          <a:bodyPr/>
          <a:lstStyle>
            <a:lvl1pPr>
              <a:defRPr/>
            </a:lvl1pPr>
          </a:lstStyle>
          <a:p>
            <a:pPr>
              <a:defRPr/>
            </a:pPr>
            <a:fld id="{2E19D6A8-6EF7-453C-8123-BBFF1E5C2A26}"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4EE65832-7131-4C56-B992-80BB7F5FAEE3}" type="slidenum">
              <a:rPr lang="en-US"/>
              <a:pPr>
                <a:defRPr/>
              </a:pPr>
              <a:t>‹#›</a:t>
            </a:fld>
            <a:endParaRPr lang="en-US"/>
          </a:p>
        </p:txBody>
      </p:sp>
      <p:sp>
        <p:nvSpPr>
          <p:cNvPr id="3" name="Text Box 3"/>
          <p:cNvSpPr txBox="1">
            <a:spLocks noGrp="1" noChangeArrowheads="1"/>
          </p:cNvSpPr>
          <p:nvPr>
            <p:ph type="sldNum" sz="quarter" idx="11"/>
          </p:nvPr>
        </p:nvSpPr>
        <p:spPr>
          <a:ln/>
        </p:spPr>
        <p:txBody>
          <a:bodyPr/>
          <a:lstStyle>
            <a:lvl1pPr>
              <a:defRPr/>
            </a:lvl1pPr>
          </a:lstStyle>
          <a:p>
            <a:pPr>
              <a:defRPr/>
            </a:pPr>
            <a:fld id="{4AD75957-6431-46A8-B373-92CBE2302756}"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5ECE8D77-AA9B-455D-84A4-907763E05E54}" type="slidenum">
              <a:rPr lang="en-US"/>
              <a:pPr>
                <a:defRPr/>
              </a:pPr>
              <a:t>‹#›</a:t>
            </a:fld>
            <a:endParaRPr lang="en-US"/>
          </a:p>
        </p:txBody>
      </p:sp>
      <p:sp>
        <p:nvSpPr>
          <p:cNvPr id="6" name="Text Box 3"/>
          <p:cNvSpPr txBox="1">
            <a:spLocks noGrp="1" noChangeArrowheads="1"/>
          </p:cNvSpPr>
          <p:nvPr>
            <p:ph type="sldNum" sz="quarter" idx="11"/>
          </p:nvPr>
        </p:nvSpPr>
        <p:spPr>
          <a:ln/>
        </p:spPr>
        <p:txBody>
          <a:bodyPr/>
          <a:lstStyle>
            <a:lvl1pPr>
              <a:defRPr/>
            </a:lvl1pPr>
          </a:lstStyle>
          <a:p>
            <a:pPr>
              <a:defRPr/>
            </a:pPr>
            <a:fld id="{FE7D78E3-8A9A-4A10-96D8-8BCC8C079E0C}"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311D29CE-1D96-4696-B50F-8595A37B3B40}" type="slidenum">
              <a:rPr lang="en-US"/>
              <a:pPr>
                <a:defRPr/>
              </a:pPr>
              <a:t>‹#›</a:t>
            </a:fld>
            <a:endParaRPr lang="en-US"/>
          </a:p>
        </p:txBody>
      </p:sp>
      <p:sp>
        <p:nvSpPr>
          <p:cNvPr id="6" name="Text Box 3"/>
          <p:cNvSpPr txBox="1">
            <a:spLocks noGrp="1" noChangeArrowheads="1"/>
          </p:cNvSpPr>
          <p:nvPr>
            <p:ph type="sldNum" sz="quarter" idx="11"/>
          </p:nvPr>
        </p:nvSpPr>
        <p:spPr>
          <a:ln/>
        </p:spPr>
        <p:txBody>
          <a:bodyPr/>
          <a:lstStyle>
            <a:lvl1pPr>
              <a:defRPr/>
            </a:lvl1pPr>
          </a:lstStyle>
          <a:p>
            <a:pPr>
              <a:defRPr/>
            </a:pPr>
            <a:fld id="{8086759F-C5D2-48B7-B815-AB802DE707B8}"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1752600"/>
            <a:ext cx="7772400" cy="1828800"/>
          </a:xfrm>
          <a:prstGeom prst="rect">
            <a:avLst/>
          </a:prstGeom>
          <a:noFill/>
          <a:ln w="12700">
            <a:noFill/>
            <a:miter lim="800000"/>
            <a:headEnd/>
            <a:tailEnd/>
          </a:ln>
          <a:effectLst/>
        </p:spPr>
        <p:txBody>
          <a:bodyPr vert="horz" wrap="square" lIns="38100" tIns="38100" rIns="38100" bIns="38100" numCol="1" anchor="b" anchorCtr="0" compatLnSpc="1">
            <a:prstTxWarp prst="textNoShape">
              <a:avLst/>
            </a:prstTxWarp>
          </a:bodyPr>
          <a:lstStyle/>
          <a:p>
            <a:pPr lvl="0"/>
            <a:r>
              <a:rPr lang="en-US" smtClean="0">
                <a:sym typeface="Lucida Grande" charset="0"/>
              </a:rPr>
              <a:t>Click to edit Master title style</a:t>
            </a:r>
          </a:p>
        </p:txBody>
      </p:sp>
      <p:sp>
        <p:nvSpPr>
          <p:cNvPr id="1027" name="Rectangle 2"/>
          <p:cNvSpPr>
            <a:spLocks noGrp="1" noChangeArrowheads="1"/>
          </p:cNvSpPr>
          <p:nvPr>
            <p:ph type="body" idx="1"/>
          </p:nvPr>
        </p:nvSpPr>
        <p:spPr bwMode="auto">
          <a:xfrm>
            <a:off x="685800" y="3611563"/>
            <a:ext cx="7772400" cy="1198562"/>
          </a:xfrm>
          <a:prstGeom prst="rect">
            <a:avLst/>
          </a:prstGeom>
          <a:noFill/>
          <a:ln w="12700">
            <a:noFill/>
            <a:miter lim="800000"/>
            <a:headEnd/>
            <a:tailEnd/>
          </a:ln>
        </p:spPr>
        <p:txBody>
          <a:bodyPr vert="horz" wrap="square" lIns="38100" tIns="38100" rIns="38100" bIns="38100" numCol="1" anchor="t" anchorCtr="0" compatLnSpc="1">
            <a:prstTxWarp prst="textNoShape">
              <a:avLst/>
            </a:prstTxWarp>
          </a:bodyPr>
          <a:lstStyle/>
          <a:p>
            <a:pPr lvl="0"/>
            <a:r>
              <a:rPr lang="en-US" smtClean="0">
                <a:sym typeface="Lucida Grande"/>
              </a:rPr>
              <a:t>Click to edit Master text styles</a:t>
            </a:r>
          </a:p>
          <a:p>
            <a:pPr lvl="1"/>
            <a:r>
              <a:rPr lang="en-US" smtClean="0">
                <a:sym typeface="Lucida Grande"/>
              </a:rPr>
              <a:t>Second level</a:t>
            </a:r>
          </a:p>
          <a:p>
            <a:pPr lvl="2"/>
            <a:r>
              <a:rPr lang="en-US" smtClean="0">
                <a:sym typeface="Lucida Grande"/>
              </a:rPr>
              <a:t>Third level</a:t>
            </a:r>
          </a:p>
          <a:p>
            <a:pPr lvl="3"/>
            <a:r>
              <a:rPr lang="en-US" smtClean="0">
                <a:sym typeface="Lucida Grande"/>
              </a:rPr>
              <a:t>Fourth level</a:t>
            </a:r>
          </a:p>
          <a:p>
            <a:pPr lvl="4"/>
            <a:r>
              <a:rPr lang="en-US" smtClean="0">
                <a:sym typeface="Lucida Grande"/>
              </a:rPr>
              <a:t>Fifth level</a:t>
            </a:r>
          </a:p>
        </p:txBody>
      </p:sp>
      <p:sp>
        <p:nvSpPr>
          <p:cNvPr id="2" name="Text Box 3"/>
          <p:cNvSpPr txBox="1">
            <a:spLocks noGrp="1" noChangeArrowheads="1"/>
          </p:cNvSpPr>
          <p:nvPr>
            <p:ph type="sldNum" sz="quarter" idx="4"/>
          </p:nvPr>
        </p:nvSpPr>
        <p:spPr bwMode="auto">
          <a:xfrm>
            <a:off x="8763000" y="6543675"/>
            <a:ext cx="249238" cy="228600"/>
          </a:xfrm>
          <a:prstGeom prst="rect">
            <a:avLst/>
          </a:prstGeom>
          <a:noFill/>
          <a:ln w="12700">
            <a:noFill/>
            <a:miter lim="800000"/>
            <a:headEnd/>
            <a:tailEnd/>
          </a:ln>
          <a:effectLst/>
        </p:spPr>
        <p:txBody>
          <a:bodyPr vert="horz" wrap="none" lIns="91440" tIns="45720" rIns="91440" bIns="45720" numCol="1" anchor="b" anchorCtr="0" compatLnSpc="1">
            <a:prstTxWarp prst="textNoShape">
              <a:avLst/>
            </a:prstTxWarp>
          </a:bodyPr>
          <a:lstStyle>
            <a:lvl1pPr algn="r">
              <a:defRPr sz="1000">
                <a:solidFill>
                  <a:srgbClr val="FFFFFF"/>
                </a:solidFill>
                <a:latin typeface="+mn-lt"/>
                <a:ea typeface="Lucida Grande" charset="0"/>
                <a:cs typeface="Lucida Grande" charset="0"/>
                <a:sym typeface="Lucida Grande" charset="0"/>
              </a:defRPr>
            </a:lvl1pPr>
          </a:lstStyle>
          <a:p>
            <a:pPr>
              <a:defRPr/>
            </a:pPr>
            <a:fld id="{B932D6F7-40EF-49E1-9896-88E96FD4AFA4}" type="slidenum">
              <a:rPr lang="en-US"/>
              <a:pPr>
                <a:defRPr/>
              </a:pPr>
              <a:t>‹#›</a:t>
            </a:fld>
            <a:endParaRPr lang="en-US"/>
          </a:p>
        </p:txBody>
      </p:sp>
      <p:sp>
        <p:nvSpPr>
          <p:cNvPr id="3" name="Text Box 3"/>
          <p:cNvSpPr txBox="1">
            <a:spLocks noGrp="1" noChangeArrowheads="1"/>
          </p:cNvSpPr>
          <p:nvPr>
            <p:ph type="sldNum" sz="quarter" idx="4"/>
          </p:nvPr>
        </p:nvSpPr>
        <p:spPr bwMode="auto">
          <a:xfrm>
            <a:off x="8763000" y="6543675"/>
            <a:ext cx="249238" cy="228600"/>
          </a:xfrm>
          <a:prstGeom prst="rect">
            <a:avLst/>
          </a:prstGeom>
          <a:noFill/>
          <a:ln w="12700">
            <a:noFill/>
            <a:miter lim="800000"/>
            <a:headEnd/>
            <a:tailEnd/>
          </a:ln>
        </p:spPr>
        <p:txBody>
          <a:bodyPr vert="horz" wrap="none" lIns="91440" tIns="45720" rIns="91440" bIns="45720" numCol="1" anchor="b" anchorCtr="0" compatLnSpc="1">
            <a:prstTxWarp prst="textNoShape">
              <a:avLst/>
            </a:prstTxWarp>
          </a:bodyPr>
          <a:lstStyle>
            <a:lvl1pPr algn="r">
              <a:defRPr sz="1000">
                <a:solidFill>
                  <a:srgbClr val="FFFFFF"/>
                </a:solidFill>
                <a:latin typeface="+mn-lt"/>
                <a:ea typeface="Lucida Grande" charset="0"/>
                <a:cs typeface="Lucida Grande" charset="0"/>
                <a:sym typeface="Lucida Grande" charset="0"/>
              </a:defRPr>
            </a:lvl1pPr>
          </a:lstStyle>
          <a:p>
            <a:pPr>
              <a:defRPr/>
            </a:pPr>
            <a:fld id="{88195D88-1E42-4C18-BCE2-7E60993E9F2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ransition/>
  <p:hf hdr="0" ftr="0" dt="0"/>
  <p:txStyles>
    <p:titleStyle>
      <a:lvl1pPr algn="r" rtl="0" eaLnBrk="0" fontAlgn="base" hangingPunct="0">
        <a:spcBef>
          <a:spcPct val="0"/>
        </a:spcBef>
        <a:spcAft>
          <a:spcPct val="0"/>
        </a:spcAft>
        <a:defRPr sz="4800" b="1">
          <a:solidFill>
            <a:srgbClr val="464646"/>
          </a:solidFill>
          <a:effectLst>
            <a:outerShdw blurRad="38100" dist="38100" dir="2700000" algn="tl">
              <a:srgbClr val="C0C0C0"/>
            </a:outerShdw>
          </a:effectLst>
          <a:latin typeface="+mj-lt"/>
          <a:ea typeface="+mj-ea"/>
          <a:cs typeface="+mj-cs"/>
          <a:sym typeface="Lucida Grande"/>
        </a:defRPr>
      </a:lvl1pPr>
      <a:lvl2pPr algn="r" rtl="0" eaLnBrk="0" fontAlgn="base" hangingPunct="0">
        <a:spcBef>
          <a:spcPct val="0"/>
        </a:spcBef>
        <a:spcAft>
          <a:spcPct val="0"/>
        </a:spcAft>
        <a:defRPr sz="4800" b="1">
          <a:solidFill>
            <a:srgbClr val="464646"/>
          </a:solidFill>
          <a:effectLst>
            <a:outerShdw blurRad="38100" dist="38100" dir="2700000" algn="tl">
              <a:srgbClr val="C0C0C0"/>
            </a:outerShdw>
          </a:effectLst>
          <a:latin typeface="Lucida Grande" charset="0"/>
          <a:ea typeface="ヒラギノ角ゴ ProN W6" charset="0"/>
          <a:cs typeface="ヒラギノ角ゴ ProN W6" charset="0"/>
          <a:sym typeface="Lucida Grande"/>
        </a:defRPr>
      </a:lvl2pPr>
      <a:lvl3pPr algn="r" rtl="0" eaLnBrk="0" fontAlgn="base" hangingPunct="0">
        <a:spcBef>
          <a:spcPct val="0"/>
        </a:spcBef>
        <a:spcAft>
          <a:spcPct val="0"/>
        </a:spcAft>
        <a:defRPr sz="4800" b="1">
          <a:solidFill>
            <a:srgbClr val="464646"/>
          </a:solidFill>
          <a:effectLst>
            <a:outerShdw blurRad="38100" dist="38100" dir="2700000" algn="tl">
              <a:srgbClr val="C0C0C0"/>
            </a:outerShdw>
          </a:effectLst>
          <a:latin typeface="Lucida Grande" charset="0"/>
          <a:ea typeface="ヒラギノ角ゴ ProN W6" charset="0"/>
          <a:cs typeface="ヒラギノ角ゴ ProN W6" charset="0"/>
          <a:sym typeface="Lucida Grande"/>
        </a:defRPr>
      </a:lvl3pPr>
      <a:lvl4pPr algn="r" rtl="0" eaLnBrk="0" fontAlgn="base" hangingPunct="0">
        <a:spcBef>
          <a:spcPct val="0"/>
        </a:spcBef>
        <a:spcAft>
          <a:spcPct val="0"/>
        </a:spcAft>
        <a:defRPr sz="4800" b="1">
          <a:solidFill>
            <a:srgbClr val="464646"/>
          </a:solidFill>
          <a:effectLst>
            <a:outerShdw blurRad="38100" dist="38100" dir="2700000" algn="tl">
              <a:srgbClr val="C0C0C0"/>
            </a:outerShdw>
          </a:effectLst>
          <a:latin typeface="Lucida Grande" charset="0"/>
          <a:ea typeface="ヒラギノ角ゴ ProN W6" charset="0"/>
          <a:cs typeface="ヒラギノ角ゴ ProN W6" charset="0"/>
          <a:sym typeface="Lucida Grande"/>
        </a:defRPr>
      </a:lvl4pPr>
      <a:lvl5pPr algn="r" rtl="0" eaLnBrk="0" fontAlgn="base" hangingPunct="0">
        <a:spcBef>
          <a:spcPct val="0"/>
        </a:spcBef>
        <a:spcAft>
          <a:spcPct val="0"/>
        </a:spcAft>
        <a:defRPr sz="4800" b="1">
          <a:solidFill>
            <a:srgbClr val="464646"/>
          </a:solidFill>
          <a:effectLst>
            <a:outerShdw blurRad="38100" dist="38100" dir="2700000" algn="tl">
              <a:srgbClr val="C0C0C0"/>
            </a:outerShdw>
          </a:effectLst>
          <a:latin typeface="Lucida Grande" charset="0"/>
          <a:ea typeface="ヒラギノ角ゴ ProN W6" charset="0"/>
          <a:cs typeface="ヒラギノ角ゴ ProN W6" charset="0"/>
          <a:sym typeface="Lucida Grande"/>
        </a:defRPr>
      </a:lvl5pPr>
      <a:lvl6pPr marL="457200" algn="r" rtl="0" fontAlgn="base">
        <a:spcBef>
          <a:spcPct val="0"/>
        </a:spcBef>
        <a:spcAft>
          <a:spcPct val="0"/>
        </a:spcAft>
        <a:defRPr sz="4800" b="1">
          <a:solidFill>
            <a:srgbClr val="464646"/>
          </a:solidFill>
          <a:effectLst>
            <a:outerShdw blurRad="38100" dist="38100" dir="2700000" algn="tl">
              <a:srgbClr val="C0C0C0"/>
            </a:outerShdw>
          </a:effectLst>
          <a:latin typeface="Lucida Grande" charset="0"/>
          <a:ea typeface="ヒラギノ角ゴ ProN W6" charset="0"/>
          <a:cs typeface="ヒラギノ角ゴ ProN W6" charset="0"/>
          <a:sym typeface="Lucida Grande" charset="0"/>
        </a:defRPr>
      </a:lvl6pPr>
      <a:lvl7pPr marL="914400" algn="r" rtl="0" fontAlgn="base">
        <a:spcBef>
          <a:spcPct val="0"/>
        </a:spcBef>
        <a:spcAft>
          <a:spcPct val="0"/>
        </a:spcAft>
        <a:defRPr sz="4800" b="1">
          <a:solidFill>
            <a:srgbClr val="464646"/>
          </a:solidFill>
          <a:effectLst>
            <a:outerShdw blurRad="38100" dist="38100" dir="2700000" algn="tl">
              <a:srgbClr val="C0C0C0"/>
            </a:outerShdw>
          </a:effectLst>
          <a:latin typeface="Lucida Grande" charset="0"/>
          <a:ea typeface="ヒラギノ角ゴ ProN W6" charset="0"/>
          <a:cs typeface="ヒラギノ角ゴ ProN W6" charset="0"/>
          <a:sym typeface="Lucida Grande" charset="0"/>
        </a:defRPr>
      </a:lvl7pPr>
      <a:lvl8pPr marL="1371600" algn="r" rtl="0" fontAlgn="base">
        <a:spcBef>
          <a:spcPct val="0"/>
        </a:spcBef>
        <a:spcAft>
          <a:spcPct val="0"/>
        </a:spcAft>
        <a:defRPr sz="4800" b="1">
          <a:solidFill>
            <a:srgbClr val="464646"/>
          </a:solidFill>
          <a:effectLst>
            <a:outerShdw blurRad="38100" dist="38100" dir="2700000" algn="tl">
              <a:srgbClr val="C0C0C0"/>
            </a:outerShdw>
          </a:effectLst>
          <a:latin typeface="Lucida Grande" charset="0"/>
          <a:ea typeface="ヒラギノ角ゴ ProN W6" charset="0"/>
          <a:cs typeface="ヒラギノ角ゴ ProN W6" charset="0"/>
          <a:sym typeface="Lucida Grande" charset="0"/>
        </a:defRPr>
      </a:lvl8pPr>
      <a:lvl9pPr marL="1828800" algn="r" rtl="0" fontAlgn="base">
        <a:spcBef>
          <a:spcPct val="0"/>
        </a:spcBef>
        <a:spcAft>
          <a:spcPct val="0"/>
        </a:spcAft>
        <a:defRPr sz="4800" b="1">
          <a:solidFill>
            <a:srgbClr val="464646"/>
          </a:solidFill>
          <a:effectLst>
            <a:outerShdw blurRad="38100" dist="38100" dir="2700000" algn="tl">
              <a:srgbClr val="C0C0C0"/>
            </a:outerShdw>
          </a:effectLst>
          <a:latin typeface="Lucida Grande" charset="0"/>
          <a:ea typeface="ヒラギノ角ゴ ProN W6" charset="0"/>
          <a:cs typeface="ヒラギノ角ゴ ProN W6" charset="0"/>
          <a:sym typeface="Lucida Grande" charset="0"/>
        </a:defRPr>
      </a:lvl9pPr>
    </p:titleStyle>
    <p:bodyStyle>
      <a:lvl1pPr algn="r" rtl="0" eaLnBrk="0" fontAlgn="base" hangingPunct="0">
        <a:spcBef>
          <a:spcPts val="400"/>
        </a:spcBef>
        <a:spcAft>
          <a:spcPct val="0"/>
        </a:spcAft>
        <a:defRPr sz="2700">
          <a:solidFill>
            <a:srgbClr val="464646"/>
          </a:solidFill>
          <a:latin typeface="+mn-lt"/>
          <a:ea typeface="+mn-ea"/>
          <a:cs typeface="+mn-cs"/>
          <a:sym typeface="Lucida Grande"/>
        </a:defRPr>
      </a:lvl1pPr>
      <a:lvl2pPr marL="419100" algn="ctr" rtl="0" eaLnBrk="0" fontAlgn="base" hangingPunct="0">
        <a:spcBef>
          <a:spcPts val="300"/>
        </a:spcBef>
        <a:spcAft>
          <a:spcPct val="0"/>
        </a:spcAft>
        <a:defRPr sz="2300">
          <a:solidFill>
            <a:schemeClr val="tx1"/>
          </a:solidFill>
          <a:latin typeface="+mn-lt"/>
          <a:ea typeface="+mn-ea"/>
          <a:cs typeface="+mn-cs"/>
          <a:sym typeface="Lucida Grande"/>
        </a:defRPr>
      </a:lvl2pPr>
      <a:lvl3pPr marL="876300" algn="ctr" rtl="0" eaLnBrk="0" fontAlgn="base" hangingPunct="0">
        <a:spcBef>
          <a:spcPts val="300"/>
        </a:spcBef>
        <a:spcAft>
          <a:spcPct val="0"/>
        </a:spcAft>
        <a:defRPr sz="2100">
          <a:solidFill>
            <a:schemeClr val="tx1"/>
          </a:solidFill>
          <a:latin typeface="+mn-lt"/>
          <a:ea typeface="+mn-ea"/>
          <a:cs typeface="+mn-cs"/>
          <a:sym typeface="Lucida Grande"/>
        </a:defRPr>
      </a:lvl3pPr>
      <a:lvl4pPr marL="1333500" algn="ctr" rtl="0" eaLnBrk="0" fontAlgn="base" hangingPunct="0">
        <a:spcBef>
          <a:spcPts val="300"/>
        </a:spcBef>
        <a:spcAft>
          <a:spcPct val="0"/>
        </a:spcAft>
        <a:defRPr sz="1900">
          <a:solidFill>
            <a:schemeClr val="tx1"/>
          </a:solidFill>
          <a:latin typeface="+mn-lt"/>
          <a:ea typeface="+mn-ea"/>
          <a:cs typeface="+mn-cs"/>
          <a:sym typeface="Lucida Grande"/>
        </a:defRPr>
      </a:lvl4pPr>
      <a:lvl5pPr marL="1790700" algn="ctr" rtl="0" eaLnBrk="0" fontAlgn="base" hangingPunct="0">
        <a:spcBef>
          <a:spcPts val="300"/>
        </a:spcBef>
        <a:spcAft>
          <a:spcPct val="0"/>
        </a:spcAft>
        <a:defRPr>
          <a:solidFill>
            <a:schemeClr val="tx1"/>
          </a:solidFill>
          <a:latin typeface="+mn-lt"/>
          <a:ea typeface="+mn-ea"/>
          <a:cs typeface="+mn-cs"/>
          <a:sym typeface="Lucida Grande"/>
        </a:defRPr>
      </a:lvl5pPr>
      <a:lvl6pPr marL="2247900" algn="ctr" rtl="0" fontAlgn="base">
        <a:spcBef>
          <a:spcPts val="300"/>
        </a:spcBef>
        <a:spcAft>
          <a:spcPct val="0"/>
        </a:spcAft>
        <a:defRPr>
          <a:solidFill>
            <a:schemeClr val="tx1"/>
          </a:solidFill>
          <a:latin typeface="+mn-lt"/>
          <a:ea typeface="+mn-ea"/>
          <a:cs typeface="+mn-cs"/>
          <a:sym typeface="Lucida Grande" charset="0"/>
        </a:defRPr>
      </a:lvl6pPr>
      <a:lvl7pPr marL="2705100" algn="ctr" rtl="0" fontAlgn="base">
        <a:spcBef>
          <a:spcPts val="300"/>
        </a:spcBef>
        <a:spcAft>
          <a:spcPct val="0"/>
        </a:spcAft>
        <a:defRPr>
          <a:solidFill>
            <a:schemeClr val="tx1"/>
          </a:solidFill>
          <a:latin typeface="+mn-lt"/>
          <a:ea typeface="+mn-ea"/>
          <a:cs typeface="+mn-cs"/>
          <a:sym typeface="Lucida Grande" charset="0"/>
        </a:defRPr>
      </a:lvl7pPr>
      <a:lvl8pPr marL="3162300" algn="ctr" rtl="0" fontAlgn="base">
        <a:spcBef>
          <a:spcPts val="300"/>
        </a:spcBef>
        <a:spcAft>
          <a:spcPct val="0"/>
        </a:spcAft>
        <a:defRPr>
          <a:solidFill>
            <a:schemeClr val="tx1"/>
          </a:solidFill>
          <a:latin typeface="+mn-lt"/>
          <a:ea typeface="+mn-ea"/>
          <a:cs typeface="+mn-cs"/>
          <a:sym typeface="Lucida Grande" charset="0"/>
        </a:defRPr>
      </a:lvl8pPr>
      <a:lvl9pPr marL="3619500" algn="ctr" rtl="0" fontAlgn="base">
        <a:spcBef>
          <a:spcPts val="300"/>
        </a:spcBef>
        <a:spcAft>
          <a:spcPct val="0"/>
        </a:spcAft>
        <a:defRPr>
          <a:solidFill>
            <a:schemeClr val="tx1"/>
          </a:solidFill>
          <a:latin typeface="+mn-lt"/>
          <a:ea typeface="+mn-ea"/>
          <a:cs typeface="+mn-cs"/>
          <a:sym typeface="Lucida Grande"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1"/>
          <p:cNvSpPr>
            <a:spLocks noGrp="1" noChangeArrowheads="1"/>
          </p:cNvSpPr>
          <p:nvPr>
            <p:ph type="body" idx="1"/>
          </p:nvPr>
        </p:nvSpPr>
        <p:spPr bwMode="auto">
          <a:xfrm>
            <a:off x="457200" y="1481138"/>
            <a:ext cx="8229600" cy="4525962"/>
          </a:xfrm>
          <a:prstGeom prst="rect">
            <a:avLst/>
          </a:prstGeom>
          <a:noFill/>
          <a:ln w="12700">
            <a:noFill/>
            <a:miter lim="800000"/>
            <a:headEnd/>
            <a:tailEnd/>
          </a:ln>
        </p:spPr>
        <p:txBody>
          <a:bodyPr vert="horz" wrap="square" lIns="38100" tIns="38100" rIns="38100" bIns="38100" numCol="1" anchor="t" anchorCtr="0" compatLnSpc="1">
            <a:prstTxWarp prst="textNoShape">
              <a:avLst/>
            </a:prstTxWarp>
          </a:bodyPr>
          <a:lstStyle/>
          <a:p>
            <a:pPr lvl="0"/>
            <a:r>
              <a:rPr lang="en-US" smtClean="0">
                <a:sym typeface="Lucida Grande"/>
              </a:rPr>
              <a:t>Click to edit Master text styles</a:t>
            </a:r>
          </a:p>
          <a:p>
            <a:pPr lvl="1"/>
            <a:r>
              <a:rPr lang="en-US" smtClean="0">
                <a:sym typeface="Lucida Grande"/>
              </a:rPr>
              <a:t>Second level</a:t>
            </a:r>
          </a:p>
          <a:p>
            <a:pPr lvl="2"/>
            <a:r>
              <a:rPr lang="en-US" smtClean="0">
                <a:sym typeface="Lucida Grande"/>
              </a:rPr>
              <a:t>Third level</a:t>
            </a:r>
          </a:p>
          <a:p>
            <a:pPr lvl="3"/>
            <a:r>
              <a:rPr lang="en-US" smtClean="0">
                <a:sym typeface="Lucida Grande"/>
              </a:rPr>
              <a:t>Fourth level</a:t>
            </a:r>
          </a:p>
          <a:p>
            <a:pPr lvl="4"/>
            <a:r>
              <a:rPr lang="en-US" smtClean="0">
                <a:sym typeface="Lucida Grande"/>
              </a:rPr>
              <a:t>Fifth level</a:t>
            </a:r>
          </a:p>
        </p:txBody>
      </p:sp>
      <p:sp>
        <p:nvSpPr>
          <p:cNvPr id="2050" name="Text Box 2"/>
          <p:cNvSpPr txBox="1">
            <a:spLocks noGrp="1" noChangeArrowheads="1"/>
          </p:cNvSpPr>
          <p:nvPr>
            <p:ph type="sldNum" sz="quarter" idx="4"/>
          </p:nvPr>
        </p:nvSpPr>
        <p:spPr bwMode="auto">
          <a:xfrm>
            <a:off x="8763000" y="6543675"/>
            <a:ext cx="249238" cy="228600"/>
          </a:xfrm>
          <a:prstGeom prst="rect">
            <a:avLst/>
          </a:prstGeom>
          <a:noFill/>
          <a:ln w="12700">
            <a:noFill/>
            <a:miter lim="800000"/>
            <a:headEnd/>
            <a:tailEnd/>
          </a:ln>
          <a:effectLst/>
        </p:spPr>
        <p:txBody>
          <a:bodyPr vert="horz" wrap="none" lIns="91440" tIns="45720" rIns="91440" bIns="45720" numCol="1" anchor="b" anchorCtr="0" compatLnSpc="1">
            <a:prstTxWarp prst="textNoShape">
              <a:avLst/>
            </a:prstTxWarp>
          </a:bodyPr>
          <a:lstStyle>
            <a:lvl1pPr algn="r">
              <a:defRPr sz="1000">
                <a:solidFill>
                  <a:schemeClr val="tx1"/>
                </a:solidFill>
                <a:latin typeface="+mn-lt"/>
                <a:ea typeface="Lucida Grande" charset="0"/>
                <a:cs typeface="Lucida Grande" charset="0"/>
                <a:sym typeface="Lucida Grande" charset="0"/>
              </a:defRPr>
            </a:lvl1pPr>
          </a:lstStyle>
          <a:p>
            <a:pPr>
              <a:defRPr/>
            </a:pPr>
            <a:fld id="{A4A265F3-ABD3-4DC9-8735-539AFF961944}" type="slidenum">
              <a:rPr lang="en-US"/>
              <a:pPr>
                <a:defRPr/>
              </a:pPr>
              <a:t>‹#›</a:t>
            </a:fld>
            <a:endParaRPr lang="en-US"/>
          </a:p>
        </p:txBody>
      </p:sp>
      <p:sp>
        <p:nvSpPr>
          <p:cNvPr id="2051" name="Rectangle 3"/>
          <p:cNvSpPr>
            <a:spLocks noGrp="1" noChangeArrowheads="1"/>
          </p:cNvSpPr>
          <p:nvPr>
            <p:ph type="title"/>
          </p:nvPr>
        </p:nvSpPr>
        <p:spPr bwMode="auto">
          <a:xfrm>
            <a:off x="457200" y="274638"/>
            <a:ext cx="8229600" cy="1143000"/>
          </a:xfrm>
          <a:prstGeom prst="rect">
            <a:avLst/>
          </a:prstGeom>
          <a:noFill/>
          <a:ln w="12700">
            <a:noFill/>
            <a:miter lim="800000"/>
            <a:headEnd/>
            <a:tailEnd/>
          </a:ln>
          <a:effectLst/>
        </p:spPr>
        <p:txBody>
          <a:bodyPr vert="horz" wrap="square" lIns="38100" tIns="38100" rIns="38100" bIns="38100" numCol="1" anchor="ctr" anchorCtr="0" compatLnSpc="1">
            <a:prstTxWarp prst="textNoShape">
              <a:avLst/>
            </a:prstTxWarp>
          </a:bodyPr>
          <a:lstStyle/>
          <a:p>
            <a:pPr lvl="0"/>
            <a:r>
              <a:rPr lang="en-US" smtClean="0">
                <a:sym typeface="Lucida Grande" charset="0"/>
              </a:rPr>
              <a:t>Click to edit Master title style</a:t>
            </a:r>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ransition/>
  <p:hf hdr="0" ftr="0" dt="0"/>
  <p:txStyles>
    <p:titleStyle>
      <a:lvl1pPr algn="l" rtl="0" eaLnBrk="0" fontAlgn="base" hangingPunct="0">
        <a:spcBef>
          <a:spcPct val="0"/>
        </a:spcBef>
        <a:spcAft>
          <a:spcPct val="0"/>
        </a:spcAft>
        <a:defRPr sz="4100" b="1">
          <a:solidFill>
            <a:srgbClr val="464646"/>
          </a:solidFill>
          <a:effectLst>
            <a:outerShdw blurRad="38100" dist="38100" dir="2700000" algn="tl">
              <a:srgbClr val="C0C0C0"/>
            </a:outerShdw>
          </a:effectLst>
          <a:latin typeface="+mj-lt"/>
          <a:ea typeface="+mj-ea"/>
          <a:cs typeface="+mj-cs"/>
          <a:sym typeface="Lucida Grande"/>
        </a:defRPr>
      </a:lvl1pPr>
      <a:lvl2pPr algn="l" rtl="0" eaLnBrk="0" fontAlgn="base" hangingPunct="0">
        <a:spcBef>
          <a:spcPct val="0"/>
        </a:spcBef>
        <a:spcAft>
          <a:spcPct val="0"/>
        </a:spcAft>
        <a:defRPr sz="4100" b="1">
          <a:solidFill>
            <a:srgbClr val="464646"/>
          </a:solidFill>
          <a:effectLst>
            <a:outerShdw blurRad="38100" dist="38100" dir="2700000" algn="tl">
              <a:srgbClr val="C0C0C0"/>
            </a:outerShdw>
          </a:effectLst>
          <a:latin typeface="Lucida Grande" charset="0"/>
          <a:ea typeface="ヒラギノ角ゴ ProN W6" charset="0"/>
          <a:cs typeface="ヒラギノ角ゴ ProN W6" charset="0"/>
          <a:sym typeface="Lucida Grande"/>
        </a:defRPr>
      </a:lvl2pPr>
      <a:lvl3pPr algn="l" rtl="0" eaLnBrk="0" fontAlgn="base" hangingPunct="0">
        <a:spcBef>
          <a:spcPct val="0"/>
        </a:spcBef>
        <a:spcAft>
          <a:spcPct val="0"/>
        </a:spcAft>
        <a:defRPr sz="4100" b="1">
          <a:solidFill>
            <a:srgbClr val="464646"/>
          </a:solidFill>
          <a:effectLst>
            <a:outerShdw blurRad="38100" dist="38100" dir="2700000" algn="tl">
              <a:srgbClr val="C0C0C0"/>
            </a:outerShdw>
          </a:effectLst>
          <a:latin typeface="Lucida Grande" charset="0"/>
          <a:ea typeface="ヒラギノ角ゴ ProN W6" charset="0"/>
          <a:cs typeface="ヒラギノ角ゴ ProN W6" charset="0"/>
          <a:sym typeface="Lucida Grande"/>
        </a:defRPr>
      </a:lvl3pPr>
      <a:lvl4pPr algn="l" rtl="0" eaLnBrk="0" fontAlgn="base" hangingPunct="0">
        <a:spcBef>
          <a:spcPct val="0"/>
        </a:spcBef>
        <a:spcAft>
          <a:spcPct val="0"/>
        </a:spcAft>
        <a:defRPr sz="4100" b="1">
          <a:solidFill>
            <a:srgbClr val="464646"/>
          </a:solidFill>
          <a:effectLst>
            <a:outerShdw blurRad="38100" dist="38100" dir="2700000" algn="tl">
              <a:srgbClr val="C0C0C0"/>
            </a:outerShdw>
          </a:effectLst>
          <a:latin typeface="Lucida Grande" charset="0"/>
          <a:ea typeface="ヒラギノ角ゴ ProN W6" charset="0"/>
          <a:cs typeface="ヒラギノ角ゴ ProN W6" charset="0"/>
          <a:sym typeface="Lucida Grande"/>
        </a:defRPr>
      </a:lvl4pPr>
      <a:lvl5pPr algn="l" rtl="0" eaLnBrk="0" fontAlgn="base" hangingPunct="0">
        <a:spcBef>
          <a:spcPct val="0"/>
        </a:spcBef>
        <a:spcAft>
          <a:spcPct val="0"/>
        </a:spcAft>
        <a:defRPr sz="4100" b="1">
          <a:solidFill>
            <a:srgbClr val="464646"/>
          </a:solidFill>
          <a:effectLst>
            <a:outerShdw blurRad="38100" dist="38100" dir="2700000" algn="tl">
              <a:srgbClr val="C0C0C0"/>
            </a:outerShdw>
          </a:effectLst>
          <a:latin typeface="Lucida Grande" charset="0"/>
          <a:ea typeface="ヒラギノ角ゴ ProN W6" charset="0"/>
          <a:cs typeface="ヒラギノ角ゴ ProN W6" charset="0"/>
          <a:sym typeface="Lucida Grande"/>
        </a:defRPr>
      </a:lvl5pPr>
      <a:lvl6pPr marL="457200" algn="l" rtl="0" fontAlgn="base">
        <a:spcBef>
          <a:spcPct val="0"/>
        </a:spcBef>
        <a:spcAft>
          <a:spcPct val="0"/>
        </a:spcAft>
        <a:defRPr sz="4100" b="1">
          <a:solidFill>
            <a:srgbClr val="464646"/>
          </a:solidFill>
          <a:effectLst>
            <a:outerShdw blurRad="38100" dist="38100" dir="2700000" algn="tl">
              <a:srgbClr val="C0C0C0"/>
            </a:outerShdw>
          </a:effectLst>
          <a:latin typeface="Lucida Grande" charset="0"/>
          <a:ea typeface="ヒラギノ角ゴ ProN W6" charset="0"/>
          <a:cs typeface="ヒラギノ角ゴ ProN W6" charset="0"/>
          <a:sym typeface="Lucida Grande" charset="0"/>
        </a:defRPr>
      </a:lvl6pPr>
      <a:lvl7pPr marL="914400" algn="l" rtl="0" fontAlgn="base">
        <a:spcBef>
          <a:spcPct val="0"/>
        </a:spcBef>
        <a:spcAft>
          <a:spcPct val="0"/>
        </a:spcAft>
        <a:defRPr sz="4100" b="1">
          <a:solidFill>
            <a:srgbClr val="464646"/>
          </a:solidFill>
          <a:effectLst>
            <a:outerShdw blurRad="38100" dist="38100" dir="2700000" algn="tl">
              <a:srgbClr val="C0C0C0"/>
            </a:outerShdw>
          </a:effectLst>
          <a:latin typeface="Lucida Grande" charset="0"/>
          <a:ea typeface="ヒラギノ角ゴ ProN W6" charset="0"/>
          <a:cs typeface="ヒラギノ角ゴ ProN W6" charset="0"/>
          <a:sym typeface="Lucida Grande" charset="0"/>
        </a:defRPr>
      </a:lvl7pPr>
      <a:lvl8pPr marL="1371600" algn="l" rtl="0" fontAlgn="base">
        <a:spcBef>
          <a:spcPct val="0"/>
        </a:spcBef>
        <a:spcAft>
          <a:spcPct val="0"/>
        </a:spcAft>
        <a:defRPr sz="4100" b="1">
          <a:solidFill>
            <a:srgbClr val="464646"/>
          </a:solidFill>
          <a:effectLst>
            <a:outerShdw blurRad="38100" dist="38100" dir="2700000" algn="tl">
              <a:srgbClr val="C0C0C0"/>
            </a:outerShdw>
          </a:effectLst>
          <a:latin typeface="Lucida Grande" charset="0"/>
          <a:ea typeface="ヒラギノ角ゴ ProN W6" charset="0"/>
          <a:cs typeface="ヒラギノ角ゴ ProN W6" charset="0"/>
          <a:sym typeface="Lucida Grande" charset="0"/>
        </a:defRPr>
      </a:lvl8pPr>
      <a:lvl9pPr marL="1828800" algn="l" rtl="0" fontAlgn="base">
        <a:spcBef>
          <a:spcPct val="0"/>
        </a:spcBef>
        <a:spcAft>
          <a:spcPct val="0"/>
        </a:spcAft>
        <a:defRPr sz="4100" b="1">
          <a:solidFill>
            <a:srgbClr val="464646"/>
          </a:solidFill>
          <a:effectLst>
            <a:outerShdw blurRad="38100" dist="38100" dir="2700000" algn="tl">
              <a:srgbClr val="C0C0C0"/>
            </a:outerShdw>
          </a:effectLst>
          <a:latin typeface="Lucida Grande" charset="0"/>
          <a:ea typeface="ヒラギノ角ゴ ProN W6" charset="0"/>
          <a:cs typeface="ヒラギノ角ゴ ProN W6" charset="0"/>
          <a:sym typeface="Lucida Grande" charset="0"/>
        </a:defRPr>
      </a:lvl9pPr>
    </p:titleStyle>
    <p:bodyStyle>
      <a:lvl1pPr marL="327025" indent="-255588" algn="l" rtl="0" eaLnBrk="0" fontAlgn="base" hangingPunct="0">
        <a:spcBef>
          <a:spcPts val="400"/>
        </a:spcBef>
        <a:spcAft>
          <a:spcPct val="0"/>
        </a:spcAft>
        <a:buClr>
          <a:srgbClr val="2DA2BF"/>
        </a:buClr>
        <a:buSzPct val="68000"/>
        <a:buFont typeface="Wingdings 3" pitchFamily="18" charset="2"/>
        <a:buChar char="}"/>
        <a:defRPr sz="2700">
          <a:solidFill>
            <a:schemeClr val="tx1"/>
          </a:solidFill>
          <a:latin typeface="+mn-lt"/>
          <a:ea typeface="+mn-ea"/>
          <a:cs typeface="+mn-cs"/>
          <a:sym typeface="Lucida Grande"/>
        </a:defRPr>
      </a:lvl1pPr>
      <a:lvl2pPr marL="582613" indent="-228600" algn="l" rtl="0" eaLnBrk="0" fontAlgn="base" hangingPunct="0">
        <a:spcBef>
          <a:spcPts val="300"/>
        </a:spcBef>
        <a:spcAft>
          <a:spcPct val="0"/>
        </a:spcAft>
        <a:buClr>
          <a:srgbClr val="2DA2BF"/>
        </a:buClr>
        <a:buSzPct val="100000"/>
        <a:buFont typeface="Verdana" pitchFamily="34" charset="0"/>
        <a:buChar char="◦"/>
        <a:defRPr sz="2300">
          <a:solidFill>
            <a:schemeClr val="tx1"/>
          </a:solidFill>
          <a:latin typeface="+mn-lt"/>
          <a:ea typeface="+mn-ea"/>
          <a:cs typeface="+mn-cs"/>
          <a:sym typeface="Lucida Grande"/>
        </a:defRPr>
      </a:lvl2pPr>
      <a:lvl3pPr marL="820738" indent="-228600" algn="l" rtl="0" eaLnBrk="0" fontAlgn="base" hangingPunct="0">
        <a:spcBef>
          <a:spcPts val="300"/>
        </a:spcBef>
        <a:spcAft>
          <a:spcPct val="0"/>
        </a:spcAft>
        <a:buClr>
          <a:srgbClr val="DA1F28"/>
        </a:buClr>
        <a:buSzPct val="100000"/>
        <a:buFont typeface="Wingdings 2" pitchFamily="18" charset="2"/>
        <a:buChar char=""/>
        <a:defRPr sz="2100">
          <a:solidFill>
            <a:schemeClr val="tx1"/>
          </a:solidFill>
          <a:latin typeface="+mn-lt"/>
          <a:ea typeface="+mn-ea"/>
          <a:cs typeface="+mn-cs"/>
          <a:sym typeface="Lucida Grande"/>
        </a:defRPr>
      </a:lvl3pPr>
      <a:lvl4pPr marL="1104900" indent="-228600" algn="l" rtl="0" eaLnBrk="0" fontAlgn="base" hangingPunct="0">
        <a:spcBef>
          <a:spcPts val="300"/>
        </a:spcBef>
        <a:spcAft>
          <a:spcPct val="0"/>
        </a:spcAft>
        <a:buClr>
          <a:srgbClr val="DA1F28"/>
        </a:buClr>
        <a:buSzPct val="100000"/>
        <a:buFont typeface="Wingdings 2" pitchFamily="18" charset="2"/>
        <a:buChar char=""/>
        <a:defRPr sz="1900">
          <a:solidFill>
            <a:schemeClr val="tx1"/>
          </a:solidFill>
          <a:latin typeface="+mn-lt"/>
          <a:ea typeface="+mn-ea"/>
          <a:cs typeface="+mn-cs"/>
          <a:sym typeface="Lucida Grande"/>
        </a:defRPr>
      </a:lvl4pPr>
      <a:lvl5pPr marL="1333500" indent="-228600" algn="l" rtl="0" eaLnBrk="0" fontAlgn="base" hangingPunct="0">
        <a:spcBef>
          <a:spcPts val="300"/>
        </a:spcBef>
        <a:spcAft>
          <a:spcPct val="0"/>
        </a:spcAft>
        <a:buClr>
          <a:srgbClr val="DA1F28"/>
        </a:buClr>
        <a:buSzPct val="100000"/>
        <a:buFont typeface="Wingdings 2" pitchFamily="18" charset="2"/>
        <a:buChar char=""/>
        <a:defRPr>
          <a:solidFill>
            <a:schemeClr val="tx1"/>
          </a:solidFill>
          <a:latin typeface="+mn-lt"/>
          <a:ea typeface="+mn-ea"/>
          <a:cs typeface="+mn-cs"/>
          <a:sym typeface="Lucida Grande"/>
        </a:defRPr>
      </a:lvl5pPr>
      <a:lvl6pPr marL="1790700" indent="-228600" algn="l" rtl="0" fontAlgn="base">
        <a:spcBef>
          <a:spcPts val="300"/>
        </a:spcBef>
        <a:spcAft>
          <a:spcPct val="0"/>
        </a:spcAft>
        <a:buClr>
          <a:srgbClr val="DA1F28"/>
        </a:buClr>
        <a:buSzPct val="100000"/>
        <a:buFont typeface="Wingdings 2" charset="2"/>
        <a:buChar char=""/>
        <a:defRPr>
          <a:solidFill>
            <a:schemeClr val="tx1"/>
          </a:solidFill>
          <a:latin typeface="+mn-lt"/>
          <a:ea typeface="+mn-ea"/>
          <a:cs typeface="+mn-cs"/>
          <a:sym typeface="Lucida Grande" charset="0"/>
        </a:defRPr>
      </a:lvl6pPr>
      <a:lvl7pPr marL="2247900" indent="-228600" algn="l" rtl="0" fontAlgn="base">
        <a:spcBef>
          <a:spcPts val="300"/>
        </a:spcBef>
        <a:spcAft>
          <a:spcPct val="0"/>
        </a:spcAft>
        <a:buClr>
          <a:srgbClr val="DA1F28"/>
        </a:buClr>
        <a:buSzPct val="100000"/>
        <a:buFont typeface="Wingdings 2" charset="2"/>
        <a:buChar char=""/>
        <a:defRPr>
          <a:solidFill>
            <a:schemeClr val="tx1"/>
          </a:solidFill>
          <a:latin typeface="+mn-lt"/>
          <a:ea typeface="+mn-ea"/>
          <a:cs typeface="+mn-cs"/>
          <a:sym typeface="Lucida Grande" charset="0"/>
        </a:defRPr>
      </a:lvl7pPr>
      <a:lvl8pPr marL="2705100" indent="-228600" algn="l" rtl="0" fontAlgn="base">
        <a:spcBef>
          <a:spcPts val="300"/>
        </a:spcBef>
        <a:spcAft>
          <a:spcPct val="0"/>
        </a:spcAft>
        <a:buClr>
          <a:srgbClr val="DA1F28"/>
        </a:buClr>
        <a:buSzPct val="100000"/>
        <a:buFont typeface="Wingdings 2" charset="2"/>
        <a:buChar char=""/>
        <a:defRPr>
          <a:solidFill>
            <a:schemeClr val="tx1"/>
          </a:solidFill>
          <a:latin typeface="+mn-lt"/>
          <a:ea typeface="+mn-ea"/>
          <a:cs typeface="+mn-cs"/>
          <a:sym typeface="Lucida Grande" charset="0"/>
        </a:defRPr>
      </a:lvl8pPr>
      <a:lvl9pPr marL="3162300" indent="-228600" algn="l" rtl="0" fontAlgn="base">
        <a:spcBef>
          <a:spcPts val="300"/>
        </a:spcBef>
        <a:spcAft>
          <a:spcPct val="0"/>
        </a:spcAft>
        <a:buClr>
          <a:srgbClr val="DA1F28"/>
        </a:buClr>
        <a:buSzPct val="100000"/>
        <a:buFont typeface="Wingdings 2" charset="2"/>
        <a:buChar char=""/>
        <a:defRPr>
          <a:solidFill>
            <a:schemeClr val="tx1"/>
          </a:solidFill>
          <a:latin typeface="+mn-lt"/>
          <a:ea typeface="+mn-ea"/>
          <a:cs typeface="+mn-cs"/>
          <a:sym typeface="Lucida Grande"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Line 1"/>
          <p:cNvSpPr>
            <a:spLocks noChangeShapeType="1"/>
          </p:cNvSpPr>
          <p:nvPr/>
        </p:nvSpPr>
        <p:spPr bwMode="auto">
          <a:xfrm>
            <a:off x="0" y="4664075"/>
            <a:ext cx="9150350" cy="0"/>
          </a:xfrm>
          <a:prstGeom prst="line">
            <a:avLst/>
          </a:prstGeom>
          <a:noFill/>
          <a:ln w="12700">
            <a:noFill/>
            <a:round/>
            <a:headEnd/>
            <a:tailEnd/>
          </a:ln>
        </p:spPr>
        <p:txBody>
          <a:bodyPr/>
          <a:lstStyle/>
          <a:p>
            <a:endParaRPr lang="en-US"/>
          </a:p>
        </p:txBody>
      </p:sp>
      <p:grpSp>
        <p:nvGrpSpPr>
          <p:cNvPr id="25602" name="Group 2"/>
          <p:cNvGrpSpPr>
            <a:grpSpLocks/>
          </p:cNvGrpSpPr>
          <p:nvPr/>
        </p:nvGrpSpPr>
        <p:grpSpPr bwMode="auto">
          <a:xfrm>
            <a:off x="-3175" y="4951413"/>
            <a:ext cx="9147175" cy="1912937"/>
            <a:chOff x="0" y="0"/>
            <a:chExt cx="5762" cy="1204"/>
          </a:xfrm>
        </p:grpSpPr>
        <p:sp>
          <p:nvSpPr>
            <p:cNvPr id="25608" name="AutoShape 3"/>
            <p:cNvSpPr>
              <a:spLocks/>
            </p:cNvSpPr>
            <p:nvPr/>
          </p:nvSpPr>
          <p:spPr bwMode="auto">
            <a:xfrm>
              <a:off x="1065" y="0"/>
              <a:ext cx="4697" cy="307"/>
            </a:xfrm>
            <a:custGeom>
              <a:avLst/>
              <a:gdLst>
                <a:gd name="T0" fmla="*/ 0 w 21600"/>
                <a:gd name="T1" fmla="*/ 0 h 21600"/>
                <a:gd name="T2" fmla="*/ 21600 w 21600"/>
                <a:gd name="T3" fmla="*/ 21600 h 21600"/>
              </a:gdLst>
              <a:ahLst/>
              <a:cxnLst>
                <a:cxn ang="0">
                  <a:pos x="21600" y="0"/>
                </a:cxn>
                <a:cxn ang="0">
                  <a:pos x="21600" y="21600"/>
                </a:cxn>
                <a:cxn ang="0">
                  <a:pos x="0" y="12831"/>
                </a:cxn>
                <a:cxn ang="0">
                  <a:pos x="21600" y="0"/>
                </a:cxn>
                <a:cxn ang="0">
                  <a:pos x="21600" y="0"/>
                </a:cxn>
              </a:cxnLst>
              <a:rect l="T0" t="T1" r="T2" b="T3"/>
              <a:pathLst>
                <a:path w="21600" h="21600">
                  <a:moveTo>
                    <a:pt x="21600" y="0"/>
                  </a:moveTo>
                  <a:lnTo>
                    <a:pt x="21600" y="21600"/>
                  </a:lnTo>
                  <a:lnTo>
                    <a:pt x="0" y="12831"/>
                  </a:lnTo>
                  <a:lnTo>
                    <a:pt x="21600" y="0"/>
                  </a:lnTo>
                  <a:close/>
                  <a:moveTo>
                    <a:pt x="21600" y="0"/>
                  </a:moveTo>
                </a:path>
              </a:pathLst>
            </a:custGeom>
            <a:solidFill>
              <a:schemeClr val="accent1">
                <a:alpha val="39999"/>
              </a:schemeClr>
            </a:solidFill>
            <a:ln w="9525">
              <a:noFill/>
              <a:miter lim="800000"/>
              <a:headEnd type="none" w="med" len="med"/>
              <a:tailEnd type="none" w="med" len="med"/>
            </a:ln>
          </p:spPr>
          <p:txBody>
            <a:bodyPr lIns="0" tIns="0" rIns="0" bIns="0"/>
            <a:lstStyle/>
            <a:p>
              <a:endParaRPr lang="en-US"/>
            </a:p>
          </p:txBody>
        </p:sp>
        <p:sp>
          <p:nvSpPr>
            <p:cNvPr id="25609" name="AutoShape 4"/>
            <p:cNvSpPr>
              <a:spLocks/>
            </p:cNvSpPr>
            <p:nvPr/>
          </p:nvSpPr>
          <p:spPr bwMode="auto">
            <a:xfrm>
              <a:off x="24" y="179"/>
              <a:ext cx="5738" cy="497"/>
            </a:xfrm>
            <a:custGeom>
              <a:avLst/>
              <a:gdLst>
                <a:gd name="T0" fmla="*/ 0 w 21600"/>
                <a:gd name="T1" fmla="*/ 0 h 21600"/>
                <a:gd name="T2" fmla="*/ 21600 w 21600"/>
                <a:gd name="T3" fmla="*/ 21600 h 21600"/>
              </a:gdLst>
              <a:ahLst/>
              <a:cxnLst>
                <a:cxn ang="0">
                  <a:pos x="0" y="0"/>
                </a:cxn>
                <a:cxn ang="0">
                  <a:pos x="21600" y="0"/>
                </a:cxn>
                <a:cxn ang="0">
                  <a:pos x="21600" y="21600"/>
                </a:cxn>
                <a:cxn ang="0">
                  <a:pos x="180" y="0"/>
                </a:cxn>
              </a:cxnLst>
              <a:rect l="T0" t="T1" r="T2" b="T3"/>
              <a:pathLst>
                <a:path w="21600" h="21600">
                  <a:moveTo>
                    <a:pt x="0" y="0"/>
                  </a:moveTo>
                  <a:lnTo>
                    <a:pt x="21600" y="0"/>
                  </a:lnTo>
                  <a:lnTo>
                    <a:pt x="21600" y="21600"/>
                  </a:lnTo>
                  <a:lnTo>
                    <a:pt x="180" y="0"/>
                  </a:lnTo>
                </a:path>
              </a:pathLst>
            </a:custGeom>
            <a:solidFill>
              <a:srgbClr val="000000"/>
            </a:solidFill>
            <a:ln w="9525">
              <a:noFill/>
              <a:miter lim="800000"/>
              <a:headEnd type="none" w="med" len="med"/>
              <a:tailEnd type="none" w="med" len="med"/>
            </a:ln>
          </p:spPr>
          <p:txBody>
            <a:bodyPr lIns="0" tIns="0" rIns="0" bIns="0"/>
            <a:lstStyle/>
            <a:p>
              <a:endParaRPr lang="en-US"/>
            </a:p>
          </p:txBody>
        </p:sp>
        <p:sp>
          <p:nvSpPr>
            <p:cNvPr id="25610" name="AutoShape 5"/>
            <p:cNvSpPr>
              <a:spLocks/>
            </p:cNvSpPr>
            <p:nvPr/>
          </p:nvSpPr>
          <p:spPr bwMode="auto">
            <a:xfrm>
              <a:off x="2" y="30"/>
              <a:ext cx="5760" cy="1174"/>
            </a:xfrm>
            <a:custGeom>
              <a:avLst/>
              <a:gdLst>
                <a:gd name="T0" fmla="*/ 0 w 21600"/>
                <a:gd name="T1" fmla="*/ 0 h 21600"/>
                <a:gd name="T2" fmla="*/ 21600 w 21600"/>
                <a:gd name="T3" fmla="*/ 21600 h 21600"/>
              </a:gdLst>
              <a:ahLst/>
              <a:cxnLst>
                <a:cxn ang="0">
                  <a:pos x="0" y="0"/>
                </a:cxn>
                <a:cxn ang="0">
                  <a:pos x="0" y="21600"/>
                </a:cxn>
                <a:cxn ang="0">
                  <a:pos x="21600" y="21600"/>
                </a:cxn>
                <a:cxn ang="0">
                  <a:pos x="21600" y="9138"/>
                </a:cxn>
                <a:cxn ang="0">
                  <a:pos x="0" y="0"/>
                </a:cxn>
                <a:cxn ang="0">
                  <a:pos x="0" y="0"/>
                </a:cxn>
              </a:cxnLst>
              <a:rect l="T0" t="T1" r="T2" b="T3"/>
              <a:pathLst>
                <a:path w="21600" h="21600">
                  <a:moveTo>
                    <a:pt x="0" y="0"/>
                  </a:moveTo>
                  <a:lnTo>
                    <a:pt x="0" y="21600"/>
                  </a:lnTo>
                  <a:lnTo>
                    <a:pt x="21600" y="21600"/>
                  </a:lnTo>
                  <a:lnTo>
                    <a:pt x="21600" y="9138"/>
                  </a:lnTo>
                  <a:lnTo>
                    <a:pt x="0" y="0"/>
                  </a:lnTo>
                  <a:close/>
                  <a:moveTo>
                    <a:pt x="0" y="0"/>
                  </a:moveTo>
                </a:path>
              </a:pathLst>
            </a:custGeom>
            <a:blipFill dpi="0" rotWithShape="0">
              <a:blip r:embed="rId2"/>
              <a:srcRect/>
              <a:stretch>
                <a:fillRect/>
              </a:stretch>
            </a:blipFill>
            <a:ln w="12700">
              <a:noFill/>
              <a:miter lim="800000"/>
              <a:headEnd type="none" w="med" len="med"/>
              <a:tailEnd type="none" w="med" len="med"/>
            </a:ln>
          </p:spPr>
          <p:txBody>
            <a:bodyPr lIns="0" tIns="0" rIns="0" bIns="0"/>
            <a:lstStyle/>
            <a:p>
              <a:endParaRPr lang="en-US"/>
            </a:p>
          </p:txBody>
        </p:sp>
        <p:sp>
          <p:nvSpPr>
            <p:cNvPr id="25611" name="Line 6"/>
            <p:cNvSpPr>
              <a:spLocks noChangeShapeType="1"/>
            </p:cNvSpPr>
            <p:nvPr/>
          </p:nvSpPr>
          <p:spPr bwMode="auto">
            <a:xfrm>
              <a:off x="0" y="28"/>
              <a:ext cx="5762" cy="497"/>
            </a:xfrm>
            <a:prstGeom prst="line">
              <a:avLst/>
            </a:prstGeom>
            <a:noFill/>
            <a:ln w="12065">
              <a:solidFill>
                <a:srgbClr val="5EA3B4"/>
              </a:solidFill>
              <a:round/>
              <a:headEnd/>
              <a:tailEnd/>
            </a:ln>
          </p:spPr>
          <p:txBody>
            <a:bodyPr/>
            <a:lstStyle/>
            <a:p>
              <a:endParaRPr lang="en-US"/>
            </a:p>
          </p:txBody>
        </p:sp>
      </p:grpSp>
      <p:sp>
        <p:nvSpPr>
          <p:cNvPr id="25603" name="Text Box 7"/>
          <p:cNvSpPr txBox="1">
            <a:spLocks noChangeArrowheads="1"/>
          </p:cNvSpPr>
          <p:nvPr/>
        </p:nvSpPr>
        <p:spPr bwMode="auto">
          <a:xfrm>
            <a:off x="8763000" y="6543675"/>
            <a:ext cx="249238" cy="228600"/>
          </a:xfrm>
          <a:prstGeom prst="rect">
            <a:avLst/>
          </a:prstGeom>
          <a:noFill/>
          <a:ln w="12700">
            <a:noFill/>
            <a:miter lim="800000"/>
            <a:headEnd/>
            <a:tailEnd/>
          </a:ln>
        </p:spPr>
        <p:txBody>
          <a:bodyPr wrap="none" anchor="b"/>
          <a:lstStyle/>
          <a:p>
            <a:pPr algn="r"/>
            <a:fld id="{B0D2BD96-A856-43CB-80BB-45FB92851EAD}" type="slidenum">
              <a:rPr lang="en-US" sz="1000">
                <a:solidFill>
                  <a:srgbClr val="FFFFFF"/>
                </a:solidFill>
                <a:latin typeface="Lucida Grande"/>
                <a:ea typeface="Lucida Grande"/>
                <a:cs typeface="Lucida Grande"/>
                <a:sym typeface="Lucida Grande"/>
              </a:rPr>
              <a:pPr algn="r"/>
              <a:t>1</a:t>
            </a:fld>
            <a:endParaRPr lang="en-US" sz="1000">
              <a:solidFill>
                <a:srgbClr val="FFFFFF"/>
              </a:solidFill>
              <a:latin typeface="Lucida Grande"/>
              <a:ea typeface="Lucida Grande"/>
              <a:cs typeface="Lucida Grande"/>
              <a:sym typeface="Lucida Grande"/>
            </a:endParaRPr>
          </a:p>
        </p:txBody>
      </p:sp>
      <p:sp>
        <p:nvSpPr>
          <p:cNvPr id="3080" name="Rectangle 8"/>
          <p:cNvSpPr>
            <a:spLocks noGrp="1" noChangeArrowheads="1"/>
          </p:cNvSpPr>
          <p:nvPr>
            <p:ph type="title"/>
          </p:nvPr>
        </p:nvSpPr>
        <p:spPr/>
        <p:txBody>
          <a:bodyPr/>
          <a:lstStyle/>
          <a:p>
            <a:pPr eaLnBrk="1" hangingPunct="1">
              <a:defRPr/>
            </a:pPr>
            <a:r>
              <a:rPr lang="en-US" sz="3600">
                <a:sym typeface="Lucida Grande" charset="0"/>
              </a:rPr>
              <a:t>SKY Driving School</a:t>
            </a:r>
            <a:r>
              <a:rPr lang="en-US" sz="2800">
                <a:sym typeface="Lucida Grande" charset="0"/>
              </a:rPr>
              <a:t/>
            </a:r>
            <a:br>
              <a:rPr lang="en-US" sz="2800">
                <a:sym typeface="Lucida Grande" charset="0"/>
              </a:rPr>
            </a:br>
            <a:r>
              <a:rPr lang="en-US" sz="2400">
                <a:sym typeface="Lucida Grande" charset="0"/>
              </a:rPr>
              <a:t>Yao Fu, Sabina Cormier, Kareen Ejoh</a:t>
            </a:r>
          </a:p>
        </p:txBody>
      </p:sp>
      <p:sp>
        <p:nvSpPr>
          <p:cNvPr id="25605" name="Rectangle 9"/>
          <p:cNvSpPr>
            <a:spLocks noGrp="1" noChangeArrowheads="1"/>
          </p:cNvSpPr>
          <p:nvPr>
            <p:ph type="body" idx="1"/>
          </p:nvPr>
        </p:nvSpPr>
        <p:spPr>
          <a:xfrm>
            <a:off x="685800" y="3678238"/>
            <a:ext cx="7772400" cy="1198562"/>
          </a:xfrm>
        </p:spPr>
        <p:txBody>
          <a:bodyPr/>
          <a:lstStyle/>
          <a:p>
            <a:pPr eaLnBrk="1" hangingPunct="1">
              <a:lnSpc>
                <a:spcPct val="80000"/>
              </a:lnSpc>
            </a:pPr>
            <a:r>
              <a:rPr lang="en-US" sz="2400" b="1" smtClean="0"/>
              <a:t>Psych 2404  </a:t>
            </a:r>
            <a:endParaRPr lang="en-US" sz="2400" smtClean="0"/>
          </a:p>
          <a:p>
            <a:pPr eaLnBrk="1" hangingPunct="1">
              <a:lnSpc>
                <a:spcPct val="80000"/>
              </a:lnSpc>
            </a:pPr>
            <a:r>
              <a:rPr lang="en-US" sz="2400" b="1" smtClean="0"/>
              <a:t>Prof. Russo-Dwane  </a:t>
            </a:r>
            <a:endParaRPr lang="en-US" sz="2400" smtClean="0"/>
          </a:p>
          <a:p>
            <a:pPr eaLnBrk="1" hangingPunct="1">
              <a:lnSpc>
                <a:spcPct val="80000"/>
              </a:lnSpc>
            </a:pPr>
            <a:r>
              <a:rPr lang="en-US" sz="2400" b="1" smtClean="0"/>
              <a:t>Group 9</a:t>
            </a:r>
            <a:endParaRPr lang="en-US" sz="2400" b="1" smtClean="0">
              <a:ea typeface="ヒラギノ角ゴ ProN W6"/>
              <a:cs typeface="ヒラギノ角ゴ ProN W6"/>
            </a:endParaRPr>
          </a:p>
        </p:txBody>
      </p:sp>
      <p:pic>
        <p:nvPicPr>
          <p:cNvPr id="25606" name="Picture 10"/>
          <p:cNvPicPr>
            <a:picLocks noChangeAspect="1" noChangeArrowheads="1"/>
          </p:cNvPicPr>
          <p:nvPr/>
        </p:nvPicPr>
        <p:blipFill>
          <a:blip r:embed="rId3"/>
          <a:srcRect/>
          <a:stretch>
            <a:fillRect/>
          </a:stretch>
        </p:blipFill>
        <p:spPr bwMode="auto">
          <a:xfrm>
            <a:off x="0" y="0"/>
            <a:ext cx="9117013" cy="1752600"/>
          </a:xfrm>
          <a:prstGeom prst="rect">
            <a:avLst/>
          </a:prstGeom>
          <a:noFill/>
          <a:ln w="9525">
            <a:noFill/>
            <a:miter lim="800000"/>
            <a:headEnd/>
            <a:tailEnd/>
          </a:ln>
        </p:spPr>
      </p:pic>
      <p:pic>
        <p:nvPicPr>
          <p:cNvPr id="25607" name="Picture 11"/>
          <p:cNvPicPr>
            <a:picLocks noChangeAspect="1" noChangeArrowheads="1"/>
          </p:cNvPicPr>
          <p:nvPr/>
        </p:nvPicPr>
        <p:blipFill>
          <a:blip r:embed="rId4"/>
          <a:srcRect/>
          <a:stretch>
            <a:fillRect/>
          </a:stretch>
        </p:blipFill>
        <p:spPr bwMode="auto">
          <a:xfrm>
            <a:off x="0" y="1752600"/>
            <a:ext cx="2667000" cy="2133600"/>
          </a:xfrm>
          <a:prstGeom prst="rect">
            <a:avLst/>
          </a:prstGeom>
          <a:noFill/>
          <a:ln w="12700">
            <a:noFill/>
            <a:miter lim="800000"/>
            <a:headEnd/>
            <a:tailEnd/>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AutoShape 1"/>
          <p:cNvSpPr>
            <a:spLocks/>
          </p:cNvSpPr>
          <p:nvPr/>
        </p:nvSpPr>
        <p:spPr bwMode="auto">
          <a:xfrm>
            <a:off x="498475" y="5943600"/>
            <a:ext cx="4940300" cy="922338"/>
          </a:xfrm>
          <a:custGeom>
            <a:avLst/>
            <a:gdLst>
              <a:gd name="T0" fmla="*/ 0 w 21600"/>
              <a:gd name="T1" fmla="*/ 0 h 21600"/>
              <a:gd name="T2" fmla="*/ 21600 w 21600"/>
              <a:gd name="T3" fmla="*/ 21600 h 21600"/>
            </a:gdLst>
            <a:ahLst/>
            <a:cxnLst>
              <a:cxn ang="0">
                <a:pos x="0" y="128"/>
              </a:cxn>
              <a:cxn ang="0">
                <a:pos x="21600" y="21600"/>
              </a:cxn>
              <a:cxn ang="0">
                <a:pos x="16039" y="21600"/>
              </a:cxn>
              <a:cxn ang="0">
                <a:pos x="3" y="0"/>
              </a:cxn>
            </a:cxnLst>
            <a:rect l="T0" t="T1" r="T2" b="T3"/>
            <a:pathLst>
              <a:path w="21600" h="21600">
                <a:moveTo>
                  <a:pt x="0" y="128"/>
                </a:moveTo>
                <a:lnTo>
                  <a:pt x="21600" y="21600"/>
                </a:lnTo>
                <a:lnTo>
                  <a:pt x="16039" y="21600"/>
                </a:lnTo>
                <a:lnTo>
                  <a:pt x="3" y="0"/>
                </a:lnTo>
              </a:path>
            </a:pathLst>
          </a:custGeom>
          <a:solidFill>
            <a:schemeClr val="accent1">
              <a:alpha val="39999"/>
            </a:schemeClr>
          </a:solidFill>
          <a:ln w="9525">
            <a:noFill/>
            <a:miter lim="800000"/>
            <a:headEnd type="none" w="med" len="med"/>
            <a:tailEnd type="none" w="med" len="med"/>
          </a:ln>
        </p:spPr>
        <p:txBody>
          <a:bodyPr lIns="0" tIns="0" rIns="0" bIns="0"/>
          <a:lstStyle/>
          <a:p>
            <a:endParaRPr lang="en-US"/>
          </a:p>
        </p:txBody>
      </p:sp>
      <p:sp>
        <p:nvSpPr>
          <p:cNvPr id="34818" name="AutoShape 2"/>
          <p:cNvSpPr>
            <a:spLocks/>
          </p:cNvSpPr>
          <p:nvPr/>
        </p:nvSpPr>
        <p:spPr bwMode="auto">
          <a:xfrm>
            <a:off x="484188" y="5938838"/>
            <a:ext cx="3690937" cy="933450"/>
          </a:xfrm>
          <a:custGeom>
            <a:avLst/>
            <a:gdLst>
              <a:gd name="T0" fmla="*/ 0 w 21600"/>
              <a:gd name="T1" fmla="*/ 0 h 21600"/>
              <a:gd name="T2" fmla="*/ 21600 w 21600"/>
              <a:gd name="T3" fmla="*/ 21600 h 21600"/>
            </a:gdLst>
            <a:ahLst/>
            <a:cxnLst>
              <a:cxn ang="0">
                <a:pos x="0" y="0"/>
              </a:cxn>
              <a:cxn ang="0">
                <a:pos x="21600" y="21490"/>
              </a:cxn>
              <a:cxn ang="0">
                <a:pos x="17057" y="21600"/>
              </a:cxn>
              <a:cxn ang="0">
                <a:pos x="46" y="147"/>
              </a:cxn>
            </a:cxnLst>
            <a:rect l="T0" t="T1" r="T2" b="T3"/>
            <a:pathLst>
              <a:path w="21600" h="21600">
                <a:moveTo>
                  <a:pt x="0" y="0"/>
                </a:moveTo>
                <a:lnTo>
                  <a:pt x="21600" y="21490"/>
                </a:lnTo>
                <a:lnTo>
                  <a:pt x="17057" y="21600"/>
                </a:lnTo>
                <a:lnTo>
                  <a:pt x="46" y="147"/>
                </a:lnTo>
              </a:path>
            </a:pathLst>
          </a:custGeom>
          <a:solidFill>
            <a:srgbClr val="000000"/>
          </a:solidFill>
          <a:ln w="9525">
            <a:noFill/>
            <a:miter lim="800000"/>
            <a:headEnd type="none" w="med" len="med"/>
            <a:tailEnd type="none" w="med" len="med"/>
          </a:ln>
        </p:spPr>
        <p:txBody>
          <a:bodyPr lIns="0" tIns="0" rIns="0" bIns="0"/>
          <a:lstStyle/>
          <a:p>
            <a:endParaRPr lang="en-US"/>
          </a:p>
        </p:txBody>
      </p:sp>
      <p:sp>
        <p:nvSpPr>
          <p:cNvPr id="34819" name="AutoShape 3"/>
          <p:cNvSpPr>
            <a:spLocks/>
          </p:cNvSpPr>
          <p:nvPr/>
        </p:nvSpPr>
        <p:spPr bwMode="auto">
          <a:xfrm>
            <a:off x="-4763" y="5791200"/>
            <a:ext cx="3400426" cy="1079500"/>
          </a:xfrm>
          <a:prstGeom prst="rtTriangle">
            <a:avLst/>
          </a:prstGeom>
          <a:blipFill dpi="0" rotWithShape="0">
            <a:blip r:embed="rId2"/>
            <a:srcRect/>
            <a:stretch>
              <a:fillRect/>
            </a:stretch>
          </a:blipFill>
          <a:ln w="12700">
            <a:noFill/>
            <a:miter lim="800000"/>
            <a:headEnd/>
            <a:tailEnd/>
          </a:ln>
        </p:spPr>
        <p:txBody>
          <a:bodyPr lIns="0" tIns="0" rIns="0" bIns="0"/>
          <a:lstStyle/>
          <a:p>
            <a:pPr algn="ctr"/>
            <a:endParaRPr lang="en-US"/>
          </a:p>
        </p:txBody>
      </p:sp>
      <p:sp>
        <p:nvSpPr>
          <p:cNvPr id="34820" name="Line 4"/>
          <p:cNvSpPr>
            <a:spLocks noChangeShapeType="1"/>
          </p:cNvSpPr>
          <p:nvPr/>
        </p:nvSpPr>
        <p:spPr bwMode="auto">
          <a:xfrm>
            <a:off x="-7938" y="5786438"/>
            <a:ext cx="3403601" cy="1084262"/>
          </a:xfrm>
          <a:prstGeom prst="line">
            <a:avLst/>
          </a:prstGeom>
          <a:noFill/>
          <a:ln w="12065">
            <a:solidFill>
              <a:srgbClr val="5EA3B4"/>
            </a:solidFill>
            <a:round/>
            <a:headEnd/>
            <a:tailEnd/>
          </a:ln>
        </p:spPr>
        <p:txBody>
          <a:bodyPr/>
          <a:lstStyle/>
          <a:p>
            <a:endParaRPr lang="en-US"/>
          </a:p>
        </p:txBody>
      </p:sp>
      <p:sp>
        <p:nvSpPr>
          <p:cNvPr id="34821" name="Rectangle 5"/>
          <p:cNvSpPr>
            <a:spLocks noGrp="1" noChangeArrowheads="1"/>
          </p:cNvSpPr>
          <p:nvPr>
            <p:ph type="body" idx="1"/>
          </p:nvPr>
        </p:nvSpPr>
        <p:spPr>
          <a:xfrm>
            <a:off x="457200" y="1293813"/>
            <a:ext cx="8229600" cy="4713287"/>
          </a:xfrm>
        </p:spPr>
        <p:txBody>
          <a:bodyPr/>
          <a:lstStyle/>
          <a:p>
            <a:pPr eaLnBrk="1" hangingPunct="1">
              <a:lnSpc>
                <a:spcPct val="90000"/>
              </a:lnSpc>
            </a:pPr>
            <a:r>
              <a:rPr lang="en-US" smtClean="0"/>
              <a:t>We will only accept applications for persons whom have completed and passed the DMV licensing requirements. Résumé, two professional recommendation letters, and 1-2 years of previous experience.   </a:t>
            </a:r>
          </a:p>
          <a:p>
            <a:pPr eaLnBrk="1" hangingPunct="1">
              <a:lnSpc>
                <a:spcPct val="90000"/>
              </a:lnSpc>
            </a:pPr>
            <a:r>
              <a:rPr lang="en-US" smtClean="0"/>
              <a:t>Applicants must agree to a thorough background check and provide their fingerprints.  </a:t>
            </a:r>
          </a:p>
          <a:p>
            <a:pPr eaLnBrk="1" hangingPunct="1">
              <a:lnSpc>
                <a:spcPct val="90000"/>
              </a:lnSpc>
            </a:pPr>
            <a:r>
              <a:rPr lang="en-US" smtClean="0"/>
              <a:t>Applicants must also agree to a drug screening &amp; physical examination prior to being hired.  </a:t>
            </a:r>
          </a:p>
        </p:txBody>
      </p:sp>
      <p:sp>
        <p:nvSpPr>
          <p:cNvPr id="12294" name="Rectangle 6"/>
          <p:cNvSpPr>
            <a:spLocks noGrp="1" noChangeArrowheads="1"/>
          </p:cNvSpPr>
          <p:nvPr>
            <p:ph type="title"/>
          </p:nvPr>
        </p:nvSpPr>
        <p:spPr>
          <a:xfrm>
            <a:off x="457200" y="274638"/>
            <a:ext cx="8229600" cy="1020762"/>
          </a:xfrm>
        </p:spPr>
        <p:txBody>
          <a:bodyPr/>
          <a:lstStyle/>
          <a:p>
            <a:pPr eaLnBrk="1" hangingPunct="1">
              <a:defRPr/>
            </a:pPr>
            <a:r>
              <a:rPr lang="en-US" sz="3600">
                <a:sym typeface="Lucida Grande" charset="0"/>
              </a:rPr>
              <a:t> Our hiring process:</a:t>
            </a:r>
          </a:p>
        </p:txBody>
      </p:sp>
      <p:pic>
        <p:nvPicPr>
          <p:cNvPr id="34823" name="Picture 7"/>
          <p:cNvPicPr>
            <a:picLocks noChangeAspect="1" noChangeArrowheads="1"/>
          </p:cNvPicPr>
          <p:nvPr/>
        </p:nvPicPr>
        <p:blipFill>
          <a:blip r:embed="rId3"/>
          <a:srcRect/>
          <a:stretch>
            <a:fillRect/>
          </a:stretch>
        </p:blipFill>
        <p:spPr bwMode="auto">
          <a:xfrm>
            <a:off x="6629400" y="5172075"/>
            <a:ext cx="2514600" cy="1685925"/>
          </a:xfrm>
          <a:prstGeom prst="rect">
            <a:avLst/>
          </a:prstGeom>
          <a:noFill/>
          <a:ln w="12700">
            <a:noFill/>
            <a:miter lim="800000"/>
            <a:headEnd/>
            <a:tailEnd/>
          </a:ln>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AutoShape 1"/>
          <p:cNvSpPr>
            <a:spLocks/>
          </p:cNvSpPr>
          <p:nvPr/>
        </p:nvSpPr>
        <p:spPr bwMode="auto">
          <a:xfrm>
            <a:off x="498475" y="5943600"/>
            <a:ext cx="4940300" cy="922338"/>
          </a:xfrm>
          <a:custGeom>
            <a:avLst/>
            <a:gdLst>
              <a:gd name="T0" fmla="*/ 0 w 21600"/>
              <a:gd name="T1" fmla="*/ 0 h 21600"/>
              <a:gd name="T2" fmla="*/ 21600 w 21600"/>
              <a:gd name="T3" fmla="*/ 21600 h 21600"/>
            </a:gdLst>
            <a:ahLst/>
            <a:cxnLst>
              <a:cxn ang="0">
                <a:pos x="0" y="128"/>
              </a:cxn>
              <a:cxn ang="0">
                <a:pos x="21600" y="21600"/>
              </a:cxn>
              <a:cxn ang="0">
                <a:pos x="16039" y="21600"/>
              </a:cxn>
              <a:cxn ang="0">
                <a:pos x="3" y="0"/>
              </a:cxn>
            </a:cxnLst>
            <a:rect l="T0" t="T1" r="T2" b="T3"/>
            <a:pathLst>
              <a:path w="21600" h="21600">
                <a:moveTo>
                  <a:pt x="0" y="128"/>
                </a:moveTo>
                <a:lnTo>
                  <a:pt x="21600" y="21600"/>
                </a:lnTo>
                <a:lnTo>
                  <a:pt x="16039" y="21600"/>
                </a:lnTo>
                <a:lnTo>
                  <a:pt x="3" y="0"/>
                </a:lnTo>
              </a:path>
            </a:pathLst>
          </a:custGeom>
          <a:solidFill>
            <a:schemeClr val="accent1">
              <a:alpha val="39999"/>
            </a:schemeClr>
          </a:solidFill>
          <a:ln w="9525">
            <a:noFill/>
            <a:miter lim="800000"/>
            <a:headEnd type="none" w="med" len="med"/>
            <a:tailEnd type="none" w="med" len="med"/>
          </a:ln>
        </p:spPr>
        <p:txBody>
          <a:bodyPr lIns="0" tIns="0" rIns="0" bIns="0"/>
          <a:lstStyle/>
          <a:p>
            <a:endParaRPr lang="en-US"/>
          </a:p>
        </p:txBody>
      </p:sp>
      <p:sp>
        <p:nvSpPr>
          <p:cNvPr id="35842" name="AutoShape 2"/>
          <p:cNvSpPr>
            <a:spLocks/>
          </p:cNvSpPr>
          <p:nvPr/>
        </p:nvSpPr>
        <p:spPr bwMode="auto">
          <a:xfrm>
            <a:off x="484188" y="5938838"/>
            <a:ext cx="3690937" cy="933450"/>
          </a:xfrm>
          <a:custGeom>
            <a:avLst/>
            <a:gdLst>
              <a:gd name="T0" fmla="*/ 0 w 21600"/>
              <a:gd name="T1" fmla="*/ 0 h 21600"/>
              <a:gd name="T2" fmla="*/ 21600 w 21600"/>
              <a:gd name="T3" fmla="*/ 21600 h 21600"/>
            </a:gdLst>
            <a:ahLst/>
            <a:cxnLst>
              <a:cxn ang="0">
                <a:pos x="0" y="0"/>
              </a:cxn>
              <a:cxn ang="0">
                <a:pos x="21600" y="21490"/>
              </a:cxn>
              <a:cxn ang="0">
                <a:pos x="17057" y="21600"/>
              </a:cxn>
              <a:cxn ang="0">
                <a:pos x="46" y="147"/>
              </a:cxn>
            </a:cxnLst>
            <a:rect l="T0" t="T1" r="T2" b="T3"/>
            <a:pathLst>
              <a:path w="21600" h="21600">
                <a:moveTo>
                  <a:pt x="0" y="0"/>
                </a:moveTo>
                <a:lnTo>
                  <a:pt x="21600" y="21490"/>
                </a:lnTo>
                <a:lnTo>
                  <a:pt x="17057" y="21600"/>
                </a:lnTo>
                <a:lnTo>
                  <a:pt x="46" y="147"/>
                </a:lnTo>
              </a:path>
            </a:pathLst>
          </a:custGeom>
          <a:solidFill>
            <a:srgbClr val="000000"/>
          </a:solidFill>
          <a:ln w="9525">
            <a:noFill/>
            <a:miter lim="800000"/>
            <a:headEnd type="none" w="med" len="med"/>
            <a:tailEnd type="none" w="med" len="med"/>
          </a:ln>
        </p:spPr>
        <p:txBody>
          <a:bodyPr lIns="0" tIns="0" rIns="0" bIns="0"/>
          <a:lstStyle/>
          <a:p>
            <a:endParaRPr lang="en-US"/>
          </a:p>
        </p:txBody>
      </p:sp>
      <p:sp>
        <p:nvSpPr>
          <p:cNvPr id="35843" name="AutoShape 3"/>
          <p:cNvSpPr>
            <a:spLocks/>
          </p:cNvSpPr>
          <p:nvPr/>
        </p:nvSpPr>
        <p:spPr bwMode="auto">
          <a:xfrm>
            <a:off x="-4763" y="5791200"/>
            <a:ext cx="3400426" cy="1079500"/>
          </a:xfrm>
          <a:prstGeom prst="rtTriangle">
            <a:avLst/>
          </a:prstGeom>
          <a:blipFill dpi="0" rotWithShape="0">
            <a:blip r:embed="rId2"/>
            <a:srcRect/>
            <a:stretch>
              <a:fillRect/>
            </a:stretch>
          </a:blipFill>
          <a:ln w="12700">
            <a:noFill/>
            <a:miter lim="800000"/>
            <a:headEnd/>
            <a:tailEnd/>
          </a:ln>
        </p:spPr>
        <p:txBody>
          <a:bodyPr lIns="0" tIns="0" rIns="0" bIns="0"/>
          <a:lstStyle/>
          <a:p>
            <a:pPr algn="ctr"/>
            <a:endParaRPr lang="en-US"/>
          </a:p>
        </p:txBody>
      </p:sp>
      <p:sp>
        <p:nvSpPr>
          <p:cNvPr id="35844" name="Line 4"/>
          <p:cNvSpPr>
            <a:spLocks noChangeShapeType="1"/>
          </p:cNvSpPr>
          <p:nvPr/>
        </p:nvSpPr>
        <p:spPr bwMode="auto">
          <a:xfrm>
            <a:off x="-7938" y="5786438"/>
            <a:ext cx="3403601" cy="1084262"/>
          </a:xfrm>
          <a:prstGeom prst="line">
            <a:avLst/>
          </a:prstGeom>
          <a:noFill/>
          <a:ln w="12065">
            <a:solidFill>
              <a:srgbClr val="5EA3B4"/>
            </a:solidFill>
            <a:round/>
            <a:headEnd/>
            <a:tailEnd/>
          </a:ln>
        </p:spPr>
        <p:txBody>
          <a:bodyPr/>
          <a:lstStyle/>
          <a:p>
            <a:endParaRPr lang="en-US"/>
          </a:p>
        </p:txBody>
      </p:sp>
      <p:sp>
        <p:nvSpPr>
          <p:cNvPr id="35845" name="Rectangle 5"/>
          <p:cNvSpPr>
            <a:spLocks noGrp="1" noChangeArrowheads="1"/>
          </p:cNvSpPr>
          <p:nvPr>
            <p:ph type="body" idx="1"/>
          </p:nvPr>
        </p:nvSpPr>
        <p:spPr>
          <a:xfrm>
            <a:off x="406400" y="1481138"/>
            <a:ext cx="8280400" cy="4826000"/>
          </a:xfrm>
        </p:spPr>
        <p:txBody>
          <a:bodyPr/>
          <a:lstStyle/>
          <a:p>
            <a:pPr eaLnBrk="1" hangingPunct="1">
              <a:lnSpc>
                <a:spcPct val="80000"/>
              </a:lnSpc>
            </a:pPr>
            <a:r>
              <a:rPr lang="en-US" sz="2400" smtClean="0"/>
              <a:t>Plan to hire 5-10 instructors.  </a:t>
            </a:r>
          </a:p>
          <a:p>
            <a:pPr eaLnBrk="1" hangingPunct="1">
              <a:lnSpc>
                <a:spcPct val="80000"/>
              </a:lnSpc>
            </a:pPr>
            <a:r>
              <a:rPr lang="en-US" sz="2400" smtClean="0"/>
              <a:t>Once hired as a part time, per diem employee they will be placed on a 6 month probationary period while their performance is under review. Full time employee status will be based on the passing &amp; failing of students and paper &amp; pencil questionnaires from the students after completed the course  </a:t>
            </a:r>
          </a:p>
          <a:p>
            <a:pPr eaLnBrk="1" hangingPunct="1">
              <a:lnSpc>
                <a:spcPct val="80000"/>
              </a:lnSpc>
            </a:pPr>
            <a:r>
              <a:rPr lang="en-US" sz="2400" smtClean="0"/>
              <a:t>Once hired, new candidates will be trained and educated on company policy. Training will include but not limited to:  </a:t>
            </a:r>
          </a:p>
          <a:p>
            <a:pPr eaLnBrk="1" hangingPunct="1">
              <a:lnSpc>
                <a:spcPct val="80000"/>
              </a:lnSpc>
            </a:pPr>
            <a:r>
              <a:rPr lang="en-US" sz="2400" smtClean="0"/>
              <a:t>Measuring current knowledge and experience;this would allow us to strengthen areas that need improvement.  </a:t>
            </a:r>
          </a:p>
        </p:txBody>
      </p:sp>
      <p:sp>
        <p:nvSpPr>
          <p:cNvPr id="13318" name="Rectangle 6"/>
          <p:cNvSpPr>
            <a:spLocks noGrp="1" noChangeArrowheads="1"/>
          </p:cNvSpPr>
          <p:nvPr>
            <p:ph type="title"/>
          </p:nvPr>
        </p:nvSpPr>
        <p:spPr/>
        <p:txBody>
          <a:bodyPr/>
          <a:lstStyle/>
          <a:p>
            <a:pPr eaLnBrk="1" hangingPunct="1">
              <a:defRPr/>
            </a:pPr>
            <a:r>
              <a:rPr lang="en-US">
                <a:sym typeface="Lucida Grande" charset="0"/>
              </a:rPr>
              <a:t>Hiring process cont.</a:t>
            </a:r>
          </a:p>
        </p:txBody>
      </p:sp>
      <p:pic>
        <p:nvPicPr>
          <p:cNvPr id="35847" name="Picture 7"/>
          <p:cNvPicPr>
            <a:picLocks noChangeAspect="1" noChangeArrowheads="1"/>
          </p:cNvPicPr>
          <p:nvPr/>
        </p:nvPicPr>
        <p:blipFill>
          <a:blip r:embed="rId3"/>
          <a:srcRect/>
          <a:stretch>
            <a:fillRect/>
          </a:stretch>
        </p:blipFill>
        <p:spPr bwMode="auto">
          <a:xfrm>
            <a:off x="5930900" y="-292100"/>
            <a:ext cx="2857500" cy="2266950"/>
          </a:xfrm>
          <a:prstGeom prst="rect">
            <a:avLst/>
          </a:prstGeom>
          <a:noFill/>
          <a:ln w="12700">
            <a:noFill/>
            <a:miter lim="800000"/>
            <a:headEnd/>
            <a:tailEnd/>
          </a:ln>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AutoShape 1"/>
          <p:cNvSpPr>
            <a:spLocks/>
          </p:cNvSpPr>
          <p:nvPr/>
        </p:nvSpPr>
        <p:spPr bwMode="auto">
          <a:xfrm>
            <a:off x="498475" y="5943600"/>
            <a:ext cx="4940300" cy="922338"/>
          </a:xfrm>
          <a:custGeom>
            <a:avLst/>
            <a:gdLst>
              <a:gd name="T0" fmla="*/ 0 w 21600"/>
              <a:gd name="T1" fmla="*/ 0 h 21600"/>
              <a:gd name="T2" fmla="*/ 21600 w 21600"/>
              <a:gd name="T3" fmla="*/ 21600 h 21600"/>
            </a:gdLst>
            <a:ahLst/>
            <a:cxnLst>
              <a:cxn ang="0">
                <a:pos x="0" y="128"/>
              </a:cxn>
              <a:cxn ang="0">
                <a:pos x="21600" y="21600"/>
              </a:cxn>
              <a:cxn ang="0">
                <a:pos x="16039" y="21600"/>
              </a:cxn>
              <a:cxn ang="0">
                <a:pos x="3" y="0"/>
              </a:cxn>
            </a:cxnLst>
            <a:rect l="T0" t="T1" r="T2" b="T3"/>
            <a:pathLst>
              <a:path w="21600" h="21600">
                <a:moveTo>
                  <a:pt x="0" y="128"/>
                </a:moveTo>
                <a:lnTo>
                  <a:pt x="21600" y="21600"/>
                </a:lnTo>
                <a:lnTo>
                  <a:pt x="16039" y="21600"/>
                </a:lnTo>
                <a:lnTo>
                  <a:pt x="3" y="0"/>
                </a:lnTo>
              </a:path>
            </a:pathLst>
          </a:custGeom>
          <a:solidFill>
            <a:schemeClr val="accent1">
              <a:alpha val="39999"/>
            </a:schemeClr>
          </a:solidFill>
          <a:ln w="9525">
            <a:noFill/>
            <a:miter lim="800000"/>
            <a:headEnd type="none" w="med" len="med"/>
            <a:tailEnd type="none" w="med" len="med"/>
          </a:ln>
        </p:spPr>
        <p:txBody>
          <a:bodyPr lIns="0" tIns="0" rIns="0" bIns="0"/>
          <a:lstStyle/>
          <a:p>
            <a:endParaRPr lang="en-US"/>
          </a:p>
        </p:txBody>
      </p:sp>
      <p:sp>
        <p:nvSpPr>
          <p:cNvPr id="36866" name="AutoShape 2"/>
          <p:cNvSpPr>
            <a:spLocks/>
          </p:cNvSpPr>
          <p:nvPr/>
        </p:nvSpPr>
        <p:spPr bwMode="auto">
          <a:xfrm>
            <a:off x="484188" y="5938838"/>
            <a:ext cx="3690937" cy="933450"/>
          </a:xfrm>
          <a:custGeom>
            <a:avLst/>
            <a:gdLst>
              <a:gd name="T0" fmla="*/ 0 w 21600"/>
              <a:gd name="T1" fmla="*/ 0 h 21600"/>
              <a:gd name="T2" fmla="*/ 21600 w 21600"/>
              <a:gd name="T3" fmla="*/ 21600 h 21600"/>
            </a:gdLst>
            <a:ahLst/>
            <a:cxnLst>
              <a:cxn ang="0">
                <a:pos x="0" y="0"/>
              </a:cxn>
              <a:cxn ang="0">
                <a:pos x="21600" y="21490"/>
              </a:cxn>
              <a:cxn ang="0">
                <a:pos x="17057" y="21600"/>
              </a:cxn>
              <a:cxn ang="0">
                <a:pos x="46" y="147"/>
              </a:cxn>
            </a:cxnLst>
            <a:rect l="T0" t="T1" r="T2" b="T3"/>
            <a:pathLst>
              <a:path w="21600" h="21600">
                <a:moveTo>
                  <a:pt x="0" y="0"/>
                </a:moveTo>
                <a:lnTo>
                  <a:pt x="21600" y="21490"/>
                </a:lnTo>
                <a:lnTo>
                  <a:pt x="17057" y="21600"/>
                </a:lnTo>
                <a:lnTo>
                  <a:pt x="46" y="147"/>
                </a:lnTo>
              </a:path>
            </a:pathLst>
          </a:custGeom>
          <a:solidFill>
            <a:srgbClr val="000000"/>
          </a:solidFill>
          <a:ln w="9525">
            <a:noFill/>
            <a:miter lim="800000"/>
            <a:headEnd type="none" w="med" len="med"/>
            <a:tailEnd type="none" w="med" len="med"/>
          </a:ln>
        </p:spPr>
        <p:txBody>
          <a:bodyPr lIns="0" tIns="0" rIns="0" bIns="0"/>
          <a:lstStyle/>
          <a:p>
            <a:endParaRPr lang="en-US"/>
          </a:p>
        </p:txBody>
      </p:sp>
      <p:sp>
        <p:nvSpPr>
          <p:cNvPr id="36867" name="AutoShape 3"/>
          <p:cNvSpPr>
            <a:spLocks/>
          </p:cNvSpPr>
          <p:nvPr/>
        </p:nvSpPr>
        <p:spPr bwMode="auto">
          <a:xfrm>
            <a:off x="-4763" y="5791200"/>
            <a:ext cx="3400426" cy="1079500"/>
          </a:xfrm>
          <a:prstGeom prst="rtTriangle">
            <a:avLst/>
          </a:prstGeom>
          <a:blipFill dpi="0" rotWithShape="0">
            <a:blip r:embed="rId2"/>
            <a:srcRect/>
            <a:stretch>
              <a:fillRect/>
            </a:stretch>
          </a:blipFill>
          <a:ln w="12700">
            <a:noFill/>
            <a:miter lim="800000"/>
            <a:headEnd/>
            <a:tailEnd/>
          </a:ln>
        </p:spPr>
        <p:txBody>
          <a:bodyPr lIns="0" tIns="0" rIns="0" bIns="0"/>
          <a:lstStyle/>
          <a:p>
            <a:pPr algn="ctr"/>
            <a:endParaRPr lang="en-US"/>
          </a:p>
        </p:txBody>
      </p:sp>
      <p:sp>
        <p:nvSpPr>
          <p:cNvPr id="36868" name="Line 4"/>
          <p:cNvSpPr>
            <a:spLocks noChangeShapeType="1"/>
          </p:cNvSpPr>
          <p:nvPr/>
        </p:nvSpPr>
        <p:spPr bwMode="auto">
          <a:xfrm>
            <a:off x="-7938" y="5786438"/>
            <a:ext cx="3403601" cy="1084262"/>
          </a:xfrm>
          <a:prstGeom prst="line">
            <a:avLst/>
          </a:prstGeom>
          <a:noFill/>
          <a:ln w="12065">
            <a:solidFill>
              <a:srgbClr val="5EA3B4"/>
            </a:solidFill>
            <a:round/>
            <a:headEnd/>
            <a:tailEnd/>
          </a:ln>
        </p:spPr>
        <p:txBody>
          <a:bodyPr/>
          <a:lstStyle/>
          <a:p>
            <a:endParaRPr lang="en-US"/>
          </a:p>
        </p:txBody>
      </p:sp>
      <p:sp>
        <p:nvSpPr>
          <p:cNvPr id="36869" name="Rectangle 5"/>
          <p:cNvSpPr>
            <a:spLocks noGrp="1" noChangeArrowheads="1"/>
          </p:cNvSpPr>
          <p:nvPr>
            <p:ph type="body" idx="1"/>
          </p:nvPr>
        </p:nvSpPr>
        <p:spPr/>
        <p:txBody>
          <a:bodyPr/>
          <a:lstStyle/>
          <a:p>
            <a:pPr eaLnBrk="1" hangingPunct="1"/>
            <a:r>
              <a:rPr lang="en-US" smtClean="0"/>
              <a:t>Set up workshops, Q&amp;A sessions to promote our company’s core policies in addition to Diversity training.  </a:t>
            </a:r>
          </a:p>
          <a:p>
            <a:pPr eaLnBrk="1" hangingPunct="1"/>
            <a:r>
              <a:rPr lang="en-US" smtClean="0"/>
              <a:t>Test their knowledge through questionnaires and web based exercises to ensure full comprehension of their role and our expectations.</a:t>
            </a:r>
          </a:p>
        </p:txBody>
      </p:sp>
      <p:sp>
        <p:nvSpPr>
          <p:cNvPr id="14342" name="Rectangle 6"/>
          <p:cNvSpPr>
            <a:spLocks noGrp="1" noChangeArrowheads="1"/>
          </p:cNvSpPr>
          <p:nvPr>
            <p:ph type="title"/>
          </p:nvPr>
        </p:nvSpPr>
        <p:spPr/>
        <p:txBody>
          <a:bodyPr/>
          <a:lstStyle/>
          <a:p>
            <a:pPr eaLnBrk="1" hangingPunct="1">
              <a:defRPr/>
            </a:pPr>
            <a:r>
              <a:rPr lang="en-US">
                <a:sym typeface="Lucida Grande" charset="0"/>
              </a:rPr>
              <a:t>Hiring Process cont.</a:t>
            </a:r>
          </a:p>
        </p:txBody>
      </p:sp>
      <p:pic>
        <p:nvPicPr>
          <p:cNvPr id="36871" name="Picture 7"/>
          <p:cNvPicPr>
            <a:picLocks noChangeAspect="1" noChangeArrowheads="1"/>
          </p:cNvPicPr>
          <p:nvPr/>
        </p:nvPicPr>
        <p:blipFill>
          <a:blip r:embed="rId3"/>
          <a:srcRect/>
          <a:stretch>
            <a:fillRect/>
          </a:stretch>
        </p:blipFill>
        <p:spPr bwMode="auto">
          <a:xfrm>
            <a:off x="5410200" y="4038600"/>
            <a:ext cx="3467100" cy="2600325"/>
          </a:xfrm>
          <a:prstGeom prst="rect">
            <a:avLst/>
          </a:prstGeom>
          <a:noFill/>
          <a:ln w="12700">
            <a:noFill/>
            <a:miter lim="800000"/>
            <a:headEnd/>
            <a:tailEnd/>
          </a:ln>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AutoShape 1"/>
          <p:cNvSpPr>
            <a:spLocks/>
          </p:cNvSpPr>
          <p:nvPr/>
        </p:nvSpPr>
        <p:spPr bwMode="auto">
          <a:xfrm>
            <a:off x="498475" y="5943600"/>
            <a:ext cx="4940300" cy="922338"/>
          </a:xfrm>
          <a:custGeom>
            <a:avLst/>
            <a:gdLst>
              <a:gd name="T0" fmla="*/ 0 w 21600"/>
              <a:gd name="T1" fmla="*/ 0 h 21600"/>
              <a:gd name="T2" fmla="*/ 21600 w 21600"/>
              <a:gd name="T3" fmla="*/ 21600 h 21600"/>
            </a:gdLst>
            <a:ahLst/>
            <a:cxnLst>
              <a:cxn ang="0">
                <a:pos x="0" y="128"/>
              </a:cxn>
              <a:cxn ang="0">
                <a:pos x="21600" y="21600"/>
              </a:cxn>
              <a:cxn ang="0">
                <a:pos x="16039" y="21600"/>
              </a:cxn>
              <a:cxn ang="0">
                <a:pos x="3" y="0"/>
              </a:cxn>
            </a:cxnLst>
            <a:rect l="T0" t="T1" r="T2" b="T3"/>
            <a:pathLst>
              <a:path w="21600" h="21600">
                <a:moveTo>
                  <a:pt x="0" y="128"/>
                </a:moveTo>
                <a:lnTo>
                  <a:pt x="21600" y="21600"/>
                </a:lnTo>
                <a:lnTo>
                  <a:pt x="16039" y="21600"/>
                </a:lnTo>
                <a:lnTo>
                  <a:pt x="3" y="0"/>
                </a:lnTo>
              </a:path>
            </a:pathLst>
          </a:custGeom>
          <a:solidFill>
            <a:schemeClr val="accent1">
              <a:alpha val="39999"/>
            </a:schemeClr>
          </a:solidFill>
          <a:ln w="9525">
            <a:noFill/>
            <a:miter lim="800000"/>
            <a:headEnd type="none" w="med" len="med"/>
            <a:tailEnd type="none" w="med" len="med"/>
          </a:ln>
        </p:spPr>
        <p:txBody>
          <a:bodyPr lIns="0" tIns="0" rIns="0" bIns="0"/>
          <a:lstStyle/>
          <a:p>
            <a:endParaRPr lang="en-US"/>
          </a:p>
        </p:txBody>
      </p:sp>
      <p:sp>
        <p:nvSpPr>
          <p:cNvPr id="37890" name="AutoShape 2"/>
          <p:cNvSpPr>
            <a:spLocks/>
          </p:cNvSpPr>
          <p:nvPr/>
        </p:nvSpPr>
        <p:spPr bwMode="auto">
          <a:xfrm>
            <a:off x="484188" y="5938838"/>
            <a:ext cx="3690937" cy="933450"/>
          </a:xfrm>
          <a:custGeom>
            <a:avLst/>
            <a:gdLst>
              <a:gd name="T0" fmla="*/ 0 w 21600"/>
              <a:gd name="T1" fmla="*/ 0 h 21600"/>
              <a:gd name="T2" fmla="*/ 21600 w 21600"/>
              <a:gd name="T3" fmla="*/ 21600 h 21600"/>
            </a:gdLst>
            <a:ahLst/>
            <a:cxnLst>
              <a:cxn ang="0">
                <a:pos x="0" y="0"/>
              </a:cxn>
              <a:cxn ang="0">
                <a:pos x="21600" y="21490"/>
              </a:cxn>
              <a:cxn ang="0">
                <a:pos x="17057" y="21600"/>
              </a:cxn>
              <a:cxn ang="0">
                <a:pos x="46" y="147"/>
              </a:cxn>
            </a:cxnLst>
            <a:rect l="T0" t="T1" r="T2" b="T3"/>
            <a:pathLst>
              <a:path w="21600" h="21600">
                <a:moveTo>
                  <a:pt x="0" y="0"/>
                </a:moveTo>
                <a:lnTo>
                  <a:pt x="21600" y="21490"/>
                </a:lnTo>
                <a:lnTo>
                  <a:pt x="17057" y="21600"/>
                </a:lnTo>
                <a:lnTo>
                  <a:pt x="46" y="147"/>
                </a:lnTo>
              </a:path>
            </a:pathLst>
          </a:custGeom>
          <a:solidFill>
            <a:srgbClr val="000000"/>
          </a:solidFill>
          <a:ln w="9525">
            <a:noFill/>
            <a:miter lim="800000"/>
            <a:headEnd type="none" w="med" len="med"/>
            <a:tailEnd type="none" w="med" len="med"/>
          </a:ln>
        </p:spPr>
        <p:txBody>
          <a:bodyPr lIns="0" tIns="0" rIns="0" bIns="0"/>
          <a:lstStyle/>
          <a:p>
            <a:endParaRPr lang="en-US"/>
          </a:p>
        </p:txBody>
      </p:sp>
      <p:sp>
        <p:nvSpPr>
          <p:cNvPr id="37891" name="AutoShape 3"/>
          <p:cNvSpPr>
            <a:spLocks/>
          </p:cNvSpPr>
          <p:nvPr/>
        </p:nvSpPr>
        <p:spPr bwMode="auto">
          <a:xfrm>
            <a:off x="-4763" y="5791200"/>
            <a:ext cx="3400426" cy="1079500"/>
          </a:xfrm>
          <a:prstGeom prst="rtTriangle">
            <a:avLst/>
          </a:prstGeom>
          <a:blipFill dpi="0" rotWithShape="0">
            <a:blip r:embed="rId2"/>
            <a:srcRect/>
            <a:stretch>
              <a:fillRect/>
            </a:stretch>
          </a:blipFill>
          <a:ln w="12700">
            <a:noFill/>
            <a:miter lim="800000"/>
            <a:headEnd/>
            <a:tailEnd/>
          </a:ln>
        </p:spPr>
        <p:txBody>
          <a:bodyPr lIns="0" tIns="0" rIns="0" bIns="0"/>
          <a:lstStyle/>
          <a:p>
            <a:pPr algn="ctr"/>
            <a:endParaRPr lang="en-US"/>
          </a:p>
        </p:txBody>
      </p:sp>
      <p:sp>
        <p:nvSpPr>
          <p:cNvPr id="37892" name="Line 4"/>
          <p:cNvSpPr>
            <a:spLocks noChangeShapeType="1"/>
          </p:cNvSpPr>
          <p:nvPr/>
        </p:nvSpPr>
        <p:spPr bwMode="auto">
          <a:xfrm>
            <a:off x="-7938" y="5786438"/>
            <a:ext cx="3403601" cy="1084262"/>
          </a:xfrm>
          <a:prstGeom prst="line">
            <a:avLst/>
          </a:prstGeom>
          <a:noFill/>
          <a:ln w="12065">
            <a:solidFill>
              <a:srgbClr val="5EA3B4"/>
            </a:solidFill>
            <a:round/>
            <a:headEnd/>
            <a:tailEnd/>
          </a:ln>
        </p:spPr>
        <p:txBody>
          <a:bodyPr/>
          <a:lstStyle/>
          <a:p>
            <a:endParaRPr lang="en-US"/>
          </a:p>
        </p:txBody>
      </p:sp>
      <p:sp>
        <p:nvSpPr>
          <p:cNvPr id="37893" name="Rectangle 5"/>
          <p:cNvSpPr>
            <a:spLocks noGrp="1" noChangeArrowheads="1"/>
          </p:cNvSpPr>
          <p:nvPr>
            <p:ph type="body" idx="1"/>
          </p:nvPr>
        </p:nvSpPr>
        <p:spPr>
          <a:xfrm>
            <a:off x="457200" y="1392238"/>
            <a:ext cx="8229600" cy="5702300"/>
          </a:xfrm>
        </p:spPr>
        <p:txBody>
          <a:bodyPr/>
          <a:lstStyle/>
          <a:p>
            <a:pPr eaLnBrk="1" hangingPunct="1"/>
            <a:r>
              <a:rPr lang="en-US" smtClean="0"/>
              <a:t>Confidentiality Agreement- can specify that the confidential information is to be used only to evaluate the discloser's product and cannot be used in the recipient's business</a:t>
            </a:r>
          </a:p>
          <a:p>
            <a:pPr eaLnBrk="1" hangingPunct="1"/>
            <a:r>
              <a:rPr lang="en-US" smtClean="0"/>
              <a:t>Anti-Harassment Policy- harassment based upon an individual's sex, race, ethnicity, national origin, age, religion or any other legally protected characteristics will not be tolerated. All employees, including supervisors and other management personnel, are expected and required to abide by this  policy.</a:t>
            </a:r>
          </a:p>
        </p:txBody>
      </p:sp>
      <p:sp>
        <p:nvSpPr>
          <p:cNvPr id="15366" name="Rectangle 6"/>
          <p:cNvSpPr>
            <a:spLocks noGrp="1" noChangeArrowheads="1"/>
          </p:cNvSpPr>
          <p:nvPr>
            <p:ph type="title"/>
          </p:nvPr>
        </p:nvSpPr>
        <p:spPr/>
        <p:txBody>
          <a:bodyPr/>
          <a:lstStyle/>
          <a:p>
            <a:pPr eaLnBrk="1" hangingPunct="1">
              <a:defRPr/>
            </a:pPr>
            <a:r>
              <a:rPr lang="en-US" sz="3600">
                <a:sym typeface="Lucida Grande" charset="0"/>
              </a:rPr>
              <a:t>Company Policy Agreement</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pPr>
              <a:defRPr/>
            </a:pPr>
            <a:fld id="{364FDBA1-CF6B-4544-9149-A8CF4F6C0B34}" type="slidenum">
              <a:rPr lang="en-US"/>
              <a:pPr>
                <a:defRPr/>
              </a:pPr>
              <a:t>14</a:t>
            </a:fld>
            <a:endParaRPr lang="en-US"/>
          </a:p>
        </p:txBody>
      </p:sp>
      <p:sp>
        <p:nvSpPr>
          <p:cNvPr id="38914" name="AutoShape 1"/>
          <p:cNvSpPr>
            <a:spLocks/>
          </p:cNvSpPr>
          <p:nvPr/>
        </p:nvSpPr>
        <p:spPr bwMode="auto">
          <a:xfrm>
            <a:off x="498475" y="5943600"/>
            <a:ext cx="4940300" cy="922338"/>
          </a:xfrm>
          <a:custGeom>
            <a:avLst/>
            <a:gdLst>
              <a:gd name="T0" fmla="*/ 0 w 21600"/>
              <a:gd name="T1" fmla="*/ 0 h 21600"/>
              <a:gd name="T2" fmla="*/ 21600 w 21600"/>
              <a:gd name="T3" fmla="*/ 21600 h 21600"/>
            </a:gdLst>
            <a:ahLst/>
            <a:cxnLst>
              <a:cxn ang="0">
                <a:pos x="0" y="128"/>
              </a:cxn>
              <a:cxn ang="0">
                <a:pos x="21600" y="21600"/>
              </a:cxn>
              <a:cxn ang="0">
                <a:pos x="16039" y="21600"/>
              </a:cxn>
              <a:cxn ang="0">
                <a:pos x="3" y="0"/>
              </a:cxn>
            </a:cxnLst>
            <a:rect l="T0" t="T1" r="T2" b="T3"/>
            <a:pathLst>
              <a:path w="21600" h="21600">
                <a:moveTo>
                  <a:pt x="0" y="128"/>
                </a:moveTo>
                <a:lnTo>
                  <a:pt x="21600" y="21600"/>
                </a:lnTo>
                <a:lnTo>
                  <a:pt x="16039" y="21600"/>
                </a:lnTo>
                <a:lnTo>
                  <a:pt x="3" y="0"/>
                </a:lnTo>
              </a:path>
            </a:pathLst>
          </a:custGeom>
          <a:solidFill>
            <a:schemeClr val="accent1">
              <a:alpha val="39999"/>
            </a:schemeClr>
          </a:solidFill>
          <a:ln w="9525">
            <a:noFill/>
            <a:miter lim="800000"/>
            <a:headEnd type="none" w="med" len="med"/>
            <a:tailEnd type="none" w="med" len="med"/>
          </a:ln>
        </p:spPr>
        <p:txBody>
          <a:bodyPr lIns="0" tIns="0" rIns="0" bIns="0"/>
          <a:lstStyle/>
          <a:p>
            <a:endParaRPr lang="en-US"/>
          </a:p>
        </p:txBody>
      </p:sp>
      <p:sp>
        <p:nvSpPr>
          <p:cNvPr id="38915" name="AutoShape 2"/>
          <p:cNvSpPr>
            <a:spLocks/>
          </p:cNvSpPr>
          <p:nvPr/>
        </p:nvSpPr>
        <p:spPr bwMode="auto">
          <a:xfrm>
            <a:off x="484188" y="5938838"/>
            <a:ext cx="3690937" cy="933450"/>
          </a:xfrm>
          <a:custGeom>
            <a:avLst/>
            <a:gdLst>
              <a:gd name="T0" fmla="*/ 0 w 21600"/>
              <a:gd name="T1" fmla="*/ 0 h 21600"/>
              <a:gd name="T2" fmla="*/ 21600 w 21600"/>
              <a:gd name="T3" fmla="*/ 21600 h 21600"/>
            </a:gdLst>
            <a:ahLst/>
            <a:cxnLst>
              <a:cxn ang="0">
                <a:pos x="0" y="0"/>
              </a:cxn>
              <a:cxn ang="0">
                <a:pos x="21600" y="21490"/>
              </a:cxn>
              <a:cxn ang="0">
                <a:pos x="17057" y="21600"/>
              </a:cxn>
              <a:cxn ang="0">
                <a:pos x="46" y="147"/>
              </a:cxn>
            </a:cxnLst>
            <a:rect l="T0" t="T1" r="T2" b="T3"/>
            <a:pathLst>
              <a:path w="21600" h="21600">
                <a:moveTo>
                  <a:pt x="0" y="0"/>
                </a:moveTo>
                <a:lnTo>
                  <a:pt x="21600" y="21490"/>
                </a:lnTo>
                <a:lnTo>
                  <a:pt x="17057" y="21600"/>
                </a:lnTo>
                <a:lnTo>
                  <a:pt x="46" y="147"/>
                </a:lnTo>
              </a:path>
            </a:pathLst>
          </a:custGeom>
          <a:solidFill>
            <a:srgbClr val="000000"/>
          </a:solidFill>
          <a:ln w="9525">
            <a:noFill/>
            <a:miter lim="800000"/>
            <a:headEnd type="none" w="med" len="med"/>
            <a:tailEnd type="none" w="med" len="med"/>
          </a:ln>
        </p:spPr>
        <p:txBody>
          <a:bodyPr lIns="0" tIns="0" rIns="0" bIns="0"/>
          <a:lstStyle/>
          <a:p>
            <a:endParaRPr lang="en-US"/>
          </a:p>
        </p:txBody>
      </p:sp>
      <p:sp>
        <p:nvSpPr>
          <p:cNvPr id="38916" name="AutoShape 3"/>
          <p:cNvSpPr>
            <a:spLocks/>
          </p:cNvSpPr>
          <p:nvPr/>
        </p:nvSpPr>
        <p:spPr bwMode="auto">
          <a:xfrm>
            <a:off x="-4763" y="5791200"/>
            <a:ext cx="3400426" cy="1079500"/>
          </a:xfrm>
          <a:prstGeom prst="rtTriangle">
            <a:avLst/>
          </a:prstGeom>
          <a:blipFill dpi="0" rotWithShape="0">
            <a:blip r:embed="rId2"/>
            <a:srcRect/>
            <a:stretch>
              <a:fillRect/>
            </a:stretch>
          </a:blipFill>
          <a:ln w="12700">
            <a:noFill/>
            <a:miter lim="800000"/>
            <a:headEnd/>
            <a:tailEnd/>
          </a:ln>
        </p:spPr>
        <p:txBody>
          <a:bodyPr lIns="0" tIns="0" rIns="0" bIns="0"/>
          <a:lstStyle/>
          <a:p>
            <a:pPr algn="ctr"/>
            <a:endParaRPr lang="en-US"/>
          </a:p>
        </p:txBody>
      </p:sp>
      <p:sp>
        <p:nvSpPr>
          <p:cNvPr id="38917" name="Line 4"/>
          <p:cNvSpPr>
            <a:spLocks noChangeShapeType="1"/>
          </p:cNvSpPr>
          <p:nvPr/>
        </p:nvSpPr>
        <p:spPr bwMode="auto">
          <a:xfrm>
            <a:off x="-7938" y="5786438"/>
            <a:ext cx="3403601" cy="1084262"/>
          </a:xfrm>
          <a:prstGeom prst="line">
            <a:avLst/>
          </a:prstGeom>
          <a:noFill/>
          <a:ln w="12065">
            <a:solidFill>
              <a:srgbClr val="5EA3B4"/>
            </a:solidFill>
            <a:round/>
            <a:headEnd/>
            <a:tailEnd/>
          </a:ln>
        </p:spPr>
        <p:txBody>
          <a:bodyPr/>
          <a:lstStyle/>
          <a:p>
            <a:endParaRPr lang="en-US"/>
          </a:p>
        </p:txBody>
      </p:sp>
      <p:sp>
        <p:nvSpPr>
          <p:cNvPr id="16389" name="Rectangle 5"/>
          <p:cNvSpPr>
            <a:spLocks noGrp="1" noChangeArrowheads="1"/>
          </p:cNvSpPr>
          <p:nvPr>
            <p:ph type="title"/>
          </p:nvPr>
        </p:nvSpPr>
        <p:spPr/>
        <p:txBody>
          <a:bodyPr/>
          <a:lstStyle/>
          <a:p>
            <a:pPr eaLnBrk="1" hangingPunct="1">
              <a:defRPr/>
            </a:pPr>
            <a:r>
              <a:rPr lang="en-US">
                <a:sym typeface="Lucida Grande" charset="0"/>
              </a:rPr>
              <a:t>Policy cont.</a:t>
            </a:r>
          </a:p>
        </p:txBody>
      </p:sp>
      <p:sp>
        <p:nvSpPr>
          <p:cNvPr id="38919" name="Rectangle 6"/>
          <p:cNvSpPr>
            <a:spLocks noGrp="1" noChangeArrowheads="1"/>
          </p:cNvSpPr>
          <p:nvPr>
            <p:ph type="body" idx="1"/>
          </p:nvPr>
        </p:nvSpPr>
        <p:spPr>
          <a:xfrm>
            <a:off x="457200" y="1328738"/>
            <a:ext cx="8229600" cy="5143500"/>
          </a:xfrm>
        </p:spPr>
        <p:txBody>
          <a:bodyPr/>
          <a:lstStyle/>
          <a:p>
            <a:pPr marL="365125" eaLnBrk="1" hangingPunct="1"/>
            <a:r>
              <a:rPr lang="en-US" smtClean="0"/>
              <a:t>Drugs policy- All personnel are required to submit to job-related drug test, They may request independent testing of the same urine or blood sample for verification of the test results. </a:t>
            </a:r>
          </a:p>
          <a:p>
            <a:pPr marL="365125" eaLnBrk="1" hangingPunct="1"/>
            <a:r>
              <a:rPr lang="en-US" smtClean="0"/>
              <a:t>Subsequently all persons have the right to:  </a:t>
            </a:r>
          </a:p>
          <a:p>
            <a:pPr marL="620713" lvl="1" eaLnBrk="1" hangingPunct="1"/>
            <a:r>
              <a:rPr lang="en-US" smtClean="0"/>
              <a:t>Be informed of the address of the laboratory that will test the specimen;</a:t>
            </a:r>
          </a:p>
          <a:p>
            <a:pPr marL="620713" lvl="1" eaLnBrk="1" hangingPunct="1"/>
            <a:r>
              <a:rPr lang="en-US" smtClean="0"/>
              <a:t>Provide any person who has tested positively and whose test results have been confirmed with the following information within 30 days of the date that the test was performed:</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pPr>
              <a:defRPr/>
            </a:pPr>
            <a:fld id="{459323B5-0DC4-4508-83BE-AA9763EBA3F4}" type="slidenum">
              <a:rPr lang="en-US"/>
              <a:pPr>
                <a:defRPr/>
              </a:pPr>
              <a:t>15</a:t>
            </a:fld>
            <a:endParaRPr lang="en-US"/>
          </a:p>
        </p:txBody>
      </p:sp>
      <p:sp>
        <p:nvSpPr>
          <p:cNvPr id="39938" name="AutoShape 1"/>
          <p:cNvSpPr>
            <a:spLocks/>
          </p:cNvSpPr>
          <p:nvPr/>
        </p:nvSpPr>
        <p:spPr bwMode="auto">
          <a:xfrm>
            <a:off x="498475" y="5943600"/>
            <a:ext cx="4940300" cy="922338"/>
          </a:xfrm>
          <a:custGeom>
            <a:avLst/>
            <a:gdLst>
              <a:gd name="T0" fmla="*/ 0 w 21600"/>
              <a:gd name="T1" fmla="*/ 0 h 21600"/>
              <a:gd name="T2" fmla="*/ 21600 w 21600"/>
              <a:gd name="T3" fmla="*/ 21600 h 21600"/>
            </a:gdLst>
            <a:ahLst/>
            <a:cxnLst>
              <a:cxn ang="0">
                <a:pos x="0" y="128"/>
              </a:cxn>
              <a:cxn ang="0">
                <a:pos x="21600" y="21600"/>
              </a:cxn>
              <a:cxn ang="0">
                <a:pos x="16039" y="21600"/>
              </a:cxn>
              <a:cxn ang="0">
                <a:pos x="3" y="0"/>
              </a:cxn>
            </a:cxnLst>
            <a:rect l="T0" t="T1" r="T2" b="T3"/>
            <a:pathLst>
              <a:path w="21600" h="21600">
                <a:moveTo>
                  <a:pt x="0" y="128"/>
                </a:moveTo>
                <a:lnTo>
                  <a:pt x="21600" y="21600"/>
                </a:lnTo>
                <a:lnTo>
                  <a:pt x="16039" y="21600"/>
                </a:lnTo>
                <a:lnTo>
                  <a:pt x="3" y="0"/>
                </a:lnTo>
              </a:path>
            </a:pathLst>
          </a:custGeom>
          <a:solidFill>
            <a:schemeClr val="accent1">
              <a:alpha val="39999"/>
            </a:schemeClr>
          </a:solidFill>
          <a:ln w="9525">
            <a:noFill/>
            <a:miter lim="800000"/>
            <a:headEnd type="none" w="med" len="med"/>
            <a:tailEnd type="none" w="med" len="med"/>
          </a:ln>
        </p:spPr>
        <p:txBody>
          <a:bodyPr lIns="0" tIns="0" rIns="0" bIns="0"/>
          <a:lstStyle/>
          <a:p>
            <a:endParaRPr lang="en-US"/>
          </a:p>
        </p:txBody>
      </p:sp>
      <p:sp>
        <p:nvSpPr>
          <p:cNvPr id="39939" name="AutoShape 2"/>
          <p:cNvSpPr>
            <a:spLocks/>
          </p:cNvSpPr>
          <p:nvPr/>
        </p:nvSpPr>
        <p:spPr bwMode="auto">
          <a:xfrm>
            <a:off x="484188" y="5938838"/>
            <a:ext cx="3690937" cy="933450"/>
          </a:xfrm>
          <a:custGeom>
            <a:avLst/>
            <a:gdLst>
              <a:gd name="T0" fmla="*/ 0 w 21600"/>
              <a:gd name="T1" fmla="*/ 0 h 21600"/>
              <a:gd name="T2" fmla="*/ 21600 w 21600"/>
              <a:gd name="T3" fmla="*/ 21600 h 21600"/>
            </a:gdLst>
            <a:ahLst/>
            <a:cxnLst>
              <a:cxn ang="0">
                <a:pos x="0" y="0"/>
              </a:cxn>
              <a:cxn ang="0">
                <a:pos x="21600" y="21490"/>
              </a:cxn>
              <a:cxn ang="0">
                <a:pos x="17057" y="21600"/>
              </a:cxn>
              <a:cxn ang="0">
                <a:pos x="46" y="147"/>
              </a:cxn>
            </a:cxnLst>
            <a:rect l="T0" t="T1" r="T2" b="T3"/>
            <a:pathLst>
              <a:path w="21600" h="21600">
                <a:moveTo>
                  <a:pt x="0" y="0"/>
                </a:moveTo>
                <a:lnTo>
                  <a:pt x="21600" y="21490"/>
                </a:lnTo>
                <a:lnTo>
                  <a:pt x="17057" y="21600"/>
                </a:lnTo>
                <a:lnTo>
                  <a:pt x="46" y="147"/>
                </a:lnTo>
              </a:path>
            </a:pathLst>
          </a:custGeom>
          <a:solidFill>
            <a:srgbClr val="000000"/>
          </a:solidFill>
          <a:ln w="9525">
            <a:noFill/>
            <a:miter lim="800000"/>
            <a:headEnd type="none" w="med" len="med"/>
            <a:tailEnd type="none" w="med" len="med"/>
          </a:ln>
        </p:spPr>
        <p:txBody>
          <a:bodyPr lIns="0" tIns="0" rIns="0" bIns="0"/>
          <a:lstStyle/>
          <a:p>
            <a:endParaRPr lang="en-US"/>
          </a:p>
        </p:txBody>
      </p:sp>
      <p:sp>
        <p:nvSpPr>
          <p:cNvPr id="39940" name="AutoShape 3"/>
          <p:cNvSpPr>
            <a:spLocks/>
          </p:cNvSpPr>
          <p:nvPr/>
        </p:nvSpPr>
        <p:spPr bwMode="auto">
          <a:xfrm>
            <a:off x="-4763" y="5791200"/>
            <a:ext cx="3400426" cy="1079500"/>
          </a:xfrm>
          <a:prstGeom prst="rtTriangle">
            <a:avLst/>
          </a:prstGeom>
          <a:blipFill dpi="0" rotWithShape="0">
            <a:blip r:embed="rId2"/>
            <a:srcRect/>
            <a:stretch>
              <a:fillRect/>
            </a:stretch>
          </a:blipFill>
          <a:ln w="12700">
            <a:noFill/>
            <a:miter lim="800000"/>
            <a:headEnd/>
            <a:tailEnd/>
          </a:ln>
        </p:spPr>
        <p:txBody>
          <a:bodyPr lIns="0" tIns="0" rIns="0" bIns="0"/>
          <a:lstStyle/>
          <a:p>
            <a:pPr algn="ctr"/>
            <a:endParaRPr lang="en-US"/>
          </a:p>
        </p:txBody>
      </p:sp>
      <p:sp>
        <p:nvSpPr>
          <p:cNvPr id="39941" name="Line 4"/>
          <p:cNvSpPr>
            <a:spLocks noChangeShapeType="1"/>
          </p:cNvSpPr>
          <p:nvPr/>
        </p:nvSpPr>
        <p:spPr bwMode="auto">
          <a:xfrm>
            <a:off x="-7938" y="5786438"/>
            <a:ext cx="3403601" cy="1084262"/>
          </a:xfrm>
          <a:prstGeom prst="line">
            <a:avLst/>
          </a:prstGeom>
          <a:noFill/>
          <a:ln w="12065">
            <a:solidFill>
              <a:srgbClr val="5EA3B4"/>
            </a:solidFill>
            <a:round/>
            <a:headEnd/>
            <a:tailEnd/>
          </a:ln>
        </p:spPr>
        <p:txBody>
          <a:bodyPr/>
          <a:lstStyle/>
          <a:p>
            <a:endParaRPr lang="en-US"/>
          </a:p>
        </p:txBody>
      </p:sp>
      <p:sp>
        <p:nvSpPr>
          <p:cNvPr id="17413" name="Rectangle 5"/>
          <p:cNvSpPr>
            <a:spLocks noGrp="1" noChangeArrowheads="1"/>
          </p:cNvSpPr>
          <p:nvPr>
            <p:ph type="title"/>
          </p:nvPr>
        </p:nvSpPr>
        <p:spPr/>
        <p:txBody>
          <a:bodyPr/>
          <a:lstStyle/>
          <a:p>
            <a:pPr eaLnBrk="1" hangingPunct="1">
              <a:defRPr/>
            </a:pPr>
            <a:r>
              <a:rPr lang="en-US">
                <a:sym typeface="Lucida Grande" charset="0"/>
              </a:rPr>
              <a:t>Policy cont.</a:t>
            </a:r>
          </a:p>
        </p:txBody>
      </p:sp>
      <p:sp>
        <p:nvSpPr>
          <p:cNvPr id="39943" name="Rectangle 6"/>
          <p:cNvSpPr>
            <a:spLocks noGrp="1" noChangeArrowheads="1"/>
          </p:cNvSpPr>
          <p:nvPr>
            <p:ph type="body" idx="1"/>
          </p:nvPr>
        </p:nvSpPr>
        <p:spPr/>
        <p:txBody>
          <a:bodyPr/>
          <a:lstStyle/>
          <a:p>
            <a:pPr marL="365125" eaLnBrk="1" hangingPunct="1"/>
            <a:r>
              <a:rPr lang="en-US" smtClean="0"/>
              <a:t>A copy of the laboratory test including the test results;</a:t>
            </a:r>
          </a:p>
          <a:p>
            <a:pPr marL="365125" eaLnBrk="1" hangingPunct="1"/>
            <a:r>
              <a:rPr lang="en-US" smtClean="0"/>
              <a:t>A copy of this written policy on the use or abuse of controlled dangerous substances;</a:t>
            </a:r>
          </a:p>
          <a:p>
            <a:pPr marL="365125" eaLnBrk="1" hangingPunct="1"/>
            <a:r>
              <a:rPr lang="en-US" smtClean="0"/>
              <a:t>If applicable, written notice of the Company's intent to take disciplinary action or terminate employment.</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pPr>
              <a:defRPr/>
            </a:pPr>
            <a:fld id="{E1C6B8FA-BEA0-4C94-B130-0AF06C8E0766}" type="slidenum">
              <a:rPr lang="en-US"/>
              <a:pPr>
                <a:defRPr/>
              </a:pPr>
              <a:t>16</a:t>
            </a:fld>
            <a:endParaRPr lang="en-US"/>
          </a:p>
        </p:txBody>
      </p:sp>
      <p:sp>
        <p:nvSpPr>
          <p:cNvPr id="40962" name="AutoShape 1"/>
          <p:cNvSpPr>
            <a:spLocks/>
          </p:cNvSpPr>
          <p:nvPr/>
        </p:nvSpPr>
        <p:spPr bwMode="auto">
          <a:xfrm>
            <a:off x="498475" y="5943600"/>
            <a:ext cx="4940300" cy="922338"/>
          </a:xfrm>
          <a:custGeom>
            <a:avLst/>
            <a:gdLst>
              <a:gd name="T0" fmla="*/ 0 w 21600"/>
              <a:gd name="T1" fmla="*/ 0 h 21600"/>
              <a:gd name="T2" fmla="*/ 21600 w 21600"/>
              <a:gd name="T3" fmla="*/ 21600 h 21600"/>
            </a:gdLst>
            <a:ahLst/>
            <a:cxnLst>
              <a:cxn ang="0">
                <a:pos x="0" y="128"/>
              </a:cxn>
              <a:cxn ang="0">
                <a:pos x="21600" y="21600"/>
              </a:cxn>
              <a:cxn ang="0">
                <a:pos x="16039" y="21600"/>
              </a:cxn>
              <a:cxn ang="0">
                <a:pos x="3" y="0"/>
              </a:cxn>
            </a:cxnLst>
            <a:rect l="T0" t="T1" r="T2" b="T3"/>
            <a:pathLst>
              <a:path w="21600" h="21600">
                <a:moveTo>
                  <a:pt x="0" y="128"/>
                </a:moveTo>
                <a:lnTo>
                  <a:pt x="21600" y="21600"/>
                </a:lnTo>
                <a:lnTo>
                  <a:pt x="16039" y="21600"/>
                </a:lnTo>
                <a:lnTo>
                  <a:pt x="3" y="0"/>
                </a:lnTo>
              </a:path>
            </a:pathLst>
          </a:custGeom>
          <a:solidFill>
            <a:schemeClr val="accent1">
              <a:alpha val="39999"/>
            </a:schemeClr>
          </a:solidFill>
          <a:ln w="9525">
            <a:noFill/>
            <a:miter lim="800000"/>
            <a:headEnd type="none" w="med" len="med"/>
            <a:tailEnd type="none" w="med" len="med"/>
          </a:ln>
        </p:spPr>
        <p:txBody>
          <a:bodyPr lIns="0" tIns="0" rIns="0" bIns="0"/>
          <a:lstStyle/>
          <a:p>
            <a:endParaRPr lang="en-US"/>
          </a:p>
        </p:txBody>
      </p:sp>
      <p:sp>
        <p:nvSpPr>
          <p:cNvPr id="40963" name="AutoShape 2"/>
          <p:cNvSpPr>
            <a:spLocks/>
          </p:cNvSpPr>
          <p:nvPr/>
        </p:nvSpPr>
        <p:spPr bwMode="auto">
          <a:xfrm>
            <a:off x="484188" y="5938838"/>
            <a:ext cx="3690937" cy="933450"/>
          </a:xfrm>
          <a:custGeom>
            <a:avLst/>
            <a:gdLst>
              <a:gd name="T0" fmla="*/ 0 w 21600"/>
              <a:gd name="T1" fmla="*/ 0 h 21600"/>
              <a:gd name="T2" fmla="*/ 21600 w 21600"/>
              <a:gd name="T3" fmla="*/ 21600 h 21600"/>
            </a:gdLst>
            <a:ahLst/>
            <a:cxnLst>
              <a:cxn ang="0">
                <a:pos x="0" y="0"/>
              </a:cxn>
              <a:cxn ang="0">
                <a:pos x="21600" y="21490"/>
              </a:cxn>
              <a:cxn ang="0">
                <a:pos x="17057" y="21600"/>
              </a:cxn>
              <a:cxn ang="0">
                <a:pos x="46" y="147"/>
              </a:cxn>
            </a:cxnLst>
            <a:rect l="T0" t="T1" r="T2" b="T3"/>
            <a:pathLst>
              <a:path w="21600" h="21600">
                <a:moveTo>
                  <a:pt x="0" y="0"/>
                </a:moveTo>
                <a:lnTo>
                  <a:pt x="21600" y="21490"/>
                </a:lnTo>
                <a:lnTo>
                  <a:pt x="17057" y="21600"/>
                </a:lnTo>
                <a:lnTo>
                  <a:pt x="46" y="147"/>
                </a:lnTo>
              </a:path>
            </a:pathLst>
          </a:custGeom>
          <a:solidFill>
            <a:srgbClr val="000000"/>
          </a:solidFill>
          <a:ln w="9525">
            <a:noFill/>
            <a:miter lim="800000"/>
            <a:headEnd type="none" w="med" len="med"/>
            <a:tailEnd type="none" w="med" len="med"/>
          </a:ln>
        </p:spPr>
        <p:txBody>
          <a:bodyPr lIns="0" tIns="0" rIns="0" bIns="0"/>
          <a:lstStyle/>
          <a:p>
            <a:endParaRPr lang="en-US"/>
          </a:p>
        </p:txBody>
      </p:sp>
      <p:sp>
        <p:nvSpPr>
          <p:cNvPr id="40964" name="AutoShape 3"/>
          <p:cNvSpPr>
            <a:spLocks/>
          </p:cNvSpPr>
          <p:nvPr/>
        </p:nvSpPr>
        <p:spPr bwMode="auto">
          <a:xfrm>
            <a:off x="-4763" y="5791200"/>
            <a:ext cx="3400426" cy="1079500"/>
          </a:xfrm>
          <a:prstGeom prst="rtTriangle">
            <a:avLst/>
          </a:prstGeom>
          <a:blipFill dpi="0" rotWithShape="0">
            <a:blip r:embed="rId2"/>
            <a:srcRect/>
            <a:stretch>
              <a:fillRect/>
            </a:stretch>
          </a:blipFill>
          <a:ln w="12700">
            <a:noFill/>
            <a:miter lim="800000"/>
            <a:headEnd/>
            <a:tailEnd/>
          </a:ln>
        </p:spPr>
        <p:txBody>
          <a:bodyPr lIns="0" tIns="0" rIns="0" bIns="0"/>
          <a:lstStyle/>
          <a:p>
            <a:pPr algn="ctr"/>
            <a:endParaRPr lang="en-US"/>
          </a:p>
        </p:txBody>
      </p:sp>
      <p:sp>
        <p:nvSpPr>
          <p:cNvPr id="40965" name="Line 4"/>
          <p:cNvSpPr>
            <a:spLocks noChangeShapeType="1"/>
          </p:cNvSpPr>
          <p:nvPr/>
        </p:nvSpPr>
        <p:spPr bwMode="auto">
          <a:xfrm>
            <a:off x="-7938" y="5786438"/>
            <a:ext cx="3403601" cy="1084262"/>
          </a:xfrm>
          <a:prstGeom prst="line">
            <a:avLst/>
          </a:prstGeom>
          <a:noFill/>
          <a:ln w="12065">
            <a:solidFill>
              <a:srgbClr val="5EA3B4"/>
            </a:solidFill>
            <a:round/>
            <a:headEnd/>
            <a:tailEnd/>
          </a:ln>
        </p:spPr>
        <p:txBody>
          <a:bodyPr/>
          <a:lstStyle/>
          <a:p>
            <a:endParaRPr lang="en-US"/>
          </a:p>
        </p:txBody>
      </p:sp>
      <p:sp>
        <p:nvSpPr>
          <p:cNvPr id="18437" name="Rectangle 5"/>
          <p:cNvSpPr>
            <a:spLocks noGrp="1" noChangeArrowheads="1"/>
          </p:cNvSpPr>
          <p:nvPr>
            <p:ph type="title"/>
          </p:nvPr>
        </p:nvSpPr>
        <p:spPr/>
        <p:txBody>
          <a:bodyPr/>
          <a:lstStyle/>
          <a:p>
            <a:pPr eaLnBrk="1" hangingPunct="1">
              <a:defRPr/>
            </a:pPr>
            <a:r>
              <a:rPr lang="en-US">
                <a:sym typeface="Lucida Grande" charset="0"/>
              </a:rPr>
              <a:t>Accident/Safety Policy</a:t>
            </a:r>
          </a:p>
        </p:txBody>
      </p:sp>
      <p:sp>
        <p:nvSpPr>
          <p:cNvPr id="40967" name="Rectangle 6"/>
          <p:cNvSpPr>
            <a:spLocks noGrp="1" noChangeArrowheads="1"/>
          </p:cNvSpPr>
          <p:nvPr>
            <p:ph type="body" idx="1"/>
          </p:nvPr>
        </p:nvSpPr>
        <p:spPr/>
        <p:txBody>
          <a:bodyPr/>
          <a:lstStyle/>
          <a:p>
            <a:pPr marL="365125" eaLnBrk="1" hangingPunct="1"/>
            <a:r>
              <a:rPr lang="en-US" smtClean="0"/>
              <a:t>Safety belts shall be used by all students traveling in the vehicle including the instructors.</a:t>
            </a:r>
          </a:p>
          <a:p>
            <a:pPr marL="365125" eaLnBrk="1" hangingPunct="1"/>
            <a:r>
              <a:rPr lang="en-US" smtClean="0"/>
              <a:t>All accidents should be reported immediately to the local police department. Employees are responsible for reporting all accidents to their supervisor.</a:t>
            </a:r>
          </a:p>
          <a:p>
            <a:pPr marL="365125" eaLnBrk="1" hangingPunct="1"/>
            <a:r>
              <a:rPr lang="en-US" smtClean="0"/>
              <a:t>Do not use a telephone or text while driving. Stop the vehicle in a safe area to text or use a cell phone. </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pPr>
              <a:defRPr/>
            </a:pPr>
            <a:fld id="{E816896B-DF21-48C2-9FC0-F75DC8DA54DE}" type="slidenum">
              <a:rPr lang="en-US"/>
              <a:pPr>
                <a:defRPr/>
              </a:pPr>
              <a:t>17</a:t>
            </a:fld>
            <a:endParaRPr lang="en-US"/>
          </a:p>
        </p:txBody>
      </p:sp>
      <p:sp>
        <p:nvSpPr>
          <p:cNvPr id="41986" name="AutoShape 1"/>
          <p:cNvSpPr>
            <a:spLocks/>
          </p:cNvSpPr>
          <p:nvPr/>
        </p:nvSpPr>
        <p:spPr bwMode="auto">
          <a:xfrm>
            <a:off x="498475" y="5943600"/>
            <a:ext cx="4940300" cy="922338"/>
          </a:xfrm>
          <a:custGeom>
            <a:avLst/>
            <a:gdLst>
              <a:gd name="T0" fmla="*/ 0 w 21600"/>
              <a:gd name="T1" fmla="*/ 0 h 21600"/>
              <a:gd name="T2" fmla="*/ 21600 w 21600"/>
              <a:gd name="T3" fmla="*/ 21600 h 21600"/>
            </a:gdLst>
            <a:ahLst/>
            <a:cxnLst>
              <a:cxn ang="0">
                <a:pos x="0" y="128"/>
              </a:cxn>
              <a:cxn ang="0">
                <a:pos x="21600" y="21600"/>
              </a:cxn>
              <a:cxn ang="0">
                <a:pos x="16039" y="21600"/>
              </a:cxn>
              <a:cxn ang="0">
                <a:pos x="3" y="0"/>
              </a:cxn>
            </a:cxnLst>
            <a:rect l="T0" t="T1" r="T2" b="T3"/>
            <a:pathLst>
              <a:path w="21600" h="21600">
                <a:moveTo>
                  <a:pt x="0" y="128"/>
                </a:moveTo>
                <a:lnTo>
                  <a:pt x="21600" y="21600"/>
                </a:lnTo>
                <a:lnTo>
                  <a:pt x="16039" y="21600"/>
                </a:lnTo>
                <a:lnTo>
                  <a:pt x="3" y="0"/>
                </a:lnTo>
              </a:path>
            </a:pathLst>
          </a:custGeom>
          <a:solidFill>
            <a:schemeClr val="accent1">
              <a:alpha val="39999"/>
            </a:schemeClr>
          </a:solidFill>
          <a:ln w="9525">
            <a:noFill/>
            <a:miter lim="800000"/>
            <a:headEnd type="none" w="med" len="med"/>
            <a:tailEnd type="none" w="med" len="med"/>
          </a:ln>
        </p:spPr>
        <p:txBody>
          <a:bodyPr lIns="0" tIns="0" rIns="0" bIns="0"/>
          <a:lstStyle/>
          <a:p>
            <a:endParaRPr lang="en-US"/>
          </a:p>
        </p:txBody>
      </p:sp>
      <p:sp>
        <p:nvSpPr>
          <p:cNvPr id="41987" name="AutoShape 2"/>
          <p:cNvSpPr>
            <a:spLocks/>
          </p:cNvSpPr>
          <p:nvPr/>
        </p:nvSpPr>
        <p:spPr bwMode="auto">
          <a:xfrm>
            <a:off x="484188" y="5938838"/>
            <a:ext cx="3690937" cy="933450"/>
          </a:xfrm>
          <a:custGeom>
            <a:avLst/>
            <a:gdLst>
              <a:gd name="T0" fmla="*/ 0 w 21600"/>
              <a:gd name="T1" fmla="*/ 0 h 21600"/>
              <a:gd name="T2" fmla="*/ 21600 w 21600"/>
              <a:gd name="T3" fmla="*/ 21600 h 21600"/>
            </a:gdLst>
            <a:ahLst/>
            <a:cxnLst>
              <a:cxn ang="0">
                <a:pos x="0" y="0"/>
              </a:cxn>
              <a:cxn ang="0">
                <a:pos x="21600" y="21490"/>
              </a:cxn>
              <a:cxn ang="0">
                <a:pos x="17057" y="21600"/>
              </a:cxn>
              <a:cxn ang="0">
                <a:pos x="46" y="147"/>
              </a:cxn>
            </a:cxnLst>
            <a:rect l="T0" t="T1" r="T2" b="T3"/>
            <a:pathLst>
              <a:path w="21600" h="21600">
                <a:moveTo>
                  <a:pt x="0" y="0"/>
                </a:moveTo>
                <a:lnTo>
                  <a:pt x="21600" y="21490"/>
                </a:lnTo>
                <a:lnTo>
                  <a:pt x="17057" y="21600"/>
                </a:lnTo>
                <a:lnTo>
                  <a:pt x="46" y="147"/>
                </a:lnTo>
              </a:path>
            </a:pathLst>
          </a:custGeom>
          <a:solidFill>
            <a:srgbClr val="000000"/>
          </a:solidFill>
          <a:ln w="9525">
            <a:noFill/>
            <a:miter lim="800000"/>
            <a:headEnd type="none" w="med" len="med"/>
            <a:tailEnd type="none" w="med" len="med"/>
          </a:ln>
        </p:spPr>
        <p:txBody>
          <a:bodyPr lIns="0" tIns="0" rIns="0" bIns="0"/>
          <a:lstStyle/>
          <a:p>
            <a:endParaRPr lang="en-US"/>
          </a:p>
        </p:txBody>
      </p:sp>
      <p:sp>
        <p:nvSpPr>
          <p:cNvPr id="41988" name="AutoShape 3"/>
          <p:cNvSpPr>
            <a:spLocks/>
          </p:cNvSpPr>
          <p:nvPr/>
        </p:nvSpPr>
        <p:spPr bwMode="auto">
          <a:xfrm>
            <a:off x="-4763" y="5791200"/>
            <a:ext cx="3400426" cy="1079500"/>
          </a:xfrm>
          <a:prstGeom prst="rtTriangle">
            <a:avLst/>
          </a:prstGeom>
          <a:blipFill dpi="0" rotWithShape="0">
            <a:blip r:embed="rId2"/>
            <a:srcRect/>
            <a:stretch>
              <a:fillRect/>
            </a:stretch>
          </a:blipFill>
          <a:ln w="12700">
            <a:noFill/>
            <a:miter lim="800000"/>
            <a:headEnd/>
            <a:tailEnd/>
          </a:ln>
        </p:spPr>
        <p:txBody>
          <a:bodyPr lIns="0" tIns="0" rIns="0" bIns="0"/>
          <a:lstStyle/>
          <a:p>
            <a:pPr algn="ctr"/>
            <a:endParaRPr lang="en-US"/>
          </a:p>
        </p:txBody>
      </p:sp>
      <p:sp>
        <p:nvSpPr>
          <p:cNvPr id="41989" name="Line 4"/>
          <p:cNvSpPr>
            <a:spLocks noChangeShapeType="1"/>
          </p:cNvSpPr>
          <p:nvPr/>
        </p:nvSpPr>
        <p:spPr bwMode="auto">
          <a:xfrm>
            <a:off x="-7938" y="5786438"/>
            <a:ext cx="3403601" cy="1084262"/>
          </a:xfrm>
          <a:prstGeom prst="line">
            <a:avLst/>
          </a:prstGeom>
          <a:noFill/>
          <a:ln w="12065">
            <a:solidFill>
              <a:srgbClr val="5EA3B4"/>
            </a:solidFill>
            <a:round/>
            <a:headEnd/>
            <a:tailEnd/>
          </a:ln>
        </p:spPr>
        <p:txBody>
          <a:bodyPr/>
          <a:lstStyle/>
          <a:p>
            <a:endParaRPr lang="en-US"/>
          </a:p>
        </p:txBody>
      </p:sp>
      <p:sp>
        <p:nvSpPr>
          <p:cNvPr id="19461" name="Rectangle 5"/>
          <p:cNvSpPr>
            <a:spLocks noGrp="1" noChangeArrowheads="1"/>
          </p:cNvSpPr>
          <p:nvPr>
            <p:ph type="title"/>
          </p:nvPr>
        </p:nvSpPr>
        <p:spPr/>
        <p:txBody>
          <a:bodyPr/>
          <a:lstStyle/>
          <a:p>
            <a:pPr eaLnBrk="1" hangingPunct="1">
              <a:defRPr/>
            </a:pPr>
            <a:r>
              <a:rPr lang="en-US">
                <a:sym typeface="Lucida Grande" charset="0"/>
              </a:rPr>
              <a:t>Accident/Safety cont.</a:t>
            </a:r>
          </a:p>
        </p:txBody>
      </p:sp>
      <p:sp>
        <p:nvSpPr>
          <p:cNvPr id="41991" name="Rectangle 6"/>
          <p:cNvSpPr>
            <a:spLocks noGrp="1" noChangeArrowheads="1"/>
          </p:cNvSpPr>
          <p:nvPr>
            <p:ph type="body" idx="1"/>
          </p:nvPr>
        </p:nvSpPr>
        <p:spPr/>
        <p:txBody>
          <a:bodyPr/>
          <a:lstStyle/>
          <a:p>
            <a:pPr marL="365125" eaLnBrk="1" hangingPunct="1"/>
            <a:r>
              <a:rPr lang="en-US" smtClean="0"/>
              <a:t>Texting while driving is illegal in New York. </a:t>
            </a:r>
          </a:p>
          <a:p>
            <a:pPr marL="365125" eaLnBrk="1" hangingPunct="1"/>
            <a:r>
              <a:rPr lang="en-US" smtClean="0"/>
              <a:t>Drinking, possession of intoxicating liquor, illegal drugs in vehicles or driving while under the influence of alcohol or drugs is prohibited. </a:t>
            </a:r>
          </a:p>
        </p:txBody>
      </p:sp>
      <p:pic>
        <p:nvPicPr>
          <p:cNvPr id="19463" name="Picture 7"/>
          <p:cNvPicPr>
            <a:picLocks noChangeAspect="1" noChangeArrowheads="1"/>
          </p:cNvPicPr>
          <p:nvPr/>
        </p:nvPicPr>
        <p:blipFill>
          <a:blip r:embed="rId3"/>
          <a:srcRect/>
          <a:stretch>
            <a:fillRect/>
          </a:stretch>
        </p:blipFill>
        <p:spPr bwMode="auto">
          <a:xfrm>
            <a:off x="4491038" y="3241675"/>
            <a:ext cx="3538537" cy="2654300"/>
          </a:xfrm>
          <a:prstGeom prst="rect">
            <a:avLst/>
          </a:prstGeom>
          <a:noFill/>
          <a:ln w="12700">
            <a:noFill/>
            <a:miter lim="800000"/>
            <a:headEnd/>
            <a:tailEnd/>
          </a:ln>
          <a:effectLst>
            <a:outerShdw dist="63499" dir="5400000" algn="ctr" rotWithShape="0">
              <a:schemeClr val="bg2">
                <a:alpha val="45000"/>
              </a:schemeClr>
            </a:outerShdw>
          </a:effec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pPr>
              <a:defRPr/>
            </a:pPr>
            <a:fld id="{2987A0DE-CC5B-495B-BC7E-C627EDDE71C1}" type="slidenum">
              <a:rPr lang="en-US"/>
              <a:pPr>
                <a:defRPr/>
              </a:pPr>
              <a:t>18</a:t>
            </a:fld>
            <a:endParaRPr lang="en-US"/>
          </a:p>
        </p:txBody>
      </p:sp>
      <p:sp>
        <p:nvSpPr>
          <p:cNvPr id="43010" name="AutoShape 1"/>
          <p:cNvSpPr>
            <a:spLocks/>
          </p:cNvSpPr>
          <p:nvPr/>
        </p:nvSpPr>
        <p:spPr bwMode="auto">
          <a:xfrm>
            <a:off x="498475" y="5943600"/>
            <a:ext cx="4940300" cy="922338"/>
          </a:xfrm>
          <a:custGeom>
            <a:avLst/>
            <a:gdLst>
              <a:gd name="T0" fmla="*/ 0 w 21600"/>
              <a:gd name="T1" fmla="*/ 0 h 21600"/>
              <a:gd name="T2" fmla="*/ 21600 w 21600"/>
              <a:gd name="T3" fmla="*/ 21600 h 21600"/>
            </a:gdLst>
            <a:ahLst/>
            <a:cxnLst>
              <a:cxn ang="0">
                <a:pos x="0" y="128"/>
              </a:cxn>
              <a:cxn ang="0">
                <a:pos x="21600" y="21600"/>
              </a:cxn>
              <a:cxn ang="0">
                <a:pos x="16039" y="21600"/>
              </a:cxn>
              <a:cxn ang="0">
                <a:pos x="3" y="0"/>
              </a:cxn>
            </a:cxnLst>
            <a:rect l="T0" t="T1" r="T2" b="T3"/>
            <a:pathLst>
              <a:path w="21600" h="21600">
                <a:moveTo>
                  <a:pt x="0" y="128"/>
                </a:moveTo>
                <a:lnTo>
                  <a:pt x="21600" y="21600"/>
                </a:lnTo>
                <a:lnTo>
                  <a:pt x="16039" y="21600"/>
                </a:lnTo>
                <a:lnTo>
                  <a:pt x="3" y="0"/>
                </a:lnTo>
              </a:path>
            </a:pathLst>
          </a:custGeom>
          <a:solidFill>
            <a:schemeClr val="accent1">
              <a:alpha val="39999"/>
            </a:schemeClr>
          </a:solidFill>
          <a:ln w="9525">
            <a:noFill/>
            <a:miter lim="800000"/>
            <a:headEnd type="none" w="med" len="med"/>
            <a:tailEnd type="none" w="med" len="med"/>
          </a:ln>
        </p:spPr>
        <p:txBody>
          <a:bodyPr lIns="0" tIns="0" rIns="0" bIns="0"/>
          <a:lstStyle/>
          <a:p>
            <a:endParaRPr lang="en-US"/>
          </a:p>
        </p:txBody>
      </p:sp>
      <p:sp>
        <p:nvSpPr>
          <p:cNvPr id="43011" name="AutoShape 2"/>
          <p:cNvSpPr>
            <a:spLocks/>
          </p:cNvSpPr>
          <p:nvPr/>
        </p:nvSpPr>
        <p:spPr bwMode="auto">
          <a:xfrm>
            <a:off x="484188" y="5938838"/>
            <a:ext cx="3690937" cy="933450"/>
          </a:xfrm>
          <a:custGeom>
            <a:avLst/>
            <a:gdLst>
              <a:gd name="T0" fmla="*/ 0 w 21600"/>
              <a:gd name="T1" fmla="*/ 0 h 21600"/>
              <a:gd name="T2" fmla="*/ 21600 w 21600"/>
              <a:gd name="T3" fmla="*/ 21600 h 21600"/>
            </a:gdLst>
            <a:ahLst/>
            <a:cxnLst>
              <a:cxn ang="0">
                <a:pos x="0" y="0"/>
              </a:cxn>
              <a:cxn ang="0">
                <a:pos x="21600" y="21490"/>
              </a:cxn>
              <a:cxn ang="0">
                <a:pos x="17057" y="21600"/>
              </a:cxn>
              <a:cxn ang="0">
                <a:pos x="46" y="147"/>
              </a:cxn>
            </a:cxnLst>
            <a:rect l="T0" t="T1" r="T2" b="T3"/>
            <a:pathLst>
              <a:path w="21600" h="21600">
                <a:moveTo>
                  <a:pt x="0" y="0"/>
                </a:moveTo>
                <a:lnTo>
                  <a:pt x="21600" y="21490"/>
                </a:lnTo>
                <a:lnTo>
                  <a:pt x="17057" y="21600"/>
                </a:lnTo>
                <a:lnTo>
                  <a:pt x="46" y="147"/>
                </a:lnTo>
              </a:path>
            </a:pathLst>
          </a:custGeom>
          <a:solidFill>
            <a:srgbClr val="000000"/>
          </a:solidFill>
          <a:ln w="9525">
            <a:noFill/>
            <a:miter lim="800000"/>
            <a:headEnd type="none" w="med" len="med"/>
            <a:tailEnd type="none" w="med" len="med"/>
          </a:ln>
        </p:spPr>
        <p:txBody>
          <a:bodyPr lIns="0" tIns="0" rIns="0" bIns="0"/>
          <a:lstStyle/>
          <a:p>
            <a:endParaRPr lang="en-US"/>
          </a:p>
        </p:txBody>
      </p:sp>
      <p:sp>
        <p:nvSpPr>
          <p:cNvPr id="43012" name="AutoShape 3"/>
          <p:cNvSpPr>
            <a:spLocks/>
          </p:cNvSpPr>
          <p:nvPr/>
        </p:nvSpPr>
        <p:spPr bwMode="auto">
          <a:xfrm>
            <a:off x="-4763" y="5791200"/>
            <a:ext cx="3400426" cy="1079500"/>
          </a:xfrm>
          <a:prstGeom prst="rtTriangle">
            <a:avLst/>
          </a:prstGeom>
          <a:blipFill dpi="0" rotWithShape="0">
            <a:blip r:embed="rId2"/>
            <a:srcRect/>
            <a:stretch>
              <a:fillRect/>
            </a:stretch>
          </a:blipFill>
          <a:ln w="12700">
            <a:noFill/>
            <a:miter lim="800000"/>
            <a:headEnd/>
            <a:tailEnd/>
          </a:ln>
        </p:spPr>
        <p:txBody>
          <a:bodyPr lIns="0" tIns="0" rIns="0" bIns="0"/>
          <a:lstStyle/>
          <a:p>
            <a:pPr algn="ctr"/>
            <a:endParaRPr lang="en-US"/>
          </a:p>
        </p:txBody>
      </p:sp>
      <p:sp>
        <p:nvSpPr>
          <p:cNvPr id="43013" name="Line 4"/>
          <p:cNvSpPr>
            <a:spLocks noChangeShapeType="1"/>
          </p:cNvSpPr>
          <p:nvPr/>
        </p:nvSpPr>
        <p:spPr bwMode="auto">
          <a:xfrm>
            <a:off x="-7938" y="5786438"/>
            <a:ext cx="3403601" cy="1084262"/>
          </a:xfrm>
          <a:prstGeom prst="line">
            <a:avLst/>
          </a:prstGeom>
          <a:noFill/>
          <a:ln w="12065">
            <a:solidFill>
              <a:srgbClr val="5EA3B4"/>
            </a:solidFill>
            <a:round/>
            <a:headEnd/>
            <a:tailEnd/>
          </a:ln>
        </p:spPr>
        <p:txBody>
          <a:bodyPr/>
          <a:lstStyle/>
          <a:p>
            <a:endParaRPr lang="en-US"/>
          </a:p>
        </p:txBody>
      </p:sp>
      <p:sp>
        <p:nvSpPr>
          <p:cNvPr id="20485" name="Rectangle 5"/>
          <p:cNvSpPr>
            <a:spLocks noGrp="1" noChangeArrowheads="1"/>
          </p:cNvSpPr>
          <p:nvPr>
            <p:ph type="title"/>
          </p:nvPr>
        </p:nvSpPr>
        <p:spPr/>
        <p:txBody>
          <a:bodyPr/>
          <a:lstStyle/>
          <a:p>
            <a:pPr eaLnBrk="1" hangingPunct="1">
              <a:defRPr/>
            </a:pPr>
            <a:r>
              <a:rPr lang="en-US">
                <a:sym typeface="Lucida Grande" charset="0"/>
              </a:rPr>
              <a:t>SKY Rules and Regulations</a:t>
            </a:r>
          </a:p>
        </p:txBody>
      </p:sp>
      <p:sp>
        <p:nvSpPr>
          <p:cNvPr id="43015" name="Rectangle 6"/>
          <p:cNvSpPr>
            <a:spLocks noGrp="1" noChangeArrowheads="1"/>
          </p:cNvSpPr>
          <p:nvPr>
            <p:ph type="body" idx="1"/>
          </p:nvPr>
        </p:nvSpPr>
        <p:spPr/>
        <p:txBody>
          <a:bodyPr/>
          <a:lstStyle/>
          <a:p>
            <a:pPr marL="365125" eaLnBrk="1" hangingPunct="1"/>
            <a:r>
              <a:rPr lang="en-US" smtClean="0"/>
              <a:t>Driver's Education must be completed one (1) year from class start date.</a:t>
            </a:r>
          </a:p>
          <a:p>
            <a:pPr marL="365125" eaLnBrk="1" hangingPunct="1"/>
            <a:endParaRPr lang="en-US" smtClean="0"/>
          </a:p>
          <a:p>
            <a:pPr marL="365125" eaLnBrk="1" hangingPunct="1"/>
            <a:r>
              <a:rPr lang="en-US" smtClean="0"/>
              <a:t>Students must successfully complete 30 hours of classroom instruction. Students must pass each test with an 80% or better. Failure to accomplish this may result in a student having to repeat the classroom portion of the program for an additional fee.</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pPr>
              <a:defRPr/>
            </a:pPr>
            <a:fld id="{4C96C4B7-33D7-42C9-8725-080DC6F9488B}" type="slidenum">
              <a:rPr lang="en-US"/>
              <a:pPr>
                <a:defRPr/>
              </a:pPr>
              <a:t>19</a:t>
            </a:fld>
            <a:endParaRPr lang="en-US"/>
          </a:p>
        </p:txBody>
      </p:sp>
      <p:sp>
        <p:nvSpPr>
          <p:cNvPr id="44034" name="AutoShape 1"/>
          <p:cNvSpPr>
            <a:spLocks/>
          </p:cNvSpPr>
          <p:nvPr/>
        </p:nvSpPr>
        <p:spPr bwMode="auto">
          <a:xfrm>
            <a:off x="498475" y="5943600"/>
            <a:ext cx="4940300" cy="922338"/>
          </a:xfrm>
          <a:custGeom>
            <a:avLst/>
            <a:gdLst>
              <a:gd name="T0" fmla="*/ 0 w 21600"/>
              <a:gd name="T1" fmla="*/ 0 h 21600"/>
              <a:gd name="T2" fmla="*/ 21600 w 21600"/>
              <a:gd name="T3" fmla="*/ 21600 h 21600"/>
            </a:gdLst>
            <a:ahLst/>
            <a:cxnLst>
              <a:cxn ang="0">
                <a:pos x="0" y="128"/>
              </a:cxn>
              <a:cxn ang="0">
                <a:pos x="21600" y="21600"/>
              </a:cxn>
              <a:cxn ang="0">
                <a:pos x="16039" y="21600"/>
              </a:cxn>
              <a:cxn ang="0">
                <a:pos x="3" y="0"/>
              </a:cxn>
            </a:cxnLst>
            <a:rect l="T0" t="T1" r="T2" b="T3"/>
            <a:pathLst>
              <a:path w="21600" h="21600">
                <a:moveTo>
                  <a:pt x="0" y="128"/>
                </a:moveTo>
                <a:lnTo>
                  <a:pt x="21600" y="21600"/>
                </a:lnTo>
                <a:lnTo>
                  <a:pt x="16039" y="21600"/>
                </a:lnTo>
                <a:lnTo>
                  <a:pt x="3" y="0"/>
                </a:lnTo>
              </a:path>
            </a:pathLst>
          </a:custGeom>
          <a:solidFill>
            <a:schemeClr val="accent1">
              <a:alpha val="39999"/>
            </a:schemeClr>
          </a:solidFill>
          <a:ln w="9525">
            <a:noFill/>
            <a:miter lim="800000"/>
            <a:headEnd type="none" w="med" len="med"/>
            <a:tailEnd type="none" w="med" len="med"/>
          </a:ln>
        </p:spPr>
        <p:txBody>
          <a:bodyPr lIns="0" tIns="0" rIns="0" bIns="0"/>
          <a:lstStyle/>
          <a:p>
            <a:endParaRPr lang="en-US"/>
          </a:p>
        </p:txBody>
      </p:sp>
      <p:sp>
        <p:nvSpPr>
          <p:cNvPr id="44035" name="AutoShape 2"/>
          <p:cNvSpPr>
            <a:spLocks/>
          </p:cNvSpPr>
          <p:nvPr/>
        </p:nvSpPr>
        <p:spPr bwMode="auto">
          <a:xfrm>
            <a:off x="484188" y="5938838"/>
            <a:ext cx="3690937" cy="933450"/>
          </a:xfrm>
          <a:custGeom>
            <a:avLst/>
            <a:gdLst>
              <a:gd name="T0" fmla="*/ 0 w 21600"/>
              <a:gd name="T1" fmla="*/ 0 h 21600"/>
              <a:gd name="T2" fmla="*/ 21600 w 21600"/>
              <a:gd name="T3" fmla="*/ 21600 h 21600"/>
            </a:gdLst>
            <a:ahLst/>
            <a:cxnLst>
              <a:cxn ang="0">
                <a:pos x="0" y="0"/>
              </a:cxn>
              <a:cxn ang="0">
                <a:pos x="21600" y="21490"/>
              </a:cxn>
              <a:cxn ang="0">
                <a:pos x="17057" y="21600"/>
              </a:cxn>
              <a:cxn ang="0">
                <a:pos x="46" y="147"/>
              </a:cxn>
            </a:cxnLst>
            <a:rect l="T0" t="T1" r="T2" b="T3"/>
            <a:pathLst>
              <a:path w="21600" h="21600">
                <a:moveTo>
                  <a:pt x="0" y="0"/>
                </a:moveTo>
                <a:lnTo>
                  <a:pt x="21600" y="21490"/>
                </a:lnTo>
                <a:lnTo>
                  <a:pt x="17057" y="21600"/>
                </a:lnTo>
                <a:lnTo>
                  <a:pt x="46" y="147"/>
                </a:lnTo>
              </a:path>
            </a:pathLst>
          </a:custGeom>
          <a:solidFill>
            <a:srgbClr val="000000"/>
          </a:solidFill>
          <a:ln w="9525">
            <a:noFill/>
            <a:miter lim="800000"/>
            <a:headEnd type="none" w="med" len="med"/>
            <a:tailEnd type="none" w="med" len="med"/>
          </a:ln>
        </p:spPr>
        <p:txBody>
          <a:bodyPr lIns="0" tIns="0" rIns="0" bIns="0"/>
          <a:lstStyle/>
          <a:p>
            <a:endParaRPr lang="en-US"/>
          </a:p>
        </p:txBody>
      </p:sp>
      <p:sp>
        <p:nvSpPr>
          <p:cNvPr id="44036" name="AutoShape 3"/>
          <p:cNvSpPr>
            <a:spLocks/>
          </p:cNvSpPr>
          <p:nvPr/>
        </p:nvSpPr>
        <p:spPr bwMode="auto">
          <a:xfrm>
            <a:off x="-4763" y="5791200"/>
            <a:ext cx="3400426" cy="1079500"/>
          </a:xfrm>
          <a:prstGeom prst="rtTriangle">
            <a:avLst/>
          </a:prstGeom>
          <a:blipFill dpi="0" rotWithShape="0">
            <a:blip r:embed="rId2"/>
            <a:srcRect/>
            <a:stretch>
              <a:fillRect/>
            </a:stretch>
          </a:blipFill>
          <a:ln w="12700">
            <a:noFill/>
            <a:miter lim="800000"/>
            <a:headEnd/>
            <a:tailEnd/>
          </a:ln>
        </p:spPr>
        <p:txBody>
          <a:bodyPr lIns="0" tIns="0" rIns="0" bIns="0"/>
          <a:lstStyle/>
          <a:p>
            <a:pPr algn="ctr"/>
            <a:endParaRPr lang="en-US"/>
          </a:p>
        </p:txBody>
      </p:sp>
      <p:sp>
        <p:nvSpPr>
          <p:cNvPr id="44037" name="Line 4"/>
          <p:cNvSpPr>
            <a:spLocks noChangeShapeType="1"/>
          </p:cNvSpPr>
          <p:nvPr/>
        </p:nvSpPr>
        <p:spPr bwMode="auto">
          <a:xfrm>
            <a:off x="-7938" y="5786438"/>
            <a:ext cx="3403601" cy="1084262"/>
          </a:xfrm>
          <a:prstGeom prst="line">
            <a:avLst/>
          </a:prstGeom>
          <a:noFill/>
          <a:ln w="12065">
            <a:solidFill>
              <a:srgbClr val="5EA3B4"/>
            </a:solidFill>
            <a:round/>
            <a:headEnd/>
            <a:tailEnd/>
          </a:ln>
        </p:spPr>
        <p:txBody>
          <a:bodyPr/>
          <a:lstStyle/>
          <a:p>
            <a:endParaRPr lang="en-US"/>
          </a:p>
        </p:txBody>
      </p:sp>
      <p:sp>
        <p:nvSpPr>
          <p:cNvPr id="21509" name="Rectangle 5"/>
          <p:cNvSpPr>
            <a:spLocks noGrp="1" noChangeArrowheads="1"/>
          </p:cNvSpPr>
          <p:nvPr>
            <p:ph type="title"/>
          </p:nvPr>
        </p:nvSpPr>
        <p:spPr/>
        <p:txBody>
          <a:bodyPr/>
          <a:lstStyle/>
          <a:p>
            <a:pPr eaLnBrk="1" hangingPunct="1">
              <a:defRPr/>
            </a:pPr>
            <a:r>
              <a:rPr lang="en-US">
                <a:sym typeface="Lucida Grande" charset="0"/>
              </a:rPr>
              <a:t>Rules &amp; Regulations cont.</a:t>
            </a:r>
          </a:p>
        </p:txBody>
      </p:sp>
      <p:sp>
        <p:nvSpPr>
          <p:cNvPr id="44039" name="Rectangle 6"/>
          <p:cNvSpPr>
            <a:spLocks noGrp="1" noChangeArrowheads="1"/>
          </p:cNvSpPr>
          <p:nvPr>
            <p:ph type="body" idx="1"/>
          </p:nvPr>
        </p:nvSpPr>
        <p:spPr/>
        <p:txBody>
          <a:bodyPr/>
          <a:lstStyle/>
          <a:p>
            <a:pPr marL="365125" eaLnBrk="1" hangingPunct="1"/>
            <a:r>
              <a:rPr lang="en-US" smtClean="0"/>
              <a:t>Students are to be in the room and seated when roll is taken. Anyone arriving more than 15 minutes late, or habitually late will not be given credit for that session.</a:t>
            </a:r>
          </a:p>
          <a:p>
            <a:pPr marL="365125" eaLnBrk="1" hangingPunct="1"/>
            <a:r>
              <a:rPr lang="en-US" smtClean="0"/>
              <a:t>You will be allowed to miss up to four (4) classes, and must attend the session(s) that you have missed at a later time. Make-up of an absence may be made up during the appropriate day of the following session if space is available.</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AutoShape 1"/>
          <p:cNvSpPr>
            <a:spLocks/>
          </p:cNvSpPr>
          <p:nvPr/>
        </p:nvSpPr>
        <p:spPr bwMode="auto">
          <a:xfrm>
            <a:off x="498475" y="5943600"/>
            <a:ext cx="4940300" cy="922338"/>
          </a:xfrm>
          <a:custGeom>
            <a:avLst/>
            <a:gdLst>
              <a:gd name="T0" fmla="*/ 0 w 21600"/>
              <a:gd name="T1" fmla="*/ 0 h 21600"/>
              <a:gd name="T2" fmla="*/ 21600 w 21600"/>
              <a:gd name="T3" fmla="*/ 21600 h 21600"/>
            </a:gdLst>
            <a:ahLst/>
            <a:cxnLst>
              <a:cxn ang="0">
                <a:pos x="0" y="128"/>
              </a:cxn>
              <a:cxn ang="0">
                <a:pos x="21600" y="21600"/>
              </a:cxn>
              <a:cxn ang="0">
                <a:pos x="16039" y="21600"/>
              </a:cxn>
              <a:cxn ang="0">
                <a:pos x="3" y="0"/>
              </a:cxn>
            </a:cxnLst>
            <a:rect l="T0" t="T1" r="T2" b="T3"/>
            <a:pathLst>
              <a:path w="21600" h="21600">
                <a:moveTo>
                  <a:pt x="0" y="128"/>
                </a:moveTo>
                <a:lnTo>
                  <a:pt x="21600" y="21600"/>
                </a:lnTo>
                <a:lnTo>
                  <a:pt x="16039" y="21600"/>
                </a:lnTo>
                <a:lnTo>
                  <a:pt x="3" y="0"/>
                </a:lnTo>
              </a:path>
            </a:pathLst>
          </a:custGeom>
          <a:solidFill>
            <a:schemeClr val="accent1">
              <a:alpha val="39999"/>
            </a:schemeClr>
          </a:solidFill>
          <a:ln w="9525">
            <a:noFill/>
            <a:miter lim="800000"/>
            <a:headEnd type="none" w="med" len="med"/>
            <a:tailEnd type="none" w="med" len="med"/>
          </a:ln>
        </p:spPr>
        <p:txBody>
          <a:bodyPr lIns="0" tIns="0" rIns="0" bIns="0"/>
          <a:lstStyle/>
          <a:p>
            <a:endParaRPr lang="en-US"/>
          </a:p>
        </p:txBody>
      </p:sp>
      <p:sp>
        <p:nvSpPr>
          <p:cNvPr id="26626" name="AutoShape 2"/>
          <p:cNvSpPr>
            <a:spLocks/>
          </p:cNvSpPr>
          <p:nvPr/>
        </p:nvSpPr>
        <p:spPr bwMode="auto">
          <a:xfrm>
            <a:off x="484188" y="5938838"/>
            <a:ext cx="3690937" cy="933450"/>
          </a:xfrm>
          <a:custGeom>
            <a:avLst/>
            <a:gdLst>
              <a:gd name="T0" fmla="*/ 0 w 21600"/>
              <a:gd name="T1" fmla="*/ 0 h 21600"/>
              <a:gd name="T2" fmla="*/ 21600 w 21600"/>
              <a:gd name="T3" fmla="*/ 21600 h 21600"/>
            </a:gdLst>
            <a:ahLst/>
            <a:cxnLst>
              <a:cxn ang="0">
                <a:pos x="0" y="0"/>
              </a:cxn>
              <a:cxn ang="0">
                <a:pos x="21600" y="21490"/>
              </a:cxn>
              <a:cxn ang="0">
                <a:pos x="17057" y="21600"/>
              </a:cxn>
              <a:cxn ang="0">
                <a:pos x="46" y="147"/>
              </a:cxn>
            </a:cxnLst>
            <a:rect l="T0" t="T1" r="T2" b="T3"/>
            <a:pathLst>
              <a:path w="21600" h="21600">
                <a:moveTo>
                  <a:pt x="0" y="0"/>
                </a:moveTo>
                <a:lnTo>
                  <a:pt x="21600" y="21490"/>
                </a:lnTo>
                <a:lnTo>
                  <a:pt x="17057" y="21600"/>
                </a:lnTo>
                <a:lnTo>
                  <a:pt x="46" y="147"/>
                </a:lnTo>
              </a:path>
            </a:pathLst>
          </a:custGeom>
          <a:solidFill>
            <a:srgbClr val="000000"/>
          </a:solidFill>
          <a:ln w="9525">
            <a:noFill/>
            <a:miter lim="800000"/>
            <a:headEnd type="none" w="med" len="med"/>
            <a:tailEnd type="none" w="med" len="med"/>
          </a:ln>
        </p:spPr>
        <p:txBody>
          <a:bodyPr lIns="0" tIns="0" rIns="0" bIns="0"/>
          <a:lstStyle/>
          <a:p>
            <a:endParaRPr lang="en-US"/>
          </a:p>
        </p:txBody>
      </p:sp>
      <p:sp>
        <p:nvSpPr>
          <p:cNvPr id="26627" name="AutoShape 3"/>
          <p:cNvSpPr>
            <a:spLocks/>
          </p:cNvSpPr>
          <p:nvPr/>
        </p:nvSpPr>
        <p:spPr bwMode="auto">
          <a:xfrm>
            <a:off x="-4763" y="5791200"/>
            <a:ext cx="3400426" cy="1079500"/>
          </a:xfrm>
          <a:prstGeom prst="rtTriangle">
            <a:avLst/>
          </a:prstGeom>
          <a:blipFill dpi="0" rotWithShape="0">
            <a:blip r:embed="rId2"/>
            <a:srcRect/>
            <a:stretch>
              <a:fillRect/>
            </a:stretch>
          </a:blipFill>
          <a:ln w="12700">
            <a:noFill/>
            <a:miter lim="800000"/>
            <a:headEnd/>
            <a:tailEnd/>
          </a:ln>
        </p:spPr>
        <p:txBody>
          <a:bodyPr lIns="0" tIns="0" rIns="0" bIns="0"/>
          <a:lstStyle/>
          <a:p>
            <a:pPr algn="ctr"/>
            <a:endParaRPr lang="en-US"/>
          </a:p>
        </p:txBody>
      </p:sp>
      <p:sp>
        <p:nvSpPr>
          <p:cNvPr id="26628" name="Line 4"/>
          <p:cNvSpPr>
            <a:spLocks noChangeShapeType="1"/>
          </p:cNvSpPr>
          <p:nvPr/>
        </p:nvSpPr>
        <p:spPr bwMode="auto">
          <a:xfrm>
            <a:off x="-7938" y="5786438"/>
            <a:ext cx="3403601" cy="1084262"/>
          </a:xfrm>
          <a:prstGeom prst="line">
            <a:avLst/>
          </a:prstGeom>
          <a:noFill/>
          <a:ln w="12065">
            <a:solidFill>
              <a:srgbClr val="5EA3B4"/>
            </a:solidFill>
            <a:round/>
            <a:headEnd/>
            <a:tailEnd/>
          </a:ln>
        </p:spPr>
        <p:txBody>
          <a:bodyPr/>
          <a:lstStyle/>
          <a:p>
            <a:endParaRPr lang="en-US"/>
          </a:p>
        </p:txBody>
      </p:sp>
      <p:sp>
        <p:nvSpPr>
          <p:cNvPr id="4101" name="Rectangle 5"/>
          <p:cNvSpPr>
            <a:spLocks noGrp="1" noChangeArrowheads="1"/>
          </p:cNvSpPr>
          <p:nvPr>
            <p:ph type="title"/>
          </p:nvPr>
        </p:nvSpPr>
        <p:spPr/>
        <p:txBody>
          <a:bodyPr/>
          <a:lstStyle/>
          <a:p>
            <a:pPr eaLnBrk="1" hangingPunct="1">
              <a:defRPr/>
            </a:pPr>
            <a:r>
              <a:rPr lang="en-US" sz="4400">
                <a:sym typeface="Lucida Grande" charset="0"/>
              </a:rPr>
              <a:t>SKY Driving School</a:t>
            </a:r>
          </a:p>
        </p:txBody>
      </p:sp>
      <p:pic>
        <p:nvPicPr>
          <p:cNvPr id="26630" name="Picture 6"/>
          <p:cNvPicPr>
            <a:picLocks noChangeAspect="1" noChangeArrowheads="1"/>
          </p:cNvPicPr>
          <p:nvPr/>
        </p:nvPicPr>
        <p:blipFill>
          <a:blip r:embed="rId3"/>
          <a:srcRect/>
          <a:stretch>
            <a:fillRect/>
          </a:stretch>
        </p:blipFill>
        <p:spPr bwMode="auto">
          <a:xfrm>
            <a:off x="609600" y="1143000"/>
            <a:ext cx="4648200" cy="2911475"/>
          </a:xfrm>
          <a:prstGeom prst="rect">
            <a:avLst/>
          </a:prstGeom>
          <a:noFill/>
          <a:ln w="9525">
            <a:noFill/>
            <a:miter lim="800000"/>
            <a:headEnd/>
            <a:tailEnd/>
          </a:ln>
        </p:spPr>
      </p:pic>
      <p:sp>
        <p:nvSpPr>
          <p:cNvPr id="26631" name="Rectangle 7"/>
          <p:cNvSpPr>
            <a:spLocks/>
          </p:cNvSpPr>
          <p:nvPr/>
        </p:nvSpPr>
        <p:spPr bwMode="auto">
          <a:xfrm>
            <a:off x="2286000" y="4191000"/>
            <a:ext cx="4572000" cy="1778000"/>
          </a:xfrm>
          <a:prstGeom prst="rect">
            <a:avLst/>
          </a:prstGeom>
          <a:noFill/>
          <a:ln w="12700">
            <a:noFill/>
            <a:miter lim="800000"/>
            <a:headEnd/>
            <a:tailEnd/>
          </a:ln>
        </p:spPr>
        <p:txBody>
          <a:bodyPr lIns="38100" tIns="38100" rIns="38100" bIns="38100"/>
          <a:lstStyle/>
          <a:p>
            <a:r>
              <a:rPr lang="en-US" sz="2400">
                <a:solidFill>
                  <a:schemeClr val="tx1"/>
                </a:solidFill>
                <a:latin typeface="Times New Roman" pitchFamily="18" charset="0"/>
                <a:cs typeface="Times New Roman" pitchFamily="18" charset="0"/>
                <a:sym typeface="Times New Roman" pitchFamily="18" charset="0"/>
              </a:rPr>
              <a:t>Whether you’re learning to drive, a new driver or an experienced driver, there is always an opportunity to learn or brush up on your driving skills and knowledge.</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pPr>
              <a:defRPr/>
            </a:pPr>
            <a:fld id="{A75A7644-66AA-4FC8-87B5-78E21FDA1D60}" type="slidenum">
              <a:rPr lang="en-US"/>
              <a:pPr>
                <a:defRPr/>
              </a:pPr>
              <a:t>20</a:t>
            </a:fld>
            <a:endParaRPr lang="en-US"/>
          </a:p>
        </p:txBody>
      </p:sp>
      <p:sp>
        <p:nvSpPr>
          <p:cNvPr id="45058" name="AutoShape 1"/>
          <p:cNvSpPr>
            <a:spLocks/>
          </p:cNvSpPr>
          <p:nvPr/>
        </p:nvSpPr>
        <p:spPr bwMode="auto">
          <a:xfrm>
            <a:off x="498475" y="5943600"/>
            <a:ext cx="4940300" cy="922338"/>
          </a:xfrm>
          <a:custGeom>
            <a:avLst/>
            <a:gdLst>
              <a:gd name="T0" fmla="*/ 0 w 21600"/>
              <a:gd name="T1" fmla="*/ 0 h 21600"/>
              <a:gd name="T2" fmla="*/ 21600 w 21600"/>
              <a:gd name="T3" fmla="*/ 21600 h 21600"/>
            </a:gdLst>
            <a:ahLst/>
            <a:cxnLst>
              <a:cxn ang="0">
                <a:pos x="0" y="128"/>
              </a:cxn>
              <a:cxn ang="0">
                <a:pos x="21600" y="21600"/>
              </a:cxn>
              <a:cxn ang="0">
                <a:pos x="16039" y="21600"/>
              </a:cxn>
              <a:cxn ang="0">
                <a:pos x="3" y="0"/>
              </a:cxn>
            </a:cxnLst>
            <a:rect l="T0" t="T1" r="T2" b="T3"/>
            <a:pathLst>
              <a:path w="21600" h="21600">
                <a:moveTo>
                  <a:pt x="0" y="128"/>
                </a:moveTo>
                <a:lnTo>
                  <a:pt x="21600" y="21600"/>
                </a:lnTo>
                <a:lnTo>
                  <a:pt x="16039" y="21600"/>
                </a:lnTo>
                <a:lnTo>
                  <a:pt x="3" y="0"/>
                </a:lnTo>
              </a:path>
            </a:pathLst>
          </a:custGeom>
          <a:solidFill>
            <a:schemeClr val="accent1">
              <a:alpha val="39999"/>
            </a:schemeClr>
          </a:solidFill>
          <a:ln w="9525">
            <a:noFill/>
            <a:miter lim="800000"/>
            <a:headEnd type="none" w="med" len="med"/>
            <a:tailEnd type="none" w="med" len="med"/>
          </a:ln>
        </p:spPr>
        <p:txBody>
          <a:bodyPr lIns="0" tIns="0" rIns="0" bIns="0"/>
          <a:lstStyle/>
          <a:p>
            <a:endParaRPr lang="en-US"/>
          </a:p>
        </p:txBody>
      </p:sp>
      <p:sp>
        <p:nvSpPr>
          <p:cNvPr id="45059" name="AutoShape 2"/>
          <p:cNvSpPr>
            <a:spLocks/>
          </p:cNvSpPr>
          <p:nvPr/>
        </p:nvSpPr>
        <p:spPr bwMode="auto">
          <a:xfrm>
            <a:off x="484188" y="5938838"/>
            <a:ext cx="3690937" cy="933450"/>
          </a:xfrm>
          <a:custGeom>
            <a:avLst/>
            <a:gdLst>
              <a:gd name="T0" fmla="*/ 0 w 21600"/>
              <a:gd name="T1" fmla="*/ 0 h 21600"/>
              <a:gd name="T2" fmla="*/ 21600 w 21600"/>
              <a:gd name="T3" fmla="*/ 21600 h 21600"/>
            </a:gdLst>
            <a:ahLst/>
            <a:cxnLst>
              <a:cxn ang="0">
                <a:pos x="0" y="0"/>
              </a:cxn>
              <a:cxn ang="0">
                <a:pos x="21600" y="21490"/>
              </a:cxn>
              <a:cxn ang="0">
                <a:pos x="17057" y="21600"/>
              </a:cxn>
              <a:cxn ang="0">
                <a:pos x="46" y="147"/>
              </a:cxn>
            </a:cxnLst>
            <a:rect l="T0" t="T1" r="T2" b="T3"/>
            <a:pathLst>
              <a:path w="21600" h="21600">
                <a:moveTo>
                  <a:pt x="0" y="0"/>
                </a:moveTo>
                <a:lnTo>
                  <a:pt x="21600" y="21490"/>
                </a:lnTo>
                <a:lnTo>
                  <a:pt x="17057" y="21600"/>
                </a:lnTo>
                <a:lnTo>
                  <a:pt x="46" y="147"/>
                </a:lnTo>
              </a:path>
            </a:pathLst>
          </a:custGeom>
          <a:solidFill>
            <a:srgbClr val="000000"/>
          </a:solidFill>
          <a:ln w="9525">
            <a:noFill/>
            <a:miter lim="800000"/>
            <a:headEnd type="none" w="med" len="med"/>
            <a:tailEnd type="none" w="med" len="med"/>
          </a:ln>
        </p:spPr>
        <p:txBody>
          <a:bodyPr lIns="0" tIns="0" rIns="0" bIns="0"/>
          <a:lstStyle/>
          <a:p>
            <a:endParaRPr lang="en-US"/>
          </a:p>
        </p:txBody>
      </p:sp>
      <p:sp>
        <p:nvSpPr>
          <p:cNvPr id="45060" name="AutoShape 3"/>
          <p:cNvSpPr>
            <a:spLocks/>
          </p:cNvSpPr>
          <p:nvPr/>
        </p:nvSpPr>
        <p:spPr bwMode="auto">
          <a:xfrm>
            <a:off x="-4763" y="5791200"/>
            <a:ext cx="3400426" cy="1079500"/>
          </a:xfrm>
          <a:prstGeom prst="rtTriangle">
            <a:avLst/>
          </a:prstGeom>
          <a:blipFill dpi="0" rotWithShape="0">
            <a:blip r:embed="rId2"/>
            <a:srcRect/>
            <a:stretch>
              <a:fillRect/>
            </a:stretch>
          </a:blipFill>
          <a:ln w="12700">
            <a:noFill/>
            <a:miter lim="800000"/>
            <a:headEnd/>
            <a:tailEnd/>
          </a:ln>
        </p:spPr>
        <p:txBody>
          <a:bodyPr lIns="0" tIns="0" rIns="0" bIns="0"/>
          <a:lstStyle/>
          <a:p>
            <a:pPr algn="ctr"/>
            <a:endParaRPr lang="en-US"/>
          </a:p>
        </p:txBody>
      </p:sp>
      <p:sp>
        <p:nvSpPr>
          <p:cNvPr id="45061" name="Line 4"/>
          <p:cNvSpPr>
            <a:spLocks noChangeShapeType="1"/>
          </p:cNvSpPr>
          <p:nvPr/>
        </p:nvSpPr>
        <p:spPr bwMode="auto">
          <a:xfrm>
            <a:off x="-7938" y="5786438"/>
            <a:ext cx="3403601" cy="1084262"/>
          </a:xfrm>
          <a:prstGeom prst="line">
            <a:avLst/>
          </a:prstGeom>
          <a:noFill/>
          <a:ln w="12065">
            <a:solidFill>
              <a:srgbClr val="5EA3B4"/>
            </a:solidFill>
            <a:round/>
            <a:headEnd/>
            <a:tailEnd/>
          </a:ln>
        </p:spPr>
        <p:txBody>
          <a:bodyPr/>
          <a:lstStyle/>
          <a:p>
            <a:endParaRPr lang="en-US"/>
          </a:p>
        </p:txBody>
      </p:sp>
      <p:sp>
        <p:nvSpPr>
          <p:cNvPr id="22533" name="Rectangle 5"/>
          <p:cNvSpPr>
            <a:spLocks noGrp="1" noChangeArrowheads="1"/>
          </p:cNvSpPr>
          <p:nvPr>
            <p:ph type="title"/>
          </p:nvPr>
        </p:nvSpPr>
        <p:spPr/>
        <p:txBody>
          <a:bodyPr/>
          <a:lstStyle/>
          <a:p>
            <a:pPr eaLnBrk="1" hangingPunct="1">
              <a:defRPr/>
            </a:pPr>
            <a:r>
              <a:rPr lang="en-US">
                <a:sym typeface="Lucida Grande" charset="0"/>
              </a:rPr>
              <a:t>Rules &amp; Regulations cont.</a:t>
            </a:r>
          </a:p>
        </p:txBody>
      </p:sp>
      <p:sp>
        <p:nvSpPr>
          <p:cNvPr id="45063" name="Rectangle 6"/>
          <p:cNvSpPr>
            <a:spLocks noGrp="1" noChangeArrowheads="1"/>
          </p:cNvSpPr>
          <p:nvPr>
            <p:ph type="body" idx="1"/>
          </p:nvPr>
        </p:nvSpPr>
        <p:spPr/>
        <p:txBody>
          <a:bodyPr/>
          <a:lstStyle/>
          <a:p>
            <a:pPr marL="365125" eaLnBrk="1" hangingPunct="1"/>
            <a:r>
              <a:rPr lang="en-US" smtClean="0"/>
              <a:t>MISSING CLASSES WILL DELAY YOUR COMPLETION OF THE COURSE. Reasonable accommodations will be made for students with learning disabilities. </a:t>
            </a:r>
          </a:p>
          <a:p>
            <a:pPr marL="365125" eaLnBrk="1" hangingPunct="1"/>
            <a:endParaRPr lang="en-US" smtClean="0"/>
          </a:p>
          <a:p>
            <a:pPr marL="365125" eaLnBrk="1" hangingPunct="1"/>
            <a:r>
              <a:rPr lang="en-US" smtClean="0"/>
              <a:t>Show respect for your instructor and fellow classmates</a:t>
            </a:r>
          </a:p>
          <a:p>
            <a:pPr marL="365125" eaLnBrk="1" hangingPunct="1"/>
            <a:endParaRPr lang="en-US" smtClean="0"/>
          </a:p>
          <a:p>
            <a:pPr marL="365125" eaLnBrk="1" hangingPunct="1"/>
            <a:r>
              <a:rPr lang="en-US" smtClean="0"/>
              <a:t>NO CELL PHONES, NO TEXTING, NO PAGERS, NO HEADPHONES during class time or driving.</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pPr>
              <a:defRPr/>
            </a:pPr>
            <a:fld id="{18325CD4-F0D5-49B0-B9DA-3CC01DC045B5}" type="slidenum">
              <a:rPr lang="en-US"/>
              <a:pPr>
                <a:defRPr/>
              </a:pPr>
              <a:t>21</a:t>
            </a:fld>
            <a:endParaRPr lang="en-US"/>
          </a:p>
        </p:txBody>
      </p:sp>
      <p:sp>
        <p:nvSpPr>
          <p:cNvPr id="46082" name="AutoShape 1"/>
          <p:cNvSpPr>
            <a:spLocks/>
          </p:cNvSpPr>
          <p:nvPr/>
        </p:nvSpPr>
        <p:spPr bwMode="auto">
          <a:xfrm>
            <a:off x="498475" y="5943600"/>
            <a:ext cx="4940300" cy="922338"/>
          </a:xfrm>
          <a:custGeom>
            <a:avLst/>
            <a:gdLst>
              <a:gd name="T0" fmla="*/ 0 w 21600"/>
              <a:gd name="T1" fmla="*/ 0 h 21600"/>
              <a:gd name="T2" fmla="*/ 21600 w 21600"/>
              <a:gd name="T3" fmla="*/ 21600 h 21600"/>
            </a:gdLst>
            <a:ahLst/>
            <a:cxnLst>
              <a:cxn ang="0">
                <a:pos x="0" y="128"/>
              </a:cxn>
              <a:cxn ang="0">
                <a:pos x="21600" y="21600"/>
              </a:cxn>
              <a:cxn ang="0">
                <a:pos x="16039" y="21600"/>
              </a:cxn>
              <a:cxn ang="0">
                <a:pos x="3" y="0"/>
              </a:cxn>
            </a:cxnLst>
            <a:rect l="T0" t="T1" r="T2" b="T3"/>
            <a:pathLst>
              <a:path w="21600" h="21600">
                <a:moveTo>
                  <a:pt x="0" y="128"/>
                </a:moveTo>
                <a:lnTo>
                  <a:pt x="21600" y="21600"/>
                </a:lnTo>
                <a:lnTo>
                  <a:pt x="16039" y="21600"/>
                </a:lnTo>
                <a:lnTo>
                  <a:pt x="3" y="0"/>
                </a:lnTo>
              </a:path>
            </a:pathLst>
          </a:custGeom>
          <a:solidFill>
            <a:schemeClr val="accent1">
              <a:alpha val="39999"/>
            </a:schemeClr>
          </a:solidFill>
          <a:ln w="9525">
            <a:noFill/>
            <a:miter lim="800000"/>
            <a:headEnd type="none" w="med" len="med"/>
            <a:tailEnd type="none" w="med" len="med"/>
          </a:ln>
        </p:spPr>
        <p:txBody>
          <a:bodyPr lIns="0" tIns="0" rIns="0" bIns="0"/>
          <a:lstStyle/>
          <a:p>
            <a:endParaRPr lang="en-US"/>
          </a:p>
        </p:txBody>
      </p:sp>
      <p:sp>
        <p:nvSpPr>
          <p:cNvPr id="46083" name="AutoShape 2"/>
          <p:cNvSpPr>
            <a:spLocks/>
          </p:cNvSpPr>
          <p:nvPr/>
        </p:nvSpPr>
        <p:spPr bwMode="auto">
          <a:xfrm>
            <a:off x="484188" y="5938838"/>
            <a:ext cx="3690937" cy="933450"/>
          </a:xfrm>
          <a:custGeom>
            <a:avLst/>
            <a:gdLst>
              <a:gd name="T0" fmla="*/ 0 w 21600"/>
              <a:gd name="T1" fmla="*/ 0 h 21600"/>
              <a:gd name="T2" fmla="*/ 21600 w 21600"/>
              <a:gd name="T3" fmla="*/ 21600 h 21600"/>
            </a:gdLst>
            <a:ahLst/>
            <a:cxnLst>
              <a:cxn ang="0">
                <a:pos x="0" y="0"/>
              </a:cxn>
              <a:cxn ang="0">
                <a:pos x="21600" y="21490"/>
              </a:cxn>
              <a:cxn ang="0">
                <a:pos x="17057" y="21600"/>
              </a:cxn>
              <a:cxn ang="0">
                <a:pos x="46" y="147"/>
              </a:cxn>
            </a:cxnLst>
            <a:rect l="T0" t="T1" r="T2" b="T3"/>
            <a:pathLst>
              <a:path w="21600" h="21600">
                <a:moveTo>
                  <a:pt x="0" y="0"/>
                </a:moveTo>
                <a:lnTo>
                  <a:pt x="21600" y="21490"/>
                </a:lnTo>
                <a:lnTo>
                  <a:pt x="17057" y="21600"/>
                </a:lnTo>
                <a:lnTo>
                  <a:pt x="46" y="147"/>
                </a:lnTo>
              </a:path>
            </a:pathLst>
          </a:custGeom>
          <a:solidFill>
            <a:srgbClr val="000000"/>
          </a:solidFill>
          <a:ln w="9525">
            <a:noFill/>
            <a:miter lim="800000"/>
            <a:headEnd type="none" w="med" len="med"/>
            <a:tailEnd type="none" w="med" len="med"/>
          </a:ln>
        </p:spPr>
        <p:txBody>
          <a:bodyPr lIns="0" tIns="0" rIns="0" bIns="0"/>
          <a:lstStyle/>
          <a:p>
            <a:endParaRPr lang="en-US"/>
          </a:p>
        </p:txBody>
      </p:sp>
      <p:sp>
        <p:nvSpPr>
          <p:cNvPr id="46084" name="AutoShape 3"/>
          <p:cNvSpPr>
            <a:spLocks/>
          </p:cNvSpPr>
          <p:nvPr/>
        </p:nvSpPr>
        <p:spPr bwMode="auto">
          <a:xfrm>
            <a:off x="-4763" y="5791200"/>
            <a:ext cx="3400426" cy="1079500"/>
          </a:xfrm>
          <a:prstGeom prst="rtTriangle">
            <a:avLst/>
          </a:prstGeom>
          <a:blipFill dpi="0" rotWithShape="0">
            <a:blip r:embed="rId2"/>
            <a:srcRect/>
            <a:stretch>
              <a:fillRect/>
            </a:stretch>
          </a:blipFill>
          <a:ln w="12700">
            <a:noFill/>
            <a:miter lim="800000"/>
            <a:headEnd/>
            <a:tailEnd/>
          </a:ln>
        </p:spPr>
        <p:txBody>
          <a:bodyPr lIns="0" tIns="0" rIns="0" bIns="0"/>
          <a:lstStyle/>
          <a:p>
            <a:pPr algn="ctr"/>
            <a:endParaRPr lang="en-US"/>
          </a:p>
        </p:txBody>
      </p:sp>
      <p:sp>
        <p:nvSpPr>
          <p:cNvPr id="46085" name="Line 4"/>
          <p:cNvSpPr>
            <a:spLocks noChangeShapeType="1"/>
          </p:cNvSpPr>
          <p:nvPr/>
        </p:nvSpPr>
        <p:spPr bwMode="auto">
          <a:xfrm>
            <a:off x="-7938" y="5786438"/>
            <a:ext cx="3403601" cy="1084262"/>
          </a:xfrm>
          <a:prstGeom prst="line">
            <a:avLst/>
          </a:prstGeom>
          <a:noFill/>
          <a:ln w="12065">
            <a:solidFill>
              <a:srgbClr val="5EA3B4"/>
            </a:solidFill>
            <a:round/>
            <a:headEnd/>
            <a:tailEnd/>
          </a:ln>
        </p:spPr>
        <p:txBody>
          <a:bodyPr/>
          <a:lstStyle/>
          <a:p>
            <a:endParaRPr lang="en-US"/>
          </a:p>
        </p:txBody>
      </p:sp>
      <p:sp>
        <p:nvSpPr>
          <p:cNvPr id="23557" name="Rectangle 5"/>
          <p:cNvSpPr>
            <a:spLocks noGrp="1" noChangeArrowheads="1"/>
          </p:cNvSpPr>
          <p:nvPr>
            <p:ph type="title"/>
          </p:nvPr>
        </p:nvSpPr>
        <p:spPr/>
        <p:txBody>
          <a:bodyPr/>
          <a:lstStyle/>
          <a:p>
            <a:pPr eaLnBrk="1" hangingPunct="1">
              <a:defRPr/>
            </a:pPr>
            <a:r>
              <a:rPr lang="en-US">
                <a:sym typeface="Lucida Grande" charset="0"/>
              </a:rPr>
              <a:t>SKY Agreement Policy</a:t>
            </a:r>
          </a:p>
        </p:txBody>
      </p:sp>
      <p:sp>
        <p:nvSpPr>
          <p:cNvPr id="46087" name="Rectangle 6"/>
          <p:cNvSpPr>
            <a:spLocks noGrp="1" noChangeArrowheads="1"/>
          </p:cNvSpPr>
          <p:nvPr>
            <p:ph type="body" idx="1"/>
          </p:nvPr>
        </p:nvSpPr>
        <p:spPr/>
        <p:txBody>
          <a:bodyPr/>
          <a:lstStyle/>
          <a:p>
            <a:pPr marL="365125" eaLnBrk="1" hangingPunct="1"/>
            <a:r>
              <a:rPr lang="en-US" smtClean="0"/>
              <a:t>I________________________, Agree to read, or have read to me, and will follow the rules and policies of SKY Driving School, Inc. I understand that failure to comply with these rules and policies may result in my dismissal from the program.</a:t>
            </a:r>
          </a:p>
          <a:p>
            <a:pPr marL="365125" eaLnBrk="1" hangingPunct="1"/>
            <a:r>
              <a:rPr lang="en-US" smtClean="0"/>
              <a:t>An understanding of the laws, a good safe attitude and the ability to be able to put the two together in a driving environment is SKY Driving School's goal.</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AutoShape 1"/>
          <p:cNvSpPr>
            <a:spLocks/>
          </p:cNvSpPr>
          <p:nvPr/>
        </p:nvSpPr>
        <p:spPr bwMode="auto">
          <a:xfrm>
            <a:off x="498475" y="5943600"/>
            <a:ext cx="4940300" cy="922338"/>
          </a:xfrm>
          <a:custGeom>
            <a:avLst/>
            <a:gdLst>
              <a:gd name="T0" fmla="*/ 0 w 21600"/>
              <a:gd name="T1" fmla="*/ 0 h 21600"/>
              <a:gd name="T2" fmla="*/ 21600 w 21600"/>
              <a:gd name="T3" fmla="*/ 21600 h 21600"/>
            </a:gdLst>
            <a:ahLst/>
            <a:cxnLst>
              <a:cxn ang="0">
                <a:pos x="0" y="128"/>
              </a:cxn>
              <a:cxn ang="0">
                <a:pos x="21600" y="21600"/>
              </a:cxn>
              <a:cxn ang="0">
                <a:pos x="16039" y="21600"/>
              </a:cxn>
              <a:cxn ang="0">
                <a:pos x="3" y="0"/>
              </a:cxn>
            </a:cxnLst>
            <a:rect l="T0" t="T1" r="T2" b="T3"/>
            <a:pathLst>
              <a:path w="21600" h="21600">
                <a:moveTo>
                  <a:pt x="0" y="128"/>
                </a:moveTo>
                <a:lnTo>
                  <a:pt x="21600" y="21600"/>
                </a:lnTo>
                <a:lnTo>
                  <a:pt x="16039" y="21600"/>
                </a:lnTo>
                <a:lnTo>
                  <a:pt x="3" y="0"/>
                </a:lnTo>
              </a:path>
            </a:pathLst>
          </a:custGeom>
          <a:solidFill>
            <a:schemeClr val="accent1">
              <a:alpha val="39999"/>
            </a:schemeClr>
          </a:solidFill>
          <a:ln w="9525">
            <a:noFill/>
            <a:miter lim="800000"/>
            <a:headEnd type="none" w="med" len="med"/>
            <a:tailEnd type="none" w="med" len="med"/>
          </a:ln>
        </p:spPr>
        <p:txBody>
          <a:bodyPr lIns="0" tIns="0" rIns="0" bIns="0"/>
          <a:lstStyle/>
          <a:p>
            <a:endParaRPr lang="en-US"/>
          </a:p>
        </p:txBody>
      </p:sp>
      <p:sp>
        <p:nvSpPr>
          <p:cNvPr id="47106" name="AutoShape 2"/>
          <p:cNvSpPr>
            <a:spLocks/>
          </p:cNvSpPr>
          <p:nvPr/>
        </p:nvSpPr>
        <p:spPr bwMode="auto">
          <a:xfrm>
            <a:off x="484188" y="5938838"/>
            <a:ext cx="3690937" cy="933450"/>
          </a:xfrm>
          <a:custGeom>
            <a:avLst/>
            <a:gdLst>
              <a:gd name="T0" fmla="*/ 0 w 21600"/>
              <a:gd name="T1" fmla="*/ 0 h 21600"/>
              <a:gd name="T2" fmla="*/ 21600 w 21600"/>
              <a:gd name="T3" fmla="*/ 21600 h 21600"/>
            </a:gdLst>
            <a:ahLst/>
            <a:cxnLst>
              <a:cxn ang="0">
                <a:pos x="0" y="0"/>
              </a:cxn>
              <a:cxn ang="0">
                <a:pos x="21600" y="21490"/>
              </a:cxn>
              <a:cxn ang="0">
                <a:pos x="17057" y="21600"/>
              </a:cxn>
              <a:cxn ang="0">
                <a:pos x="46" y="147"/>
              </a:cxn>
            </a:cxnLst>
            <a:rect l="T0" t="T1" r="T2" b="T3"/>
            <a:pathLst>
              <a:path w="21600" h="21600">
                <a:moveTo>
                  <a:pt x="0" y="0"/>
                </a:moveTo>
                <a:lnTo>
                  <a:pt x="21600" y="21490"/>
                </a:lnTo>
                <a:lnTo>
                  <a:pt x="17057" y="21600"/>
                </a:lnTo>
                <a:lnTo>
                  <a:pt x="46" y="147"/>
                </a:lnTo>
              </a:path>
            </a:pathLst>
          </a:custGeom>
          <a:solidFill>
            <a:srgbClr val="000000"/>
          </a:solidFill>
          <a:ln w="9525">
            <a:noFill/>
            <a:miter lim="800000"/>
            <a:headEnd type="none" w="med" len="med"/>
            <a:tailEnd type="none" w="med" len="med"/>
          </a:ln>
        </p:spPr>
        <p:txBody>
          <a:bodyPr lIns="0" tIns="0" rIns="0" bIns="0"/>
          <a:lstStyle/>
          <a:p>
            <a:endParaRPr lang="en-US"/>
          </a:p>
        </p:txBody>
      </p:sp>
      <p:sp>
        <p:nvSpPr>
          <p:cNvPr id="47107" name="AutoShape 3"/>
          <p:cNvSpPr>
            <a:spLocks/>
          </p:cNvSpPr>
          <p:nvPr/>
        </p:nvSpPr>
        <p:spPr bwMode="auto">
          <a:xfrm>
            <a:off x="-4763" y="5791200"/>
            <a:ext cx="3400426" cy="1079500"/>
          </a:xfrm>
          <a:prstGeom prst="rtTriangle">
            <a:avLst/>
          </a:prstGeom>
          <a:blipFill dpi="0" rotWithShape="0">
            <a:blip r:embed="rId2"/>
            <a:srcRect/>
            <a:stretch>
              <a:fillRect/>
            </a:stretch>
          </a:blipFill>
          <a:ln w="12700">
            <a:noFill/>
            <a:miter lim="800000"/>
            <a:headEnd/>
            <a:tailEnd/>
          </a:ln>
        </p:spPr>
        <p:txBody>
          <a:bodyPr lIns="0" tIns="0" rIns="0" bIns="0"/>
          <a:lstStyle/>
          <a:p>
            <a:pPr algn="ctr"/>
            <a:endParaRPr lang="en-US"/>
          </a:p>
        </p:txBody>
      </p:sp>
      <p:sp>
        <p:nvSpPr>
          <p:cNvPr id="47108" name="Line 4"/>
          <p:cNvSpPr>
            <a:spLocks noChangeShapeType="1"/>
          </p:cNvSpPr>
          <p:nvPr/>
        </p:nvSpPr>
        <p:spPr bwMode="auto">
          <a:xfrm>
            <a:off x="-7938" y="5786438"/>
            <a:ext cx="3403601" cy="1084262"/>
          </a:xfrm>
          <a:prstGeom prst="line">
            <a:avLst/>
          </a:prstGeom>
          <a:noFill/>
          <a:ln w="12065">
            <a:solidFill>
              <a:srgbClr val="5EA3B4"/>
            </a:solidFill>
            <a:round/>
            <a:headEnd/>
            <a:tailEnd/>
          </a:ln>
        </p:spPr>
        <p:txBody>
          <a:bodyPr/>
          <a:lstStyle/>
          <a:p>
            <a:endParaRPr lang="en-US"/>
          </a:p>
        </p:txBody>
      </p:sp>
      <p:sp>
        <p:nvSpPr>
          <p:cNvPr id="47109" name="Rectangle 5"/>
          <p:cNvSpPr>
            <a:spLocks noGrp="1" noChangeArrowheads="1"/>
          </p:cNvSpPr>
          <p:nvPr>
            <p:ph type="body" idx="1"/>
          </p:nvPr>
        </p:nvSpPr>
        <p:spPr/>
        <p:txBody>
          <a:bodyPr/>
          <a:lstStyle/>
          <a:p>
            <a:pPr eaLnBrk="1" hangingPunct="1"/>
            <a:r>
              <a:rPr lang="en-US" smtClean="0"/>
              <a:t>As the Office Manager my responsibilities revolve around the daily operations and functionality of the office, supervise office staff, maintaining office records. I am also the Accounting Manager for the business. </a:t>
            </a:r>
          </a:p>
        </p:txBody>
      </p:sp>
      <p:sp>
        <p:nvSpPr>
          <p:cNvPr id="24582" name="Rectangle 6"/>
          <p:cNvSpPr>
            <a:spLocks noGrp="1" noChangeArrowheads="1"/>
          </p:cNvSpPr>
          <p:nvPr>
            <p:ph type="title"/>
          </p:nvPr>
        </p:nvSpPr>
        <p:spPr/>
        <p:txBody>
          <a:bodyPr/>
          <a:lstStyle/>
          <a:p>
            <a:pPr eaLnBrk="1" hangingPunct="1">
              <a:defRPr/>
            </a:pPr>
            <a:r>
              <a:rPr lang="en-US" sz="3600">
                <a:sym typeface="Lucida Grande" charset="0"/>
              </a:rPr>
              <a:t>Kareen Ejoh:</a:t>
            </a:r>
            <a:br>
              <a:rPr lang="en-US" sz="3600">
                <a:sym typeface="Lucida Grande" charset="0"/>
              </a:rPr>
            </a:br>
            <a:endParaRPr lang="en-US" sz="3600">
              <a:sym typeface="Lucida Grande" charset="0"/>
            </a:endParaRPr>
          </a:p>
        </p:txBody>
      </p:sp>
      <p:pic>
        <p:nvPicPr>
          <p:cNvPr id="47111" name="Picture 7"/>
          <p:cNvPicPr>
            <a:picLocks noChangeAspect="1" noChangeArrowheads="1"/>
          </p:cNvPicPr>
          <p:nvPr/>
        </p:nvPicPr>
        <p:blipFill>
          <a:blip r:embed="rId3"/>
          <a:srcRect/>
          <a:stretch>
            <a:fillRect/>
          </a:stretch>
        </p:blipFill>
        <p:spPr bwMode="auto">
          <a:xfrm>
            <a:off x="4267200" y="3810000"/>
            <a:ext cx="3619500" cy="2381250"/>
          </a:xfrm>
          <a:prstGeom prst="rect">
            <a:avLst/>
          </a:prstGeom>
          <a:noFill/>
          <a:ln w="12700">
            <a:noFill/>
            <a:miter lim="800000"/>
            <a:headEnd/>
            <a:tailEnd/>
          </a:ln>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AutoShape 1"/>
          <p:cNvSpPr>
            <a:spLocks/>
          </p:cNvSpPr>
          <p:nvPr/>
        </p:nvSpPr>
        <p:spPr bwMode="auto">
          <a:xfrm>
            <a:off x="498475" y="5943600"/>
            <a:ext cx="4940300" cy="922338"/>
          </a:xfrm>
          <a:custGeom>
            <a:avLst/>
            <a:gdLst>
              <a:gd name="T0" fmla="*/ 0 w 21600"/>
              <a:gd name="T1" fmla="*/ 0 h 21600"/>
              <a:gd name="T2" fmla="*/ 21600 w 21600"/>
              <a:gd name="T3" fmla="*/ 21600 h 21600"/>
            </a:gdLst>
            <a:ahLst/>
            <a:cxnLst>
              <a:cxn ang="0">
                <a:pos x="0" y="128"/>
              </a:cxn>
              <a:cxn ang="0">
                <a:pos x="21600" y="21600"/>
              </a:cxn>
              <a:cxn ang="0">
                <a:pos x="16039" y="21600"/>
              </a:cxn>
              <a:cxn ang="0">
                <a:pos x="3" y="0"/>
              </a:cxn>
            </a:cxnLst>
            <a:rect l="T0" t="T1" r="T2" b="T3"/>
            <a:pathLst>
              <a:path w="21600" h="21600">
                <a:moveTo>
                  <a:pt x="0" y="128"/>
                </a:moveTo>
                <a:lnTo>
                  <a:pt x="21600" y="21600"/>
                </a:lnTo>
                <a:lnTo>
                  <a:pt x="16039" y="21600"/>
                </a:lnTo>
                <a:lnTo>
                  <a:pt x="3" y="0"/>
                </a:lnTo>
              </a:path>
            </a:pathLst>
          </a:custGeom>
          <a:solidFill>
            <a:schemeClr val="accent1">
              <a:alpha val="39999"/>
            </a:schemeClr>
          </a:solidFill>
          <a:ln w="9525">
            <a:noFill/>
            <a:miter lim="800000"/>
            <a:headEnd type="none" w="med" len="med"/>
            <a:tailEnd type="none" w="med" len="med"/>
          </a:ln>
        </p:spPr>
        <p:txBody>
          <a:bodyPr lIns="0" tIns="0" rIns="0" bIns="0"/>
          <a:lstStyle/>
          <a:p>
            <a:endParaRPr lang="en-US"/>
          </a:p>
        </p:txBody>
      </p:sp>
      <p:sp>
        <p:nvSpPr>
          <p:cNvPr id="48130" name="AutoShape 2"/>
          <p:cNvSpPr>
            <a:spLocks/>
          </p:cNvSpPr>
          <p:nvPr/>
        </p:nvSpPr>
        <p:spPr bwMode="auto">
          <a:xfrm>
            <a:off x="484188" y="5938838"/>
            <a:ext cx="3690937" cy="933450"/>
          </a:xfrm>
          <a:custGeom>
            <a:avLst/>
            <a:gdLst>
              <a:gd name="T0" fmla="*/ 0 w 21600"/>
              <a:gd name="T1" fmla="*/ 0 h 21600"/>
              <a:gd name="T2" fmla="*/ 21600 w 21600"/>
              <a:gd name="T3" fmla="*/ 21600 h 21600"/>
            </a:gdLst>
            <a:ahLst/>
            <a:cxnLst>
              <a:cxn ang="0">
                <a:pos x="0" y="0"/>
              </a:cxn>
              <a:cxn ang="0">
                <a:pos x="21600" y="21490"/>
              </a:cxn>
              <a:cxn ang="0">
                <a:pos x="17057" y="21600"/>
              </a:cxn>
              <a:cxn ang="0">
                <a:pos x="46" y="147"/>
              </a:cxn>
            </a:cxnLst>
            <a:rect l="T0" t="T1" r="T2" b="T3"/>
            <a:pathLst>
              <a:path w="21600" h="21600">
                <a:moveTo>
                  <a:pt x="0" y="0"/>
                </a:moveTo>
                <a:lnTo>
                  <a:pt x="21600" y="21490"/>
                </a:lnTo>
                <a:lnTo>
                  <a:pt x="17057" y="21600"/>
                </a:lnTo>
                <a:lnTo>
                  <a:pt x="46" y="147"/>
                </a:lnTo>
              </a:path>
            </a:pathLst>
          </a:custGeom>
          <a:solidFill>
            <a:srgbClr val="000000"/>
          </a:solidFill>
          <a:ln w="9525">
            <a:noFill/>
            <a:miter lim="800000"/>
            <a:headEnd type="none" w="med" len="med"/>
            <a:tailEnd type="none" w="med" len="med"/>
          </a:ln>
        </p:spPr>
        <p:txBody>
          <a:bodyPr lIns="0" tIns="0" rIns="0" bIns="0"/>
          <a:lstStyle/>
          <a:p>
            <a:endParaRPr lang="en-US"/>
          </a:p>
        </p:txBody>
      </p:sp>
      <p:sp>
        <p:nvSpPr>
          <p:cNvPr id="48131" name="AutoShape 3"/>
          <p:cNvSpPr>
            <a:spLocks/>
          </p:cNvSpPr>
          <p:nvPr/>
        </p:nvSpPr>
        <p:spPr bwMode="auto">
          <a:xfrm>
            <a:off x="-4763" y="5791200"/>
            <a:ext cx="3400426" cy="1079500"/>
          </a:xfrm>
          <a:prstGeom prst="rtTriangle">
            <a:avLst/>
          </a:prstGeom>
          <a:blipFill dpi="0" rotWithShape="0">
            <a:blip r:embed="rId2"/>
            <a:srcRect/>
            <a:stretch>
              <a:fillRect/>
            </a:stretch>
          </a:blipFill>
          <a:ln w="12700">
            <a:noFill/>
            <a:miter lim="800000"/>
            <a:headEnd/>
            <a:tailEnd/>
          </a:ln>
        </p:spPr>
        <p:txBody>
          <a:bodyPr lIns="0" tIns="0" rIns="0" bIns="0"/>
          <a:lstStyle/>
          <a:p>
            <a:pPr algn="ctr"/>
            <a:endParaRPr lang="en-US"/>
          </a:p>
        </p:txBody>
      </p:sp>
      <p:sp>
        <p:nvSpPr>
          <p:cNvPr id="48132" name="Line 4"/>
          <p:cNvSpPr>
            <a:spLocks noChangeShapeType="1"/>
          </p:cNvSpPr>
          <p:nvPr/>
        </p:nvSpPr>
        <p:spPr bwMode="auto">
          <a:xfrm>
            <a:off x="-7938" y="5786438"/>
            <a:ext cx="3403601" cy="1084262"/>
          </a:xfrm>
          <a:prstGeom prst="line">
            <a:avLst/>
          </a:prstGeom>
          <a:noFill/>
          <a:ln w="12065">
            <a:solidFill>
              <a:srgbClr val="5EA3B4"/>
            </a:solidFill>
            <a:round/>
            <a:headEnd/>
            <a:tailEnd/>
          </a:ln>
        </p:spPr>
        <p:txBody>
          <a:bodyPr/>
          <a:lstStyle/>
          <a:p>
            <a:endParaRPr lang="en-US"/>
          </a:p>
        </p:txBody>
      </p:sp>
      <p:sp>
        <p:nvSpPr>
          <p:cNvPr id="48133" name="Rectangle 5"/>
          <p:cNvSpPr>
            <a:spLocks noGrp="1" noChangeArrowheads="1"/>
          </p:cNvSpPr>
          <p:nvPr>
            <p:ph type="body" idx="1"/>
          </p:nvPr>
        </p:nvSpPr>
        <p:spPr/>
        <p:txBody>
          <a:bodyPr/>
          <a:lstStyle/>
          <a:p>
            <a:pPr eaLnBrk="1" hangingPunct="1"/>
            <a:r>
              <a:rPr lang="en-US" smtClean="0"/>
              <a:t> </a:t>
            </a:r>
          </a:p>
          <a:p>
            <a:pPr eaLnBrk="1" hangingPunct="1"/>
            <a:r>
              <a:rPr lang="en-US" smtClean="0"/>
              <a:t>Design and implement office policies  </a:t>
            </a:r>
          </a:p>
          <a:p>
            <a:pPr eaLnBrk="1" hangingPunct="1"/>
            <a:r>
              <a:rPr lang="en-US" smtClean="0"/>
              <a:t>Establish standards and procedures  </a:t>
            </a:r>
          </a:p>
          <a:p>
            <a:pPr eaLnBrk="1" hangingPunct="1"/>
            <a:r>
              <a:rPr lang="en-US" smtClean="0"/>
              <a:t>Organize office operations and procedures  </a:t>
            </a:r>
          </a:p>
          <a:p>
            <a:pPr eaLnBrk="1" hangingPunct="1"/>
            <a:r>
              <a:rPr lang="en-US" smtClean="0"/>
              <a:t>Prepare time sheets  </a:t>
            </a:r>
          </a:p>
          <a:p>
            <a:pPr eaLnBrk="1" hangingPunct="1"/>
            <a:r>
              <a:rPr lang="en-US" smtClean="0"/>
              <a:t>Review and approve supply orders  </a:t>
            </a:r>
          </a:p>
          <a:p>
            <a:pPr eaLnBrk="1" hangingPunct="1"/>
            <a:r>
              <a:rPr lang="en-US" smtClean="0"/>
              <a:t>Update organizational memberships  </a:t>
            </a:r>
          </a:p>
          <a:p>
            <a:pPr eaLnBrk="1" hangingPunct="1"/>
            <a:r>
              <a:rPr lang="en-US" smtClean="0"/>
              <a:t>Maintain office equipment</a:t>
            </a:r>
          </a:p>
        </p:txBody>
      </p:sp>
      <p:sp>
        <p:nvSpPr>
          <p:cNvPr id="25606" name="Rectangle 6"/>
          <p:cNvSpPr>
            <a:spLocks noGrp="1" noChangeArrowheads="1"/>
          </p:cNvSpPr>
          <p:nvPr>
            <p:ph type="title"/>
          </p:nvPr>
        </p:nvSpPr>
        <p:spPr/>
        <p:txBody>
          <a:bodyPr/>
          <a:lstStyle/>
          <a:p>
            <a:pPr eaLnBrk="1" hangingPunct="1">
              <a:defRPr/>
            </a:pPr>
            <a:r>
              <a:rPr lang="en-US">
                <a:sym typeface="Lucida Grande" charset="0"/>
              </a:rPr>
              <a:t>Office</a:t>
            </a:r>
          </a:p>
        </p:txBody>
      </p:sp>
      <p:pic>
        <p:nvPicPr>
          <p:cNvPr id="48135" name="Picture 7"/>
          <p:cNvPicPr>
            <a:picLocks noChangeAspect="1" noChangeArrowheads="1"/>
          </p:cNvPicPr>
          <p:nvPr/>
        </p:nvPicPr>
        <p:blipFill>
          <a:blip r:embed="rId3"/>
          <a:srcRect/>
          <a:stretch>
            <a:fillRect/>
          </a:stretch>
        </p:blipFill>
        <p:spPr bwMode="auto">
          <a:xfrm>
            <a:off x="6553200" y="4648200"/>
            <a:ext cx="2438400" cy="2209800"/>
          </a:xfrm>
          <a:prstGeom prst="rect">
            <a:avLst/>
          </a:prstGeom>
          <a:noFill/>
          <a:ln w="12700">
            <a:noFill/>
            <a:miter lim="800000"/>
            <a:headEnd/>
            <a:tailEnd/>
          </a:ln>
        </p:spPr>
      </p:pic>
      <p:pic>
        <p:nvPicPr>
          <p:cNvPr id="48136" name="Picture 8"/>
          <p:cNvPicPr>
            <a:picLocks noChangeAspect="1" noChangeArrowheads="1"/>
          </p:cNvPicPr>
          <p:nvPr/>
        </p:nvPicPr>
        <p:blipFill>
          <a:blip r:embed="rId4"/>
          <a:srcRect/>
          <a:stretch>
            <a:fillRect/>
          </a:stretch>
        </p:blipFill>
        <p:spPr bwMode="auto">
          <a:xfrm>
            <a:off x="4749800" y="-50800"/>
            <a:ext cx="4035425" cy="1562100"/>
          </a:xfrm>
          <a:prstGeom prst="rect">
            <a:avLst/>
          </a:prstGeom>
          <a:noFill/>
          <a:ln w="12700">
            <a:noFill/>
            <a:miter lim="800000"/>
            <a:headEnd/>
            <a:tailEnd/>
          </a:ln>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AutoShape 1"/>
          <p:cNvSpPr>
            <a:spLocks/>
          </p:cNvSpPr>
          <p:nvPr/>
        </p:nvSpPr>
        <p:spPr bwMode="auto">
          <a:xfrm>
            <a:off x="498475" y="5943600"/>
            <a:ext cx="4940300" cy="922338"/>
          </a:xfrm>
          <a:custGeom>
            <a:avLst/>
            <a:gdLst>
              <a:gd name="T0" fmla="*/ 0 w 21600"/>
              <a:gd name="T1" fmla="*/ 0 h 21600"/>
              <a:gd name="T2" fmla="*/ 21600 w 21600"/>
              <a:gd name="T3" fmla="*/ 21600 h 21600"/>
            </a:gdLst>
            <a:ahLst/>
            <a:cxnLst>
              <a:cxn ang="0">
                <a:pos x="0" y="128"/>
              </a:cxn>
              <a:cxn ang="0">
                <a:pos x="21600" y="21600"/>
              </a:cxn>
              <a:cxn ang="0">
                <a:pos x="16039" y="21600"/>
              </a:cxn>
              <a:cxn ang="0">
                <a:pos x="3" y="0"/>
              </a:cxn>
            </a:cxnLst>
            <a:rect l="T0" t="T1" r="T2" b="T3"/>
            <a:pathLst>
              <a:path w="21600" h="21600">
                <a:moveTo>
                  <a:pt x="0" y="128"/>
                </a:moveTo>
                <a:lnTo>
                  <a:pt x="21600" y="21600"/>
                </a:lnTo>
                <a:lnTo>
                  <a:pt x="16039" y="21600"/>
                </a:lnTo>
                <a:lnTo>
                  <a:pt x="3" y="0"/>
                </a:lnTo>
              </a:path>
            </a:pathLst>
          </a:custGeom>
          <a:solidFill>
            <a:schemeClr val="accent1">
              <a:alpha val="39999"/>
            </a:schemeClr>
          </a:solidFill>
          <a:ln w="9525">
            <a:noFill/>
            <a:miter lim="800000"/>
            <a:headEnd type="none" w="med" len="med"/>
            <a:tailEnd type="none" w="med" len="med"/>
          </a:ln>
        </p:spPr>
        <p:txBody>
          <a:bodyPr lIns="0" tIns="0" rIns="0" bIns="0"/>
          <a:lstStyle/>
          <a:p>
            <a:endParaRPr lang="en-US"/>
          </a:p>
        </p:txBody>
      </p:sp>
      <p:sp>
        <p:nvSpPr>
          <p:cNvPr id="49154" name="AutoShape 2"/>
          <p:cNvSpPr>
            <a:spLocks/>
          </p:cNvSpPr>
          <p:nvPr/>
        </p:nvSpPr>
        <p:spPr bwMode="auto">
          <a:xfrm>
            <a:off x="484188" y="5938838"/>
            <a:ext cx="3690937" cy="933450"/>
          </a:xfrm>
          <a:custGeom>
            <a:avLst/>
            <a:gdLst>
              <a:gd name="T0" fmla="*/ 0 w 21600"/>
              <a:gd name="T1" fmla="*/ 0 h 21600"/>
              <a:gd name="T2" fmla="*/ 21600 w 21600"/>
              <a:gd name="T3" fmla="*/ 21600 h 21600"/>
            </a:gdLst>
            <a:ahLst/>
            <a:cxnLst>
              <a:cxn ang="0">
                <a:pos x="0" y="0"/>
              </a:cxn>
              <a:cxn ang="0">
                <a:pos x="21600" y="21490"/>
              </a:cxn>
              <a:cxn ang="0">
                <a:pos x="17057" y="21600"/>
              </a:cxn>
              <a:cxn ang="0">
                <a:pos x="46" y="147"/>
              </a:cxn>
            </a:cxnLst>
            <a:rect l="T0" t="T1" r="T2" b="T3"/>
            <a:pathLst>
              <a:path w="21600" h="21600">
                <a:moveTo>
                  <a:pt x="0" y="0"/>
                </a:moveTo>
                <a:lnTo>
                  <a:pt x="21600" y="21490"/>
                </a:lnTo>
                <a:lnTo>
                  <a:pt x="17057" y="21600"/>
                </a:lnTo>
                <a:lnTo>
                  <a:pt x="46" y="147"/>
                </a:lnTo>
              </a:path>
            </a:pathLst>
          </a:custGeom>
          <a:solidFill>
            <a:srgbClr val="000000"/>
          </a:solidFill>
          <a:ln w="9525">
            <a:noFill/>
            <a:miter lim="800000"/>
            <a:headEnd type="none" w="med" len="med"/>
            <a:tailEnd type="none" w="med" len="med"/>
          </a:ln>
        </p:spPr>
        <p:txBody>
          <a:bodyPr lIns="0" tIns="0" rIns="0" bIns="0"/>
          <a:lstStyle/>
          <a:p>
            <a:endParaRPr lang="en-US"/>
          </a:p>
        </p:txBody>
      </p:sp>
      <p:sp>
        <p:nvSpPr>
          <p:cNvPr id="49155" name="AutoShape 3"/>
          <p:cNvSpPr>
            <a:spLocks/>
          </p:cNvSpPr>
          <p:nvPr/>
        </p:nvSpPr>
        <p:spPr bwMode="auto">
          <a:xfrm>
            <a:off x="-4763" y="5791200"/>
            <a:ext cx="3400426" cy="1079500"/>
          </a:xfrm>
          <a:prstGeom prst="rtTriangle">
            <a:avLst/>
          </a:prstGeom>
          <a:blipFill dpi="0" rotWithShape="0">
            <a:blip r:embed="rId2"/>
            <a:srcRect/>
            <a:stretch>
              <a:fillRect/>
            </a:stretch>
          </a:blipFill>
          <a:ln w="12700">
            <a:noFill/>
            <a:miter lim="800000"/>
            <a:headEnd/>
            <a:tailEnd/>
          </a:ln>
        </p:spPr>
        <p:txBody>
          <a:bodyPr lIns="0" tIns="0" rIns="0" bIns="0"/>
          <a:lstStyle/>
          <a:p>
            <a:pPr algn="ctr"/>
            <a:endParaRPr lang="en-US"/>
          </a:p>
        </p:txBody>
      </p:sp>
      <p:sp>
        <p:nvSpPr>
          <p:cNvPr id="49156" name="Line 4"/>
          <p:cNvSpPr>
            <a:spLocks noChangeShapeType="1"/>
          </p:cNvSpPr>
          <p:nvPr/>
        </p:nvSpPr>
        <p:spPr bwMode="auto">
          <a:xfrm>
            <a:off x="-7938" y="5786438"/>
            <a:ext cx="3403601" cy="1084262"/>
          </a:xfrm>
          <a:prstGeom prst="line">
            <a:avLst/>
          </a:prstGeom>
          <a:noFill/>
          <a:ln w="12065">
            <a:solidFill>
              <a:srgbClr val="5EA3B4"/>
            </a:solidFill>
            <a:round/>
            <a:headEnd/>
            <a:tailEnd/>
          </a:ln>
        </p:spPr>
        <p:txBody>
          <a:bodyPr/>
          <a:lstStyle/>
          <a:p>
            <a:endParaRPr lang="en-US"/>
          </a:p>
        </p:txBody>
      </p:sp>
      <p:sp>
        <p:nvSpPr>
          <p:cNvPr id="49157" name="Rectangle 5"/>
          <p:cNvSpPr>
            <a:spLocks noGrp="1" noChangeArrowheads="1"/>
          </p:cNvSpPr>
          <p:nvPr>
            <p:ph type="body" idx="1"/>
          </p:nvPr>
        </p:nvSpPr>
        <p:spPr>
          <a:xfrm>
            <a:off x="330200" y="1392238"/>
            <a:ext cx="8229600" cy="4525962"/>
          </a:xfrm>
        </p:spPr>
        <p:txBody>
          <a:bodyPr/>
          <a:lstStyle/>
          <a:p>
            <a:pPr eaLnBrk="1" hangingPunct="1"/>
            <a:r>
              <a:rPr lang="en-US" smtClean="0"/>
              <a:t>Assign and monitor clerical and secretarial functions  </a:t>
            </a:r>
          </a:p>
          <a:p>
            <a:pPr eaLnBrk="1" hangingPunct="1"/>
            <a:r>
              <a:rPr lang="en-US" smtClean="0"/>
              <a:t>Recruit and select office staff  </a:t>
            </a:r>
          </a:p>
          <a:p>
            <a:pPr eaLnBrk="1" hangingPunct="1"/>
            <a:r>
              <a:rPr lang="en-US" smtClean="0"/>
              <a:t>Orient and train employees  </a:t>
            </a:r>
          </a:p>
          <a:p>
            <a:pPr eaLnBrk="1" hangingPunct="1"/>
            <a:r>
              <a:rPr lang="en-US" smtClean="0"/>
              <a:t>Provide on the job and other training opportunities  </a:t>
            </a:r>
          </a:p>
          <a:p>
            <a:pPr eaLnBrk="1" hangingPunct="1"/>
            <a:r>
              <a:rPr lang="en-US" smtClean="0"/>
              <a:t>Evaluate staff performance through situational judgment tests, merit rating, and performance appraisal  </a:t>
            </a:r>
          </a:p>
        </p:txBody>
      </p:sp>
      <p:sp>
        <p:nvSpPr>
          <p:cNvPr id="26630" name="Rectangle 6"/>
          <p:cNvSpPr>
            <a:spLocks noGrp="1" noChangeArrowheads="1"/>
          </p:cNvSpPr>
          <p:nvPr>
            <p:ph type="title"/>
          </p:nvPr>
        </p:nvSpPr>
        <p:spPr/>
        <p:txBody>
          <a:bodyPr/>
          <a:lstStyle/>
          <a:p>
            <a:pPr eaLnBrk="1" hangingPunct="1">
              <a:defRPr/>
            </a:pPr>
            <a:r>
              <a:rPr lang="en-US">
                <a:sym typeface="Lucida Grande" charset="0"/>
              </a:rPr>
              <a:t> Staff</a:t>
            </a:r>
          </a:p>
        </p:txBody>
      </p:sp>
      <p:pic>
        <p:nvPicPr>
          <p:cNvPr id="49159" name="Picture 7"/>
          <p:cNvPicPr>
            <a:picLocks noChangeAspect="1" noChangeArrowheads="1"/>
          </p:cNvPicPr>
          <p:nvPr/>
        </p:nvPicPr>
        <p:blipFill>
          <a:blip r:embed="rId3"/>
          <a:srcRect/>
          <a:stretch>
            <a:fillRect/>
          </a:stretch>
        </p:blipFill>
        <p:spPr bwMode="auto">
          <a:xfrm>
            <a:off x="6324600" y="5062538"/>
            <a:ext cx="2552700" cy="1795462"/>
          </a:xfrm>
          <a:prstGeom prst="rect">
            <a:avLst/>
          </a:prstGeom>
          <a:noFill/>
          <a:ln w="12700">
            <a:noFill/>
            <a:miter lim="800000"/>
            <a:headEnd/>
            <a:tailEnd/>
          </a:ln>
        </p:spPr>
      </p:pic>
      <p:pic>
        <p:nvPicPr>
          <p:cNvPr id="49160" name="Picture 8"/>
          <p:cNvPicPr>
            <a:picLocks noChangeAspect="1" noChangeArrowheads="1"/>
          </p:cNvPicPr>
          <p:nvPr/>
        </p:nvPicPr>
        <p:blipFill>
          <a:blip r:embed="rId4"/>
          <a:srcRect/>
          <a:stretch>
            <a:fillRect/>
          </a:stretch>
        </p:blipFill>
        <p:spPr bwMode="auto">
          <a:xfrm>
            <a:off x="5372100" y="-431800"/>
            <a:ext cx="2209800" cy="1928813"/>
          </a:xfrm>
          <a:prstGeom prst="rect">
            <a:avLst/>
          </a:prstGeom>
          <a:noFill/>
          <a:ln w="12700">
            <a:noFill/>
            <a:miter lim="800000"/>
            <a:headEnd/>
            <a:tailEnd/>
          </a:ln>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AutoShape 1"/>
          <p:cNvSpPr>
            <a:spLocks/>
          </p:cNvSpPr>
          <p:nvPr/>
        </p:nvSpPr>
        <p:spPr bwMode="auto">
          <a:xfrm>
            <a:off x="498475" y="5943600"/>
            <a:ext cx="4940300" cy="922338"/>
          </a:xfrm>
          <a:custGeom>
            <a:avLst/>
            <a:gdLst>
              <a:gd name="T0" fmla="*/ 0 w 21600"/>
              <a:gd name="T1" fmla="*/ 0 h 21600"/>
              <a:gd name="T2" fmla="*/ 21600 w 21600"/>
              <a:gd name="T3" fmla="*/ 21600 h 21600"/>
            </a:gdLst>
            <a:ahLst/>
            <a:cxnLst>
              <a:cxn ang="0">
                <a:pos x="0" y="128"/>
              </a:cxn>
              <a:cxn ang="0">
                <a:pos x="21600" y="21600"/>
              </a:cxn>
              <a:cxn ang="0">
                <a:pos x="16039" y="21600"/>
              </a:cxn>
              <a:cxn ang="0">
                <a:pos x="3" y="0"/>
              </a:cxn>
            </a:cxnLst>
            <a:rect l="T0" t="T1" r="T2" b="T3"/>
            <a:pathLst>
              <a:path w="21600" h="21600">
                <a:moveTo>
                  <a:pt x="0" y="128"/>
                </a:moveTo>
                <a:lnTo>
                  <a:pt x="21600" y="21600"/>
                </a:lnTo>
                <a:lnTo>
                  <a:pt x="16039" y="21600"/>
                </a:lnTo>
                <a:lnTo>
                  <a:pt x="3" y="0"/>
                </a:lnTo>
              </a:path>
            </a:pathLst>
          </a:custGeom>
          <a:solidFill>
            <a:schemeClr val="accent1">
              <a:alpha val="39999"/>
            </a:schemeClr>
          </a:solidFill>
          <a:ln w="9525">
            <a:noFill/>
            <a:miter lim="800000"/>
            <a:headEnd type="none" w="med" len="med"/>
            <a:tailEnd type="none" w="med" len="med"/>
          </a:ln>
        </p:spPr>
        <p:txBody>
          <a:bodyPr lIns="0" tIns="0" rIns="0" bIns="0"/>
          <a:lstStyle/>
          <a:p>
            <a:endParaRPr lang="en-US"/>
          </a:p>
        </p:txBody>
      </p:sp>
      <p:sp>
        <p:nvSpPr>
          <p:cNvPr id="50178" name="AutoShape 2"/>
          <p:cNvSpPr>
            <a:spLocks/>
          </p:cNvSpPr>
          <p:nvPr/>
        </p:nvSpPr>
        <p:spPr bwMode="auto">
          <a:xfrm>
            <a:off x="484188" y="5938838"/>
            <a:ext cx="3690937" cy="933450"/>
          </a:xfrm>
          <a:custGeom>
            <a:avLst/>
            <a:gdLst>
              <a:gd name="T0" fmla="*/ 0 w 21600"/>
              <a:gd name="T1" fmla="*/ 0 h 21600"/>
              <a:gd name="T2" fmla="*/ 21600 w 21600"/>
              <a:gd name="T3" fmla="*/ 21600 h 21600"/>
            </a:gdLst>
            <a:ahLst/>
            <a:cxnLst>
              <a:cxn ang="0">
                <a:pos x="0" y="0"/>
              </a:cxn>
              <a:cxn ang="0">
                <a:pos x="21600" y="21490"/>
              </a:cxn>
              <a:cxn ang="0">
                <a:pos x="17057" y="21600"/>
              </a:cxn>
              <a:cxn ang="0">
                <a:pos x="46" y="147"/>
              </a:cxn>
            </a:cxnLst>
            <a:rect l="T0" t="T1" r="T2" b="T3"/>
            <a:pathLst>
              <a:path w="21600" h="21600">
                <a:moveTo>
                  <a:pt x="0" y="0"/>
                </a:moveTo>
                <a:lnTo>
                  <a:pt x="21600" y="21490"/>
                </a:lnTo>
                <a:lnTo>
                  <a:pt x="17057" y="21600"/>
                </a:lnTo>
                <a:lnTo>
                  <a:pt x="46" y="147"/>
                </a:lnTo>
              </a:path>
            </a:pathLst>
          </a:custGeom>
          <a:solidFill>
            <a:srgbClr val="000000"/>
          </a:solidFill>
          <a:ln w="9525">
            <a:noFill/>
            <a:miter lim="800000"/>
            <a:headEnd type="none" w="med" len="med"/>
            <a:tailEnd type="none" w="med" len="med"/>
          </a:ln>
        </p:spPr>
        <p:txBody>
          <a:bodyPr lIns="0" tIns="0" rIns="0" bIns="0"/>
          <a:lstStyle/>
          <a:p>
            <a:endParaRPr lang="en-US"/>
          </a:p>
        </p:txBody>
      </p:sp>
      <p:sp>
        <p:nvSpPr>
          <p:cNvPr id="50179" name="AutoShape 3"/>
          <p:cNvSpPr>
            <a:spLocks/>
          </p:cNvSpPr>
          <p:nvPr/>
        </p:nvSpPr>
        <p:spPr bwMode="auto">
          <a:xfrm>
            <a:off x="-4763" y="5791200"/>
            <a:ext cx="3400426" cy="1079500"/>
          </a:xfrm>
          <a:prstGeom prst="rtTriangle">
            <a:avLst/>
          </a:prstGeom>
          <a:blipFill dpi="0" rotWithShape="0">
            <a:blip r:embed="rId2"/>
            <a:srcRect/>
            <a:stretch>
              <a:fillRect/>
            </a:stretch>
          </a:blipFill>
          <a:ln w="12700">
            <a:noFill/>
            <a:miter lim="800000"/>
            <a:headEnd/>
            <a:tailEnd/>
          </a:ln>
        </p:spPr>
        <p:txBody>
          <a:bodyPr lIns="0" tIns="0" rIns="0" bIns="0"/>
          <a:lstStyle/>
          <a:p>
            <a:pPr algn="ctr"/>
            <a:endParaRPr lang="en-US"/>
          </a:p>
        </p:txBody>
      </p:sp>
      <p:sp>
        <p:nvSpPr>
          <p:cNvPr id="50180" name="Line 4"/>
          <p:cNvSpPr>
            <a:spLocks noChangeShapeType="1"/>
          </p:cNvSpPr>
          <p:nvPr/>
        </p:nvSpPr>
        <p:spPr bwMode="auto">
          <a:xfrm>
            <a:off x="-7938" y="5786438"/>
            <a:ext cx="3403601" cy="1084262"/>
          </a:xfrm>
          <a:prstGeom prst="line">
            <a:avLst/>
          </a:prstGeom>
          <a:noFill/>
          <a:ln w="12065">
            <a:solidFill>
              <a:srgbClr val="5EA3B4"/>
            </a:solidFill>
            <a:round/>
            <a:headEnd/>
            <a:tailEnd/>
          </a:ln>
        </p:spPr>
        <p:txBody>
          <a:bodyPr/>
          <a:lstStyle/>
          <a:p>
            <a:endParaRPr lang="en-US"/>
          </a:p>
        </p:txBody>
      </p:sp>
      <p:sp>
        <p:nvSpPr>
          <p:cNvPr id="50181" name="Rectangle 5"/>
          <p:cNvSpPr>
            <a:spLocks noGrp="1" noChangeArrowheads="1"/>
          </p:cNvSpPr>
          <p:nvPr>
            <p:ph type="body" idx="1"/>
          </p:nvPr>
        </p:nvSpPr>
        <p:spPr>
          <a:xfrm>
            <a:off x="457200" y="1143000"/>
            <a:ext cx="8229600" cy="4572000"/>
          </a:xfrm>
        </p:spPr>
        <p:txBody>
          <a:bodyPr/>
          <a:lstStyle/>
          <a:p>
            <a:pPr eaLnBrk="1" hangingPunct="1"/>
            <a:r>
              <a:rPr lang="en-US" smtClean="0"/>
              <a:t>Maintain day-to-day financial control of all services offered.  </a:t>
            </a:r>
          </a:p>
          <a:p>
            <a:pPr eaLnBrk="1" hangingPunct="1"/>
            <a:r>
              <a:rPr lang="en-US" smtClean="0"/>
              <a:t>Ensure that all finances are properly administered and monitored, i.e. credit control.  </a:t>
            </a:r>
          </a:p>
          <a:p>
            <a:pPr eaLnBrk="1" hangingPunct="1"/>
            <a:r>
              <a:rPr lang="en-US" smtClean="0"/>
              <a:t>Advise on the proper allocation of resources.  </a:t>
            </a:r>
          </a:p>
          <a:p>
            <a:pPr eaLnBrk="1" hangingPunct="1"/>
            <a:r>
              <a:rPr lang="en-US" smtClean="0"/>
              <a:t>Ensure that appropriate financial regulations and controls are in place.  </a:t>
            </a:r>
          </a:p>
        </p:txBody>
      </p:sp>
      <p:sp>
        <p:nvSpPr>
          <p:cNvPr id="27654" name="Rectangle 6"/>
          <p:cNvSpPr>
            <a:spLocks noGrp="1" noChangeArrowheads="1"/>
          </p:cNvSpPr>
          <p:nvPr>
            <p:ph type="title"/>
          </p:nvPr>
        </p:nvSpPr>
        <p:spPr>
          <a:xfrm>
            <a:off x="457200" y="274638"/>
            <a:ext cx="8229600" cy="876300"/>
          </a:xfrm>
        </p:spPr>
        <p:txBody>
          <a:bodyPr/>
          <a:lstStyle/>
          <a:p>
            <a:pPr eaLnBrk="1" hangingPunct="1">
              <a:defRPr/>
            </a:pPr>
            <a:r>
              <a:rPr lang="en-US">
                <a:sym typeface="Lucida Grande" charset="0"/>
              </a:rPr>
              <a:t> Finance</a:t>
            </a:r>
          </a:p>
        </p:txBody>
      </p:sp>
      <p:pic>
        <p:nvPicPr>
          <p:cNvPr id="50183" name="Picture 7"/>
          <p:cNvPicPr>
            <a:picLocks noChangeAspect="1" noChangeArrowheads="1"/>
          </p:cNvPicPr>
          <p:nvPr/>
        </p:nvPicPr>
        <p:blipFill>
          <a:blip r:embed="rId3"/>
          <a:srcRect/>
          <a:stretch>
            <a:fillRect/>
          </a:stretch>
        </p:blipFill>
        <p:spPr bwMode="auto">
          <a:xfrm>
            <a:off x="6324600" y="4953000"/>
            <a:ext cx="2609850" cy="1905000"/>
          </a:xfrm>
          <a:prstGeom prst="rect">
            <a:avLst/>
          </a:prstGeom>
          <a:noFill/>
          <a:ln w="12700">
            <a:noFill/>
            <a:miter lim="800000"/>
            <a:headEnd/>
            <a:tailEnd/>
          </a:ln>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AutoShape 1"/>
          <p:cNvSpPr>
            <a:spLocks/>
          </p:cNvSpPr>
          <p:nvPr/>
        </p:nvSpPr>
        <p:spPr bwMode="auto">
          <a:xfrm>
            <a:off x="498475" y="5943600"/>
            <a:ext cx="4940300" cy="922338"/>
          </a:xfrm>
          <a:custGeom>
            <a:avLst/>
            <a:gdLst>
              <a:gd name="T0" fmla="*/ 0 w 21600"/>
              <a:gd name="T1" fmla="*/ 0 h 21600"/>
              <a:gd name="T2" fmla="*/ 21600 w 21600"/>
              <a:gd name="T3" fmla="*/ 21600 h 21600"/>
            </a:gdLst>
            <a:ahLst/>
            <a:cxnLst>
              <a:cxn ang="0">
                <a:pos x="0" y="128"/>
              </a:cxn>
              <a:cxn ang="0">
                <a:pos x="21600" y="21600"/>
              </a:cxn>
              <a:cxn ang="0">
                <a:pos x="16039" y="21600"/>
              </a:cxn>
              <a:cxn ang="0">
                <a:pos x="3" y="0"/>
              </a:cxn>
            </a:cxnLst>
            <a:rect l="T0" t="T1" r="T2" b="T3"/>
            <a:pathLst>
              <a:path w="21600" h="21600">
                <a:moveTo>
                  <a:pt x="0" y="128"/>
                </a:moveTo>
                <a:lnTo>
                  <a:pt x="21600" y="21600"/>
                </a:lnTo>
                <a:lnTo>
                  <a:pt x="16039" y="21600"/>
                </a:lnTo>
                <a:lnTo>
                  <a:pt x="3" y="0"/>
                </a:lnTo>
              </a:path>
            </a:pathLst>
          </a:custGeom>
          <a:solidFill>
            <a:schemeClr val="accent1">
              <a:alpha val="39999"/>
            </a:schemeClr>
          </a:solidFill>
          <a:ln w="9525">
            <a:noFill/>
            <a:miter lim="800000"/>
            <a:headEnd type="none" w="med" len="med"/>
            <a:tailEnd type="none" w="med" len="med"/>
          </a:ln>
        </p:spPr>
        <p:txBody>
          <a:bodyPr lIns="0" tIns="0" rIns="0" bIns="0"/>
          <a:lstStyle/>
          <a:p>
            <a:endParaRPr lang="en-US"/>
          </a:p>
        </p:txBody>
      </p:sp>
      <p:sp>
        <p:nvSpPr>
          <p:cNvPr id="51202" name="AutoShape 2"/>
          <p:cNvSpPr>
            <a:spLocks/>
          </p:cNvSpPr>
          <p:nvPr/>
        </p:nvSpPr>
        <p:spPr bwMode="auto">
          <a:xfrm>
            <a:off x="484188" y="5938838"/>
            <a:ext cx="3690937" cy="933450"/>
          </a:xfrm>
          <a:custGeom>
            <a:avLst/>
            <a:gdLst>
              <a:gd name="T0" fmla="*/ 0 w 21600"/>
              <a:gd name="T1" fmla="*/ 0 h 21600"/>
              <a:gd name="T2" fmla="*/ 21600 w 21600"/>
              <a:gd name="T3" fmla="*/ 21600 h 21600"/>
            </a:gdLst>
            <a:ahLst/>
            <a:cxnLst>
              <a:cxn ang="0">
                <a:pos x="0" y="0"/>
              </a:cxn>
              <a:cxn ang="0">
                <a:pos x="21600" y="21490"/>
              </a:cxn>
              <a:cxn ang="0">
                <a:pos x="17057" y="21600"/>
              </a:cxn>
              <a:cxn ang="0">
                <a:pos x="46" y="147"/>
              </a:cxn>
            </a:cxnLst>
            <a:rect l="T0" t="T1" r="T2" b="T3"/>
            <a:pathLst>
              <a:path w="21600" h="21600">
                <a:moveTo>
                  <a:pt x="0" y="0"/>
                </a:moveTo>
                <a:lnTo>
                  <a:pt x="21600" y="21490"/>
                </a:lnTo>
                <a:lnTo>
                  <a:pt x="17057" y="21600"/>
                </a:lnTo>
                <a:lnTo>
                  <a:pt x="46" y="147"/>
                </a:lnTo>
              </a:path>
            </a:pathLst>
          </a:custGeom>
          <a:solidFill>
            <a:srgbClr val="000000"/>
          </a:solidFill>
          <a:ln w="9525">
            <a:noFill/>
            <a:miter lim="800000"/>
            <a:headEnd type="none" w="med" len="med"/>
            <a:tailEnd type="none" w="med" len="med"/>
          </a:ln>
        </p:spPr>
        <p:txBody>
          <a:bodyPr lIns="0" tIns="0" rIns="0" bIns="0"/>
          <a:lstStyle/>
          <a:p>
            <a:endParaRPr lang="en-US"/>
          </a:p>
        </p:txBody>
      </p:sp>
      <p:sp>
        <p:nvSpPr>
          <p:cNvPr id="51203" name="AutoShape 3"/>
          <p:cNvSpPr>
            <a:spLocks/>
          </p:cNvSpPr>
          <p:nvPr/>
        </p:nvSpPr>
        <p:spPr bwMode="auto">
          <a:xfrm>
            <a:off x="-4763" y="5791200"/>
            <a:ext cx="3400426" cy="1079500"/>
          </a:xfrm>
          <a:prstGeom prst="rtTriangle">
            <a:avLst/>
          </a:prstGeom>
          <a:blipFill dpi="0" rotWithShape="0">
            <a:blip r:embed="rId2"/>
            <a:srcRect/>
            <a:stretch>
              <a:fillRect/>
            </a:stretch>
          </a:blipFill>
          <a:ln w="12700">
            <a:noFill/>
            <a:miter lim="800000"/>
            <a:headEnd/>
            <a:tailEnd/>
          </a:ln>
        </p:spPr>
        <p:txBody>
          <a:bodyPr lIns="0" tIns="0" rIns="0" bIns="0"/>
          <a:lstStyle/>
          <a:p>
            <a:pPr algn="ctr"/>
            <a:endParaRPr lang="en-US"/>
          </a:p>
        </p:txBody>
      </p:sp>
      <p:sp>
        <p:nvSpPr>
          <p:cNvPr id="51204" name="Line 4"/>
          <p:cNvSpPr>
            <a:spLocks noChangeShapeType="1"/>
          </p:cNvSpPr>
          <p:nvPr/>
        </p:nvSpPr>
        <p:spPr bwMode="auto">
          <a:xfrm>
            <a:off x="-7938" y="5786438"/>
            <a:ext cx="3403601" cy="1084262"/>
          </a:xfrm>
          <a:prstGeom prst="line">
            <a:avLst/>
          </a:prstGeom>
          <a:noFill/>
          <a:ln w="12065">
            <a:solidFill>
              <a:srgbClr val="5EA3B4"/>
            </a:solidFill>
            <a:round/>
            <a:headEnd/>
            <a:tailEnd/>
          </a:ln>
        </p:spPr>
        <p:txBody>
          <a:bodyPr/>
          <a:lstStyle/>
          <a:p>
            <a:endParaRPr lang="en-US"/>
          </a:p>
        </p:txBody>
      </p:sp>
      <p:pic>
        <p:nvPicPr>
          <p:cNvPr id="51205" name="Picture 5"/>
          <p:cNvPicPr>
            <a:picLocks noChangeAspect="1" noChangeArrowheads="1"/>
          </p:cNvPicPr>
          <p:nvPr/>
        </p:nvPicPr>
        <p:blipFill>
          <a:blip r:embed="rId3"/>
          <a:srcRect/>
          <a:stretch>
            <a:fillRect/>
          </a:stretch>
        </p:blipFill>
        <p:spPr bwMode="auto">
          <a:xfrm>
            <a:off x="2463800" y="165100"/>
            <a:ext cx="5257800" cy="6173788"/>
          </a:xfrm>
          <a:prstGeom prst="rect">
            <a:avLst/>
          </a:prstGeom>
          <a:noFill/>
          <a:ln w="9525">
            <a:noFill/>
            <a:miter lim="800000"/>
            <a:headEnd/>
            <a:tailEnd/>
          </a:ln>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AutoShape 1"/>
          <p:cNvSpPr>
            <a:spLocks/>
          </p:cNvSpPr>
          <p:nvPr/>
        </p:nvSpPr>
        <p:spPr bwMode="auto">
          <a:xfrm>
            <a:off x="498475" y="5943600"/>
            <a:ext cx="4940300" cy="922338"/>
          </a:xfrm>
          <a:custGeom>
            <a:avLst/>
            <a:gdLst>
              <a:gd name="T0" fmla="*/ 0 w 21600"/>
              <a:gd name="T1" fmla="*/ 0 h 21600"/>
              <a:gd name="T2" fmla="*/ 21600 w 21600"/>
              <a:gd name="T3" fmla="*/ 21600 h 21600"/>
            </a:gdLst>
            <a:ahLst/>
            <a:cxnLst>
              <a:cxn ang="0">
                <a:pos x="0" y="128"/>
              </a:cxn>
              <a:cxn ang="0">
                <a:pos x="21600" y="21600"/>
              </a:cxn>
              <a:cxn ang="0">
                <a:pos x="16039" y="21600"/>
              </a:cxn>
              <a:cxn ang="0">
                <a:pos x="3" y="0"/>
              </a:cxn>
            </a:cxnLst>
            <a:rect l="T0" t="T1" r="T2" b="T3"/>
            <a:pathLst>
              <a:path w="21600" h="21600">
                <a:moveTo>
                  <a:pt x="0" y="128"/>
                </a:moveTo>
                <a:lnTo>
                  <a:pt x="21600" y="21600"/>
                </a:lnTo>
                <a:lnTo>
                  <a:pt x="16039" y="21600"/>
                </a:lnTo>
                <a:lnTo>
                  <a:pt x="3" y="0"/>
                </a:lnTo>
              </a:path>
            </a:pathLst>
          </a:custGeom>
          <a:solidFill>
            <a:schemeClr val="accent1">
              <a:alpha val="39999"/>
            </a:schemeClr>
          </a:solidFill>
          <a:ln w="9525">
            <a:noFill/>
            <a:miter lim="800000"/>
            <a:headEnd type="none" w="med" len="med"/>
            <a:tailEnd type="none" w="med" len="med"/>
          </a:ln>
        </p:spPr>
        <p:txBody>
          <a:bodyPr lIns="0" tIns="0" rIns="0" bIns="0"/>
          <a:lstStyle/>
          <a:p>
            <a:endParaRPr lang="en-US"/>
          </a:p>
        </p:txBody>
      </p:sp>
      <p:sp>
        <p:nvSpPr>
          <p:cNvPr id="27650" name="AutoShape 2"/>
          <p:cNvSpPr>
            <a:spLocks/>
          </p:cNvSpPr>
          <p:nvPr/>
        </p:nvSpPr>
        <p:spPr bwMode="auto">
          <a:xfrm>
            <a:off x="484188" y="5938838"/>
            <a:ext cx="3690937" cy="933450"/>
          </a:xfrm>
          <a:custGeom>
            <a:avLst/>
            <a:gdLst>
              <a:gd name="T0" fmla="*/ 0 w 21600"/>
              <a:gd name="T1" fmla="*/ 0 h 21600"/>
              <a:gd name="T2" fmla="*/ 21600 w 21600"/>
              <a:gd name="T3" fmla="*/ 21600 h 21600"/>
            </a:gdLst>
            <a:ahLst/>
            <a:cxnLst>
              <a:cxn ang="0">
                <a:pos x="0" y="0"/>
              </a:cxn>
              <a:cxn ang="0">
                <a:pos x="21600" y="21490"/>
              </a:cxn>
              <a:cxn ang="0">
                <a:pos x="17057" y="21600"/>
              </a:cxn>
              <a:cxn ang="0">
                <a:pos x="46" y="147"/>
              </a:cxn>
            </a:cxnLst>
            <a:rect l="T0" t="T1" r="T2" b="T3"/>
            <a:pathLst>
              <a:path w="21600" h="21600">
                <a:moveTo>
                  <a:pt x="0" y="0"/>
                </a:moveTo>
                <a:lnTo>
                  <a:pt x="21600" y="21490"/>
                </a:lnTo>
                <a:lnTo>
                  <a:pt x="17057" y="21600"/>
                </a:lnTo>
                <a:lnTo>
                  <a:pt x="46" y="147"/>
                </a:lnTo>
              </a:path>
            </a:pathLst>
          </a:custGeom>
          <a:solidFill>
            <a:srgbClr val="000000"/>
          </a:solidFill>
          <a:ln w="9525">
            <a:noFill/>
            <a:miter lim="800000"/>
            <a:headEnd type="none" w="med" len="med"/>
            <a:tailEnd type="none" w="med" len="med"/>
          </a:ln>
        </p:spPr>
        <p:txBody>
          <a:bodyPr lIns="0" tIns="0" rIns="0" bIns="0"/>
          <a:lstStyle/>
          <a:p>
            <a:endParaRPr lang="en-US"/>
          </a:p>
        </p:txBody>
      </p:sp>
      <p:sp>
        <p:nvSpPr>
          <p:cNvPr id="27651" name="AutoShape 3"/>
          <p:cNvSpPr>
            <a:spLocks/>
          </p:cNvSpPr>
          <p:nvPr/>
        </p:nvSpPr>
        <p:spPr bwMode="auto">
          <a:xfrm>
            <a:off x="-4763" y="5791200"/>
            <a:ext cx="3400426" cy="1079500"/>
          </a:xfrm>
          <a:prstGeom prst="rtTriangle">
            <a:avLst/>
          </a:prstGeom>
          <a:blipFill dpi="0" rotWithShape="0">
            <a:blip r:embed="rId2"/>
            <a:srcRect/>
            <a:stretch>
              <a:fillRect/>
            </a:stretch>
          </a:blipFill>
          <a:ln w="12700">
            <a:noFill/>
            <a:miter lim="800000"/>
            <a:headEnd/>
            <a:tailEnd/>
          </a:ln>
        </p:spPr>
        <p:txBody>
          <a:bodyPr lIns="0" tIns="0" rIns="0" bIns="0"/>
          <a:lstStyle/>
          <a:p>
            <a:pPr algn="ctr"/>
            <a:endParaRPr lang="en-US"/>
          </a:p>
        </p:txBody>
      </p:sp>
      <p:sp>
        <p:nvSpPr>
          <p:cNvPr id="27652" name="Line 4"/>
          <p:cNvSpPr>
            <a:spLocks noChangeShapeType="1"/>
          </p:cNvSpPr>
          <p:nvPr/>
        </p:nvSpPr>
        <p:spPr bwMode="auto">
          <a:xfrm>
            <a:off x="-7938" y="5786438"/>
            <a:ext cx="3403601" cy="1084262"/>
          </a:xfrm>
          <a:prstGeom prst="line">
            <a:avLst/>
          </a:prstGeom>
          <a:noFill/>
          <a:ln w="12065">
            <a:solidFill>
              <a:srgbClr val="5EA3B4"/>
            </a:solidFill>
            <a:round/>
            <a:headEnd/>
            <a:tailEnd/>
          </a:ln>
        </p:spPr>
        <p:txBody>
          <a:bodyPr/>
          <a:lstStyle/>
          <a:p>
            <a:endParaRPr lang="en-US"/>
          </a:p>
        </p:txBody>
      </p:sp>
      <p:sp>
        <p:nvSpPr>
          <p:cNvPr id="27653" name="Rectangle 5"/>
          <p:cNvSpPr>
            <a:spLocks noGrp="1" noChangeArrowheads="1"/>
          </p:cNvSpPr>
          <p:nvPr>
            <p:ph type="body" idx="1"/>
          </p:nvPr>
        </p:nvSpPr>
        <p:spPr>
          <a:xfrm>
            <a:off x="457200" y="1217613"/>
            <a:ext cx="8229600" cy="4789487"/>
          </a:xfrm>
        </p:spPr>
        <p:txBody>
          <a:bodyPr/>
          <a:lstStyle/>
          <a:p>
            <a:pPr eaLnBrk="1" hangingPunct="1"/>
            <a:r>
              <a:rPr lang="en-US" smtClean="0"/>
              <a:t>  Driving can be such a scary experience. At Sky Driving School our mission is to calm the fears and nervousness associated with driving. We offer a full service experience at Sky Driving School. Our instructors are college educated, professional and friendly. The relationships that we form with our students doesn't stop the moment they get their license. </a:t>
            </a:r>
          </a:p>
        </p:txBody>
      </p:sp>
      <p:sp>
        <p:nvSpPr>
          <p:cNvPr id="5126" name="Rectangle 6"/>
          <p:cNvSpPr>
            <a:spLocks noGrp="1" noChangeArrowheads="1"/>
          </p:cNvSpPr>
          <p:nvPr>
            <p:ph type="title"/>
          </p:nvPr>
        </p:nvSpPr>
        <p:spPr/>
        <p:txBody>
          <a:bodyPr/>
          <a:lstStyle/>
          <a:p>
            <a:pPr eaLnBrk="1" hangingPunct="1">
              <a:defRPr/>
            </a:pPr>
            <a:r>
              <a:rPr lang="en-US">
                <a:sym typeface="Lucida Grande" charset="0"/>
              </a:rPr>
              <a:t>Our Mission:</a:t>
            </a:r>
          </a:p>
        </p:txBody>
      </p:sp>
      <p:pic>
        <p:nvPicPr>
          <p:cNvPr id="27655" name="Picture 7"/>
          <p:cNvPicPr>
            <a:picLocks noChangeAspect="1" noChangeArrowheads="1"/>
          </p:cNvPicPr>
          <p:nvPr/>
        </p:nvPicPr>
        <p:blipFill>
          <a:blip r:embed="rId3"/>
          <a:srcRect/>
          <a:stretch>
            <a:fillRect/>
          </a:stretch>
        </p:blipFill>
        <p:spPr bwMode="auto">
          <a:xfrm>
            <a:off x="5334000" y="4648200"/>
            <a:ext cx="3810000" cy="2209800"/>
          </a:xfrm>
          <a:prstGeom prst="rect">
            <a:avLst/>
          </a:prstGeom>
          <a:noFill/>
          <a:ln w="12700">
            <a:noFill/>
            <a:miter lim="800000"/>
            <a:headEnd/>
            <a:tailEnd/>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AutoShape 1"/>
          <p:cNvSpPr>
            <a:spLocks/>
          </p:cNvSpPr>
          <p:nvPr/>
        </p:nvSpPr>
        <p:spPr bwMode="auto">
          <a:xfrm>
            <a:off x="498475" y="5943600"/>
            <a:ext cx="4940300" cy="922338"/>
          </a:xfrm>
          <a:custGeom>
            <a:avLst/>
            <a:gdLst>
              <a:gd name="T0" fmla="*/ 0 w 21600"/>
              <a:gd name="T1" fmla="*/ 0 h 21600"/>
              <a:gd name="T2" fmla="*/ 21600 w 21600"/>
              <a:gd name="T3" fmla="*/ 21600 h 21600"/>
            </a:gdLst>
            <a:ahLst/>
            <a:cxnLst>
              <a:cxn ang="0">
                <a:pos x="0" y="128"/>
              </a:cxn>
              <a:cxn ang="0">
                <a:pos x="21600" y="21600"/>
              </a:cxn>
              <a:cxn ang="0">
                <a:pos x="16039" y="21600"/>
              </a:cxn>
              <a:cxn ang="0">
                <a:pos x="3" y="0"/>
              </a:cxn>
            </a:cxnLst>
            <a:rect l="T0" t="T1" r="T2" b="T3"/>
            <a:pathLst>
              <a:path w="21600" h="21600">
                <a:moveTo>
                  <a:pt x="0" y="128"/>
                </a:moveTo>
                <a:lnTo>
                  <a:pt x="21600" y="21600"/>
                </a:lnTo>
                <a:lnTo>
                  <a:pt x="16039" y="21600"/>
                </a:lnTo>
                <a:lnTo>
                  <a:pt x="3" y="0"/>
                </a:lnTo>
              </a:path>
            </a:pathLst>
          </a:custGeom>
          <a:solidFill>
            <a:schemeClr val="accent1">
              <a:alpha val="39999"/>
            </a:schemeClr>
          </a:solidFill>
          <a:ln w="9525">
            <a:noFill/>
            <a:miter lim="800000"/>
            <a:headEnd type="none" w="med" len="med"/>
            <a:tailEnd type="none" w="med" len="med"/>
          </a:ln>
        </p:spPr>
        <p:txBody>
          <a:bodyPr lIns="0" tIns="0" rIns="0" bIns="0"/>
          <a:lstStyle/>
          <a:p>
            <a:endParaRPr lang="en-US"/>
          </a:p>
        </p:txBody>
      </p:sp>
      <p:sp>
        <p:nvSpPr>
          <p:cNvPr id="28674" name="AutoShape 2"/>
          <p:cNvSpPr>
            <a:spLocks/>
          </p:cNvSpPr>
          <p:nvPr/>
        </p:nvSpPr>
        <p:spPr bwMode="auto">
          <a:xfrm>
            <a:off x="484188" y="5938838"/>
            <a:ext cx="3690937" cy="933450"/>
          </a:xfrm>
          <a:custGeom>
            <a:avLst/>
            <a:gdLst>
              <a:gd name="T0" fmla="*/ 0 w 21600"/>
              <a:gd name="T1" fmla="*/ 0 h 21600"/>
              <a:gd name="T2" fmla="*/ 21600 w 21600"/>
              <a:gd name="T3" fmla="*/ 21600 h 21600"/>
            </a:gdLst>
            <a:ahLst/>
            <a:cxnLst>
              <a:cxn ang="0">
                <a:pos x="0" y="0"/>
              </a:cxn>
              <a:cxn ang="0">
                <a:pos x="21600" y="21490"/>
              </a:cxn>
              <a:cxn ang="0">
                <a:pos x="17057" y="21600"/>
              </a:cxn>
              <a:cxn ang="0">
                <a:pos x="46" y="147"/>
              </a:cxn>
            </a:cxnLst>
            <a:rect l="T0" t="T1" r="T2" b="T3"/>
            <a:pathLst>
              <a:path w="21600" h="21600">
                <a:moveTo>
                  <a:pt x="0" y="0"/>
                </a:moveTo>
                <a:lnTo>
                  <a:pt x="21600" y="21490"/>
                </a:lnTo>
                <a:lnTo>
                  <a:pt x="17057" y="21600"/>
                </a:lnTo>
                <a:lnTo>
                  <a:pt x="46" y="147"/>
                </a:lnTo>
              </a:path>
            </a:pathLst>
          </a:custGeom>
          <a:solidFill>
            <a:srgbClr val="000000"/>
          </a:solidFill>
          <a:ln w="9525">
            <a:noFill/>
            <a:miter lim="800000"/>
            <a:headEnd type="none" w="med" len="med"/>
            <a:tailEnd type="none" w="med" len="med"/>
          </a:ln>
        </p:spPr>
        <p:txBody>
          <a:bodyPr lIns="0" tIns="0" rIns="0" bIns="0"/>
          <a:lstStyle/>
          <a:p>
            <a:endParaRPr lang="en-US"/>
          </a:p>
        </p:txBody>
      </p:sp>
      <p:sp>
        <p:nvSpPr>
          <p:cNvPr id="28675" name="AutoShape 3"/>
          <p:cNvSpPr>
            <a:spLocks/>
          </p:cNvSpPr>
          <p:nvPr/>
        </p:nvSpPr>
        <p:spPr bwMode="auto">
          <a:xfrm>
            <a:off x="-4763" y="5791200"/>
            <a:ext cx="3400426" cy="1079500"/>
          </a:xfrm>
          <a:prstGeom prst="rtTriangle">
            <a:avLst/>
          </a:prstGeom>
          <a:blipFill dpi="0" rotWithShape="0">
            <a:blip r:embed="rId2"/>
            <a:srcRect/>
            <a:stretch>
              <a:fillRect/>
            </a:stretch>
          </a:blipFill>
          <a:ln w="12700">
            <a:noFill/>
            <a:miter lim="800000"/>
            <a:headEnd/>
            <a:tailEnd/>
          </a:ln>
        </p:spPr>
        <p:txBody>
          <a:bodyPr lIns="0" tIns="0" rIns="0" bIns="0"/>
          <a:lstStyle/>
          <a:p>
            <a:pPr algn="ctr"/>
            <a:endParaRPr lang="en-US"/>
          </a:p>
        </p:txBody>
      </p:sp>
      <p:sp>
        <p:nvSpPr>
          <p:cNvPr id="28676" name="Line 4"/>
          <p:cNvSpPr>
            <a:spLocks noChangeShapeType="1"/>
          </p:cNvSpPr>
          <p:nvPr/>
        </p:nvSpPr>
        <p:spPr bwMode="auto">
          <a:xfrm>
            <a:off x="-7938" y="5786438"/>
            <a:ext cx="3403601" cy="1084262"/>
          </a:xfrm>
          <a:prstGeom prst="line">
            <a:avLst/>
          </a:prstGeom>
          <a:noFill/>
          <a:ln w="12065">
            <a:solidFill>
              <a:srgbClr val="5EA3B4"/>
            </a:solidFill>
            <a:round/>
            <a:headEnd/>
            <a:tailEnd/>
          </a:ln>
        </p:spPr>
        <p:txBody>
          <a:bodyPr/>
          <a:lstStyle/>
          <a:p>
            <a:endParaRPr lang="en-US"/>
          </a:p>
        </p:txBody>
      </p:sp>
      <p:sp>
        <p:nvSpPr>
          <p:cNvPr id="28677" name="Rectangle 5"/>
          <p:cNvSpPr>
            <a:spLocks noGrp="1" noChangeArrowheads="1"/>
          </p:cNvSpPr>
          <p:nvPr>
            <p:ph type="body" idx="1"/>
          </p:nvPr>
        </p:nvSpPr>
        <p:spPr/>
        <p:txBody>
          <a:bodyPr/>
          <a:lstStyle/>
          <a:p>
            <a:pPr eaLnBrk="1" hangingPunct="1">
              <a:lnSpc>
                <a:spcPct val="90000"/>
              </a:lnSpc>
            </a:pPr>
            <a:endParaRPr lang="en-US" smtClean="0"/>
          </a:p>
          <a:p>
            <a:pPr eaLnBrk="1" hangingPunct="1">
              <a:lnSpc>
                <a:spcPct val="90000"/>
              </a:lnSpc>
            </a:pPr>
            <a:endParaRPr lang="en-US" smtClean="0"/>
          </a:p>
          <a:p>
            <a:pPr eaLnBrk="1" hangingPunct="1">
              <a:lnSpc>
                <a:spcPct val="90000"/>
              </a:lnSpc>
            </a:pPr>
            <a:endParaRPr lang="en-US" smtClean="0"/>
          </a:p>
          <a:p>
            <a:pPr eaLnBrk="1" hangingPunct="1">
              <a:lnSpc>
                <a:spcPct val="90000"/>
              </a:lnSpc>
            </a:pPr>
            <a:endParaRPr lang="en-US" smtClean="0"/>
          </a:p>
          <a:p>
            <a:pPr eaLnBrk="1" hangingPunct="1">
              <a:lnSpc>
                <a:spcPct val="90000"/>
              </a:lnSpc>
            </a:pPr>
            <a:endParaRPr lang="en-US" smtClean="0"/>
          </a:p>
          <a:p>
            <a:pPr eaLnBrk="1" hangingPunct="1">
              <a:lnSpc>
                <a:spcPct val="90000"/>
              </a:lnSpc>
            </a:pPr>
            <a:r>
              <a:rPr lang="en-US" smtClean="0"/>
              <a:t>We offer an array of skill classes geared toward providing knowledge on how to deal with situations that present themselves on the road while driving. We are licensed by the New York State Department of Motor Vehicles. Don't forget Sky's the limit!!  </a:t>
            </a:r>
          </a:p>
        </p:txBody>
      </p:sp>
      <p:sp>
        <p:nvSpPr>
          <p:cNvPr id="6150" name="Rectangle 6"/>
          <p:cNvSpPr>
            <a:spLocks noGrp="1" noChangeArrowheads="1"/>
          </p:cNvSpPr>
          <p:nvPr>
            <p:ph type="title"/>
          </p:nvPr>
        </p:nvSpPr>
        <p:spPr/>
        <p:txBody>
          <a:bodyPr/>
          <a:lstStyle/>
          <a:p>
            <a:pPr eaLnBrk="1" hangingPunct="1">
              <a:defRPr/>
            </a:pPr>
            <a:r>
              <a:rPr lang="en-US">
                <a:sym typeface="Lucida Grande" charset="0"/>
              </a:rPr>
              <a:t>            Our Mission</a:t>
            </a:r>
          </a:p>
        </p:txBody>
      </p:sp>
      <p:pic>
        <p:nvPicPr>
          <p:cNvPr id="28679" name="Picture 7"/>
          <p:cNvPicPr>
            <a:picLocks noChangeAspect="1" noChangeArrowheads="1"/>
          </p:cNvPicPr>
          <p:nvPr/>
        </p:nvPicPr>
        <p:blipFill>
          <a:blip r:embed="rId3"/>
          <a:srcRect/>
          <a:stretch>
            <a:fillRect/>
          </a:stretch>
        </p:blipFill>
        <p:spPr bwMode="auto">
          <a:xfrm>
            <a:off x="2514600" y="1295400"/>
            <a:ext cx="3505200" cy="2133600"/>
          </a:xfrm>
          <a:prstGeom prst="rect">
            <a:avLst/>
          </a:prstGeom>
          <a:noFill/>
          <a:ln w="12700">
            <a:noFill/>
            <a:miter lim="800000"/>
            <a:headEnd/>
            <a:tailEnd/>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AutoShape 1"/>
          <p:cNvSpPr>
            <a:spLocks/>
          </p:cNvSpPr>
          <p:nvPr/>
        </p:nvSpPr>
        <p:spPr bwMode="auto">
          <a:xfrm>
            <a:off x="498475" y="5943600"/>
            <a:ext cx="4940300" cy="922338"/>
          </a:xfrm>
          <a:custGeom>
            <a:avLst/>
            <a:gdLst>
              <a:gd name="T0" fmla="*/ 0 w 21600"/>
              <a:gd name="T1" fmla="*/ 0 h 21600"/>
              <a:gd name="T2" fmla="*/ 21600 w 21600"/>
              <a:gd name="T3" fmla="*/ 21600 h 21600"/>
            </a:gdLst>
            <a:ahLst/>
            <a:cxnLst>
              <a:cxn ang="0">
                <a:pos x="0" y="128"/>
              </a:cxn>
              <a:cxn ang="0">
                <a:pos x="21600" y="21600"/>
              </a:cxn>
              <a:cxn ang="0">
                <a:pos x="16039" y="21600"/>
              </a:cxn>
              <a:cxn ang="0">
                <a:pos x="3" y="0"/>
              </a:cxn>
            </a:cxnLst>
            <a:rect l="T0" t="T1" r="T2" b="T3"/>
            <a:pathLst>
              <a:path w="21600" h="21600">
                <a:moveTo>
                  <a:pt x="0" y="128"/>
                </a:moveTo>
                <a:lnTo>
                  <a:pt x="21600" y="21600"/>
                </a:lnTo>
                <a:lnTo>
                  <a:pt x="16039" y="21600"/>
                </a:lnTo>
                <a:lnTo>
                  <a:pt x="3" y="0"/>
                </a:lnTo>
              </a:path>
            </a:pathLst>
          </a:custGeom>
          <a:solidFill>
            <a:schemeClr val="accent1">
              <a:alpha val="39999"/>
            </a:schemeClr>
          </a:solidFill>
          <a:ln w="9525">
            <a:noFill/>
            <a:miter lim="800000"/>
            <a:headEnd type="none" w="med" len="med"/>
            <a:tailEnd type="none" w="med" len="med"/>
          </a:ln>
        </p:spPr>
        <p:txBody>
          <a:bodyPr lIns="0" tIns="0" rIns="0" bIns="0"/>
          <a:lstStyle/>
          <a:p>
            <a:endParaRPr lang="en-US"/>
          </a:p>
        </p:txBody>
      </p:sp>
      <p:sp>
        <p:nvSpPr>
          <p:cNvPr id="29698" name="AutoShape 2"/>
          <p:cNvSpPr>
            <a:spLocks/>
          </p:cNvSpPr>
          <p:nvPr/>
        </p:nvSpPr>
        <p:spPr bwMode="auto">
          <a:xfrm>
            <a:off x="484188" y="5938838"/>
            <a:ext cx="3690937" cy="933450"/>
          </a:xfrm>
          <a:custGeom>
            <a:avLst/>
            <a:gdLst>
              <a:gd name="T0" fmla="*/ 0 w 21600"/>
              <a:gd name="T1" fmla="*/ 0 h 21600"/>
              <a:gd name="T2" fmla="*/ 21600 w 21600"/>
              <a:gd name="T3" fmla="*/ 21600 h 21600"/>
            </a:gdLst>
            <a:ahLst/>
            <a:cxnLst>
              <a:cxn ang="0">
                <a:pos x="0" y="0"/>
              </a:cxn>
              <a:cxn ang="0">
                <a:pos x="21600" y="21490"/>
              </a:cxn>
              <a:cxn ang="0">
                <a:pos x="17057" y="21600"/>
              </a:cxn>
              <a:cxn ang="0">
                <a:pos x="46" y="147"/>
              </a:cxn>
            </a:cxnLst>
            <a:rect l="T0" t="T1" r="T2" b="T3"/>
            <a:pathLst>
              <a:path w="21600" h="21600">
                <a:moveTo>
                  <a:pt x="0" y="0"/>
                </a:moveTo>
                <a:lnTo>
                  <a:pt x="21600" y="21490"/>
                </a:lnTo>
                <a:lnTo>
                  <a:pt x="17057" y="21600"/>
                </a:lnTo>
                <a:lnTo>
                  <a:pt x="46" y="147"/>
                </a:lnTo>
              </a:path>
            </a:pathLst>
          </a:custGeom>
          <a:solidFill>
            <a:srgbClr val="000000"/>
          </a:solidFill>
          <a:ln w="9525">
            <a:noFill/>
            <a:miter lim="800000"/>
            <a:headEnd type="none" w="med" len="med"/>
            <a:tailEnd type="none" w="med" len="med"/>
          </a:ln>
        </p:spPr>
        <p:txBody>
          <a:bodyPr lIns="0" tIns="0" rIns="0" bIns="0"/>
          <a:lstStyle/>
          <a:p>
            <a:endParaRPr lang="en-US"/>
          </a:p>
        </p:txBody>
      </p:sp>
      <p:sp>
        <p:nvSpPr>
          <p:cNvPr id="29699" name="AutoShape 3"/>
          <p:cNvSpPr>
            <a:spLocks/>
          </p:cNvSpPr>
          <p:nvPr/>
        </p:nvSpPr>
        <p:spPr bwMode="auto">
          <a:xfrm>
            <a:off x="-4763" y="5791200"/>
            <a:ext cx="3400426" cy="1079500"/>
          </a:xfrm>
          <a:prstGeom prst="rtTriangle">
            <a:avLst/>
          </a:prstGeom>
          <a:blipFill dpi="0" rotWithShape="0">
            <a:blip r:embed="rId2"/>
            <a:srcRect/>
            <a:stretch>
              <a:fillRect/>
            </a:stretch>
          </a:blipFill>
          <a:ln w="12700">
            <a:noFill/>
            <a:miter lim="800000"/>
            <a:headEnd/>
            <a:tailEnd/>
          </a:ln>
        </p:spPr>
        <p:txBody>
          <a:bodyPr lIns="0" tIns="0" rIns="0" bIns="0"/>
          <a:lstStyle/>
          <a:p>
            <a:pPr algn="ctr"/>
            <a:endParaRPr lang="en-US"/>
          </a:p>
        </p:txBody>
      </p:sp>
      <p:sp>
        <p:nvSpPr>
          <p:cNvPr id="29700" name="Line 4"/>
          <p:cNvSpPr>
            <a:spLocks noChangeShapeType="1"/>
          </p:cNvSpPr>
          <p:nvPr/>
        </p:nvSpPr>
        <p:spPr bwMode="auto">
          <a:xfrm>
            <a:off x="-7938" y="5786438"/>
            <a:ext cx="3403601" cy="1084262"/>
          </a:xfrm>
          <a:prstGeom prst="line">
            <a:avLst/>
          </a:prstGeom>
          <a:noFill/>
          <a:ln w="12065">
            <a:solidFill>
              <a:srgbClr val="5EA3B4"/>
            </a:solidFill>
            <a:round/>
            <a:headEnd/>
            <a:tailEnd/>
          </a:ln>
        </p:spPr>
        <p:txBody>
          <a:bodyPr/>
          <a:lstStyle/>
          <a:p>
            <a:endParaRPr lang="en-US"/>
          </a:p>
        </p:txBody>
      </p:sp>
      <p:sp>
        <p:nvSpPr>
          <p:cNvPr id="29701" name="Rectangle 5"/>
          <p:cNvSpPr>
            <a:spLocks noGrp="1" noChangeArrowheads="1"/>
          </p:cNvSpPr>
          <p:nvPr>
            <p:ph type="body" idx="1"/>
          </p:nvPr>
        </p:nvSpPr>
        <p:spPr>
          <a:xfrm>
            <a:off x="457200" y="1446213"/>
            <a:ext cx="8229600" cy="4527550"/>
          </a:xfrm>
        </p:spPr>
        <p:txBody>
          <a:bodyPr/>
          <a:lstStyle/>
          <a:p>
            <a:pPr eaLnBrk="1" hangingPunct="1"/>
            <a:endParaRPr lang="en-US" smtClean="0"/>
          </a:p>
          <a:p>
            <a:pPr eaLnBrk="1" hangingPunct="1"/>
            <a:endParaRPr lang="en-US" smtClean="0">
              <a:latin typeface="Times New Roman" pitchFamily="18" charset="0"/>
              <a:ea typeface="ヒラギノ明朝 ProN W3"/>
              <a:cs typeface="ヒラギノ明朝 ProN W3"/>
              <a:sym typeface="Times New Roman" pitchFamily="18" charset="0"/>
            </a:endParaRPr>
          </a:p>
          <a:p>
            <a:pPr eaLnBrk="1" hangingPunct="1"/>
            <a:endParaRPr lang="en-US" smtClean="0">
              <a:latin typeface="Times New Roman" pitchFamily="18" charset="0"/>
              <a:ea typeface="ヒラギノ明朝 ProN W3"/>
              <a:cs typeface="ヒラギノ明朝 ProN W3"/>
              <a:sym typeface="Times New Roman" pitchFamily="18" charset="0"/>
            </a:endParaRPr>
          </a:p>
          <a:p>
            <a:pPr eaLnBrk="1" hangingPunct="1"/>
            <a:endParaRPr lang="en-US" smtClean="0">
              <a:latin typeface="Times New Roman" pitchFamily="18" charset="0"/>
              <a:ea typeface="ヒラギノ明朝 ProN W3"/>
              <a:cs typeface="ヒラギノ明朝 ProN W3"/>
              <a:sym typeface="Times New Roman" pitchFamily="18" charset="0"/>
            </a:endParaRPr>
          </a:p>
          <a:p>
            <a:pPr eaLnBrk="1" hangingPunct="1"/>
            <a:endParaRPr lang="en-US" smtClean="0">
              <a:latin typeface="Times New Roman" pitchFamily="18" charset="0"/>
              <a:ea typeface="ヒラギノ明朝 ProN W3"/>
              <a:cs typeface="ヒラギノ明朝 ProN W3"/>
              <a:sym typeface="Times New Roman" pitchFamily="18" charset="0"/>
            </a:endParaRPr>
          </a:p>
          <a:p>
            <a:pPr eaLnBrk="1" hangingPunct="1"/>
            <a:r>
              <a:rPr lang="en-US" smtClean="0">
                <a:latin typeface="Times New Roman" pitchFamily="18" charset="0"/>
                <a:cs typeface="Times New Roman" pitchFamily="18" charset="0"/>
                <a:sym typeface="Times New Roman" pitchFamily="18" charset="0"/>
              </a:rPr>
              <a:t>   With the help of an I/O psychologist we developed interview techniques, rating scales, and psychological tests used to assess skills, abilities, and interests for the purpose of employee selection, placement, and promotion.</a:t>
            </a:r>
            <a:endParaRPr lang="en-US" smtClean="0">
              <a:latin typeface="Times New Roman" pitchFamily="18" charset="0"/>
              <a:ea typeface="ヒラギノ明朝 ProN W3"/>
              <a:cs typeface="ヒラギノ明朝 ProN W3"/>
              <a:sym typeface="Times New Roman" pitchFamily="18" charset="0"/>
            </a:endParaRPr>
          </a:p>
        </p:txBody>
      </p:sp>
      <p:sp>
        <p:nvSpPr>
          <p:cNvPr id="7174" name="Rectangle 6"/>
          <p:cNvSpPr>
            <a:spLocks noGrp="1" noChangeArrowheads="1"/>
          </p:cNvSpPr>
          <p:nvPr>
            <p:ph type="title"/>
          </p:nvPr>
        </p:nvSpPr>
        <p:spPr/>
        <p:txBody>
          <a:bodyPr/>
          <a:lstStyle/>
          <a:p>
            <a:pPr eaLnBrk="1" hangingPunct="1">
              <a:defRPr/>
            </a:pPr>
            <a:r>
              <a:rPr lang="en-US">
                <a:sym typeface="Lucida Grande" charset="0"/>
              </a:rPr>
              <a:t>SKY Driving School</a:t>
            </a:r>
          </a:p>
        </p:txBody>
      </p:sp>
      <p:pic>
        <p:nvPicPr>
          <p:cNvPr id="29703" name="Picture 7"/>
          <p:cNvPicPr>
            <a:picLocks noChangeAspect="1" noChangeArrowheads="1"/>
          </p:cNvPicPr>
          <p:nvPr/>
        </p:nvPicPr>
        <p:blipFill>
          <a:blip r:embed="rId3"/>
          <a:srcRect/>
          <a:stretch>
            <a:fillRect/>
          </a:stretch>
        </p:blipFill>
        <p:spPr bwMode="auto">
          <a:xfrm>
            <a:off x="2208213" y="1371600"/>
            <a:ext cx="4425950" cy="1905000"/>
          </a:xfrm>
          <a:prstGeom prst="rect">
            <a:avLst/>
          </a:prstGeom>
          <a:noFill/>
          <a:ln w="12700">
            <a:noFill/>
            <a:miter lim="800000"/>
            <a:headEnd/>
            <a:tailEnd/>
          </a:ln>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AutoShape 1"/>
          <p:cNvSpPr>
            <a:spLocks/>
          </p:cNvSpPr>
          <p:nvPr/>
        </p:nvSpPr>
        <p:spPr bwMode="auto">
          <a:xfrm>
            <a:off x="498475" y="5943600"/>
            <a:ext cx="4940300" cy="922338"/>
          </a:xfrm>
          <a:custGeom>
            <a:avLst/>
            <a:gdLst>
              <a:gd name="T0" fmla="*/ 0 w 21600"/>
              <a:gd name="T1" fmla="*/ 0 h 21600"/>
              <a:gd name="T2" fmla="*/ 21600 w 21600"/>
              <a:gd name="T3" fmla="*/ 21600 h 21600"/>
            </a:gdLst>
            <a:ahLst/>
            <a:cxnLst>
              <a:cxn ang="0">
                <a:pos x="0" y="128"/>
              </a:cxn>
              <a:cxn ang="0">
                <a:pos x="21600" y="21600"/>
              </a:cxn>
              <a:cxn ang="0">
                <a:pos x="16039" y="21600"/>
              </a:cxn>
              <a:cxn ang="0">
                <a:pos x="3" y="0"/>
              </a:cxn>
            </a:cxnLst>
            <a:rect l="T0" t="T1" r="T2" b="T3"/>
            <a:pathLst>
              <a:path w="21600" h="21600">
                <a:moveTo>
                  <a:pt x="0" y="128"/>
                </a:moveTo>
                <a:lnTo>
                  <a:pt x="21600" y="21600"/>
                </a:lnTo>
                <a:lnTo>
                  <a:pt x="16039" y="21600"/>
                </a:lnTo>
                <a:lnTo>
                  <a:pt x="3" y="0"/>
                </a:lnTo>
              </a:path>
            </a:pathLst>
          </a:custGeom>
          <a:solidFill>
            <a:schemeClr val="accent1">
              <a:alpha val="39999"/>
            </a:schemeClr>
          </a:solidFill>
          <a:ln w="9525">
            <a:noFill/>
            <a:miter lim="800000"/>
            <a:headEnd type="none" w="med" len="med"/>
            <a:tailEnd type="none" w="med" len="med"/>
          </a:ln>
        </p:spPr>
        <p:txBody>
          <a:bodyPr lIns="0" tIns="0" rIns="0" bIns="0"/>
          <a:lstStyle/>
          <a:p>
            <a:endParaRPr lang="en-US"/>
          </a:p>
        </p:txBody>
      </p:sp>
      <p:sp>
        <p:nvSpPr>
          <p:cNvPr id="30722" name="AutoShape 2"/>
          <p:cNvSpPr>
            <a:spLocks/>
          </p:cNvSpPr>
          <p:nvPr/>
        </p:nvSpPr>
        <p:spPr bwMode="auto">
          <a:xfrm>
            <a:off x="484188" y="5938838"/>
            <a:ext cx="3690937" cy="933450"/>
          </a:xfrm>
          <a:custGeom>
            <a:avLst/>
            <a:gdLst>
              <a:gd name="T0" fmla="*/ 0 w 21600"/>
              <a:gd name="T1" fmla="*/ 0 h 21600"/>
              <a:gd name="T2" fmla="*/ 21600 w 21600"/>
              <a:gd name="T3" fmla="*/ 21600 h 21600"/>
            </a:gdLst>
            <a:ahLst/>
            <a:cxnLst>
              <a:cxn ang="0">
                <a:pos x="0" y="0"/>
              </a:cxn>
              <a:cxn ang="0">
                <a:pos x="21600" y="21490"/>
              </a:cxn>
              <a:cxn ang="0">
                <a:pos x="17057" y="21600"/>
              </a:cxn>
              <a:cxn ang="0">
                <a:pos x="46" y="147"/>
              </a:cxn>
            </a:cxnLst>
            <a:rect l="T0" t="T1" r="T2" b="T3"/>
            <a:pathLst>
              <a:path w="21600" h="21600">
                <a:moveTo>
                  <a:pt x="0" y="0"/>
                </a:moveTo>
                <a:lnTo>
                  <a:pt x="21600" y="21490"/>
                </a:lnTo>
                <a:lnTo>
                  <a:pt x="17057" y="21600"/>
                </a:lnTo>
                <a:lnTo>
                  <a:pt x="46" y="147"/>
                </a:lnTo>
              </a:path>
            </a:pathLst>
          </a:custGeom>
          <a:solidFill>
            <a:srgbClr val="000000"/>
          </a:solidFill>
          <a:ln w="9525">
            <a:noFill/>
            <a:miter lim="800000"/>
            <a:headEnd type="none" w="med" len="med"/>
            <a:tailEnd type="none" w="med" len="med"/>
          </a:ln>
        </p:spPr>
        <p:txBody>
          <a:bodyPr lIns="0" tIns="0" rIns="0" bIns="0"/>
          <a:lstStyle/>
          <a:p>
            <a:endParaRPr lang="en-US"/>
          </a:p>
        </p:txBody>
      </p:sp>
      <p:sp>
        <p:nvSpPr>
          <p:cNvPr id="30723" name="AutoShape 3"/>
          <p:cNvSpPr>
            <a:spLocks/>
          </p:cNvSpPr>
          <p:nvPr/>
        </p:nvSpPr>
        <p:spPr bwMode="auto">
          <a:xfrm>
            <a:off x="-4763" y="5791200"/>
            <a:ext cx="3400426" cy="1079500"/>
          </a:xfrm>
          <a:prstGeom prst="rtTriangle">
            <a:avLst/>
          </a:prstGeom>
          <a:blipFill dpi="0" rotWithShape="0">
            <a:blip r:embed="rId2"/>
            <a:srcRect/>
            <a:stretch>
              <a:fillRect/>
            </a:stretch>
          </a:blipFill>
          <a:ln w="12700">
            <a:noFill/>
            <a:miter lim="800000"/>
            <a:headEnd/>
            <a:tailEnd/>
          </a:ln>
        </p:spPr>
        <p:txBody>
          <a:bodyPr lIns="0" tIns="0" rIns="0" bIns="0"/>
          <a:lstStyle/>
          <a:p>
            <a:pPr algn="ctr"/>
            <a:endParaRPr lang="en-US"/>
          </a:p>
        </p:txBody>
      </p:sp>
      <p:sp>
        <p:nvSpPr>
          <p:cNvPr id="30724" name="Line 4"/>
          <p:cNvSpPr>
            <a:spLocks noChangeShapeType="1"/>
          </p:cNvSpPr>
          <p:nvPr/>
        </p:nvSpPr>
        <p:spPr bwMode="auto">
          <a:xfrm>
            <a:off x="-7938" y="5786438"/>
            <a:ext cx="3403601" cy="1084262"/>
          </a:xfrm>
          <a:prstGeom prst="line">
            <a:avLst/>
          </a:prstGeom>
          <a:noFill/>
          <a:ln w="12065">
            <a:solidFill>
              <a:srgbClr val="5EA3B4"/>
            </a:solidFill>
            <a:round/>
            <a:headEnd/>
            <a:tailEnd/>
          </a:ln>
        </p:spPr>
        <p:txBody>
          <a:bodyPr/>
          <a:lstStyle/>
          <a:p>
            <a:endParaRPr lang="en-US"/>
          </a:p>
        </p:txBody>
      </p:sp>
      <p:sp>
        <p:nvSpPr>
          <p:cNvPr id="30725" name="Rectangle 5"/>
          <p:cNvSpPr>
            <a:spLocks noGrp="1" noChangeArrowheads="1"/>
          </p:cNvSpPr>
          <p:nvPr>
            <p:ph type="body" idx="1"/>
          </p:nvPr>
        </p:nvSpPr>
        <p:spPr/>
        <p:txBody>
          <a:bodyPr/>
          <a:lstStyle/>
          <a:p>
            <a:pPr eaLnBrk="1" hangingPunct="1"/>
            <a:r>
              <a:rPr lang="en-US" smtClean="0">
                <a:latin typeface="Times New Roman" pitchFamily="18" charset="0"/>
                <a:cs typeface="Times New Roman" pitchFamily="18" charset="0"/>
                <a:sym typeface="Times New Roman" pitchFamily="18" charset="0"/>
              </a:rPr>
              <a:t>Sabina is responsible for the Human Resource Department, Kareen is responsible for Accounting and Office Management and Yao is responsible for Technical Support and Marketing.</a:t>
            </a:r>
            <a:endParaRPr lang="en-US" smtClean="0">
              <a:latin typeface="Times New Roman" pitchFamily="18" charset="0"/>
              <a:ea typeface="ヒラギノ明朝 ProN W3"/>
              <a:cs typeface="ヒラギノ明朝 ProN W3"/>
              <a:sym typeface="Times New Roman" pitchFamily="18" charset="0"/>
            </a:endParaRPr>
          </a:p>
        </p:txBody>
      </p:sp>
      <p:sp>
        <p:nvSpPr>
          <p:cNvPr id="8198" name="Rectangle 6"/>
          <p:cNvSpPr>
            <a:spLocks noGrp="1" noChangeArrowheads="1"/>
          </p:cNvSpPr>
          <p:nvPr>
            <p:ph type="title"/>
          </p:nvPr>
        </p:nvSpPr>
        <p:spPr/>
        <p:txBody>
          <a:bodyPr/>
          <a:lstStyle/>
          <a:p>
            <a:pPr eaLnBrk="1" hangingPunct="1">
              <a:defRPr/>
            </a:pPr>
            <a:r>
              <a:rPr lang="en-US">
                <a:sym typeface="Lucida Grande" charset="0"/>
              </a:rPr>
              <a:t>SKY Driving School</a:t>
            </a:r>
          </a:p>
        </p:txBody>
      </p:sp>
      <p:pic>
        <p:nvPicPr>
          <p:cNvPr id="30727" name="Picture 7"/>
          <p:cNvPicPr>
            <a:picLocks noChangeAspect="1" noChangeArrowheads="1"/>
          </p:cNvPicPr>
          <p:nvPr/>
        </p:nvPicPr>
        <p:blipFill>
          <a:blip r:embed="rId3"/>
          <a:srcRect/>
          <a:stretch>
            <a:fillRect/>
          </a:stretch>
        </p:blipFill>
        <p:spPr bwMode="auto">
          <a:xfrm>
            <a:off x="4419600" y="3198813"/>
            <a:ext cx="4038600" cy="3530600"/>
          </a:xfrm>
          <a:prstGeom prst="rect">
            <a:avLst/>
          </a:prstGeom>
          <a:noFill/>
          <a:ln w="12700">
            <a:noFill/>
            <a:miter lim="800000"/>
            <a:headEnd/>
            <a:tailEnd/>
          </a:ln>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AutoShape 1"/>
          <p:cNvSpPr>
            <a:spLocks/>
          </p:cNvSpPr>
          <p:nvPr/>
        </p:nvSpPr>
        <p:spPr bwMode="auto">
          <a:xfrm>
            <a:off x="498475" y="5943600"/>
            <a:ext cx="4940300" cy="922338"/>
          </a:xfrm>
          <a:custGeom>
            <a:avLst/>
            <a:gdLst>
              <a:gd name="T0" fmla="*/ 0 w 21600"/>
              <a:gd name="T1" fmla="*/ 0 h 21600"/>
              <a:gd name="T2" fmla="*/ 21600 w 21600"/>
              <a:gd name="T3" fmla="*/ 21600 h 21600"/>
            </a:gdLst>
            <a:ahLst/>
            <a:cxnLst>
              <a:cxn ang="0">
                <a:pos x="0" y="128"/>
              </a:cxn>
              <a:cxn ang="0">
                <a:pos x="21600" y="21600"/>
              </a:cxn>
              <a:cxn ang="0">
                <a:pos x="16039" y="21600"/>
              </a:cxn>
              <a:cxn ang="0">
                <a:pos x="3" y="0"/>
              </a:cxn>
            </a:cxnLst>
            <a:rect l="T0" t="T1" r="T2" b="T3"/>
            <a:pathLst>
              <a:path w="21600" h="21600">
                <a:moveTo>
                  <a:pt x="0" y="128"/>
                </a:moveTo>
                <a:lnTo>
                  <a:pt x="21600" y="21600"/>
                </a:lnTo>
                <a:lnTo>
                  <a:pt x="16039" y="21600"/>
                </a:lnTo>
                <a:lnTo>
                  <a:pt x="3" y="0"/>
                </a:lnTo>
              </a:path>
            </a:pathLst>
          </a:custGeom>
          <a:solidFill>
            <a:schemeClr val="accent1">
              <a:alpha val="39999"/>
            </a:schemeClr>
          </a:solidFill>
          <a:ln w="9525">
            <a:noFill/>
            <a:miter lim="800000"/>
            <a:headEnd type="none" w="med" len="med"/>
            <a:tailEnd type="none" w="med" len="med"/>
          </a:ln>
        </p:spPr>
        <p:txBody>
          <a:bodyPr lIns="0" tIns="0" rIns="0" bIns="0"/>
          <a:lstStyle/>
          <a:p>
            <a:endParaRPr lang="en-US"/>
          </a:p>
        </p:txBody>
      </p:sp>
      <p:sp>
        <p:nvSpPr>
          <p:cNvPr id="31746" name="AutoShape 2"/>
          <p:cNvSpPr>
            <a:spLocks/>
          </p:cNvSpPr>
          <p:nvPr/>
        </p:nvSpPr>
        <p:spPr bwMode="auto">
          <a:xfrm>
            <a:off x="484188" y="5938838"/>
            <a:ext cx="3690937" cy="933450"/>
          </a:xfrm>
          <a:custGeom>
            <a:avLst/>
            <a:gdLst>
              <a:gd name="T0" fmla="*/ 0 w 21600"/>
              <a:gd name="T1" fmla="*/ 0 h 21600"/>
              <a:gd name="T2" fmla="*/ 21600 w 21600"/>
              <a:gd name="T3" fmla="*/ 21600 h 21600"/>
            </a:gdLst>
            <a:ahLst/>
            <a:cxnLst>
              <a:cxn ang="0">
                <a:pos x="0" y="0"/>
              </a:cxn>
              <a:cxn ang="0">
                <a:pos x="21600" y="21490"/>
              </a:cxn>
              <a:cxn ang="0">
                <a:pos x="17057" y="21600"/>
              </a:cxn>
              <a:cxn ang="0">
                <a:pos x="46" y="147"/>
              </a:cxn>
            </a:cxnLst>
            <a:rect l="T0" t="T1" r="T2" b="T3"/>
            <a:pathLst>
              <a:path w="21600" h="21600">
                <a:moveTo>
                  <a:pt x="0" y="0"/>
                </a:moveTo>
                <a:lnTo>
                  <a:pt x="21600" y="21490"/>
                </a:lnTo>
                <a:lnTo>
                  <a:pt x="17057" y="21600"/>
                </a:lnTo>
                <a:lnTo>
                  <a:pt x="46" y="147"/>
                </a:lnTo>
              </a:path>
            </a:pathLst>
          </a:custGeom>
          <a:solidFill>
            <a:srgbClr val="000000"/>
          </a:solidFill>
          <a:ln w="9525">
            <a:noFill/>
            <a:miter lim="800000"/>
            <a:headEnd type="none" w="med" len="med"/>
            <a:tailEnd type="none" w="med" len="med"/>
          </a:ln>
        </p:spPr>
        <p:txBody>
          <a:bodyPr lIns="0" tIns="0" rIns="0" bIns="0"/>
          <a:lstStyle/>
          <a:p>
            <a:endParaRPr lang="en-US"/>
          </a:p>
        </p:txBody>
      </p:sp>
      <p:sp>
        <p:nvSpPr>
          <p:cNvPr id="31747" name="AutoShape 3"/>
          <p:cNvSpPr>
            <a:spLocks/>
          </p:cNvSpPr>
          <p:nvPr/>
        </p:nvSpPr>
        <p:spPr bwMode="auto">
          <a:xfrm>
            <a:off x="-4763" y="5791200"/>
            <a:ext cx="3400426" cy="1079500"/>
          </a:xfrm>
          <a:prstGeom prst="rtTriangle">
            <a:avLst/>
          </a:prstGeom>
          <a:blipFill dpi="0" rotWithShape="0">
            <a:blip r:embed="rId2"/>
            <a:srcRect/>
            <a:stretch>
              <a:fillRect/>
            </a:stretch>
          </a:blipFill>
          <a:ln w="12700">
            <a:noFill/>
            <a:miter lim="800000"/>
            <a:headEnd/>
            <a:tailEnd/>
          </a:ln>
        </p:spPr>
        <p:txBody>
          <a:bodyPr lIns="0" tIns="0" rIns="0" bIns="0"/>
          <a:lstStyle/>
          <a:p>
            <a:pPr algn="ctr"/>
            <a:endParaRPr lang="en-US"/>
          </a:p>
        </p:txBody>
      </p:sp>
      <p:sp>
        <p:nvSpPr>
          <p:cNvPr id="31748" name="Line 4"/>
          <p:cNvSpPr>
            <a:spLocks noChangeShapeType="1"/>
          </p:cNvSpPr>
          <p:nvPr/>
        </p:nvSpPr>
        <p:spPr bwMode="auto">
          <a:xfrm>
            <a:off x="-7938" y="5786438"/>
            <a:ext cx="3403601" cy="1084262"/>
          </a:xfrm>
          <a:prstGeom prst="line">
            <a:avLst/>
          </a:prstGeom>
          <a:noFill/>
          <a:ln w="12065">
            <a:solidFill>
              <a:srgbClr val="5EA3B4"/>
            </a:solidFill>
            <a:round/>
            <a:headEnd/>
            <a:tailEnd/>
          </a:ln>
        </p:spPr>
        <p:txBody>
          <a:bodyPr/>
          <a:lstStyle/>
          <a:p>
            <a:endParaRPr lang="en-US"/>
          </a:p>
        </p:txBody>
      </p:sp>
      <p:sp>
        <p:nvSpPr>
          <p:cNvPr id="31749" name="Rectangle 5"/>
          <p:cNvSpPr>
            <a:spLocks noGrp="1" noChangeArrowheads="1"/>
          </p:cNvSpPr>
          <p:nvPr>
            <p:ph type="body" idx="1"/>
          </p:nvPr>
        </p:nvSpPr>
        <p:spPr>
          <a:xfrm>
            <a:off x="457200" y="1217613"/>
            <a:ext cx="8229600" cy="4789487"/>
          </a:xfrm>
        </p:spPr>
        <p:txBody>
          <a:bodyPr/>
          <a:lstStyle/>
          <a:p>
            <a:pPr eaLnBrk="1" hangingPunct="1"/>
            <a:r>
              <a:rPr lang="en-US" smtClean="0"/>
              <a:t>Installing and maintaining company computers and electrical devices.  </a:t>
            </a:r>
          </a:p>
          <a:p>
            <a:pPr eaLnBrk="1" hangingPunct="1"/>
            <a:r>
              <a:rPr lang="en-US" smtClean="0"/>
              <a:t>Creating our company website to promote our business.  </a:t>
            </a:r>
          </a:p>
          <a:p>
            <a:pPr eaLnBrk="1" hangingPunct="1"/>
            <a:r>
              <a:rPr lang="en-US" smtClean="0"/>
              <a:t>Provide online training video for new drivers.  Answer and reply to any of the concerns our customers. </a:t>
            </a:r>
          </a:p>
        </p:txBody>
      </p:sp>
      <p:sp>
        <p:nvSpPr>
          <p:cNvPr id="9222" name="Rectangle 6"/>
          <p:cNvSpPr>
            <a:spLocks noGrp="1" noChangeArrowheads="1"/>
          </p:cNvSpPr>
          <p:nvPr>
            <p:ph type="title"/>
          </p:nvPr>
        </p:nvSpPr>
        <p:spPr/>
        <p:txBody>
          <a:bodyPr/>
          <a:lstStyle/>
          <a:p>
            <a:pPr eaLnBrk="1" hangingPunct="1">
              <a:defRPr/>
            </a:pPr>
            <a:r>
              <a:rPr lang="en-US">
                <a:sym typeface="Lucida Grande" charset="0"/>
              </a:rPr>
              <a:t>Yao:</a:t>
            </a:r>
          </a:p>
        </p:txBody>
      </p:sp>
      <p:pic>
        <p:nvPicPr>
          <p:cNvPr id="31751" name="Picture 7"/>
          <p:cNvPicPr>
            <a:picLocks noChangeAspect="1" noChangeArrowheads="1"/>
          </p:cNvPicPr>
          <p:nvPr/>
        </p:nvPicPr>
        <p:blipFill>
          <a:blip r:embed="rId3"/>
          <a:srcRect/>
          <a:stretch>
            <a:fillRect/>
          </a:stretch>
        </p:blipFill>
        <p:spPr bwMode="auto">
          <a:xfrm>
            <a:off x="4724400" y="3962400"/>
            <a:ext cx="4256088" cy="2767013"/>
          </a:xfrm>
          <a:prstGeom prst="rect">
            <a:avLst/>
          </a:prstGeom>
          <a:noFill/>
          <a:ln w="12700">
            <a:noFill/>
            <a:miter lim="800000"/>
            <a:headEnd/>
            <a:tailEnd/>
          </a:ln>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AutoShape 1"/>
          <p:cNvSpPr>
            <a:spLocks/>
          </p:cNvSpPr>
          <p:nvPr/>
        </p:nvSpPr>
        <p:spPr bwMode="auto">
          <a:xfrm>
            <a:off x="498475" y="5943600"/>
            <a:ext cx="4940300" cy="922338"/>
          </a:xfrm>
          <a:custGeom>
            <a:avLst/>
            <a:gdLst>
              <a:gd name="T0" fmla="*/ 0 w 21600"/>
              <a:gd name="T1" fmla="*/ 0 h 21600"/>
              <a:gd name="T2" fmla="*/ 21600 w 21600"/>
              <a:gd name="T3" fmla="*/ 21600 h 21600"/>
            </a:gdLst>
            <a:ahLst/>
            <a:cxnLst>
              <a:cxn ang="0">
                <a:pos x="0" y="128"/>
              </a:cxn>
              <a:cxn ang="0">
                <a:pos x="21600" y="21600"/>
              </a:cxn>
              <a:cxn ang="0">
                <a:pos x="16039" y="21600"/>
              </a:cxn>
              <a:cxn ang="0">
                <a:pos x="3" y="0"/>
              </a:cxn>
            </a:cxnLst>
            <a:rect l="T0" t="T1" r="T2" b="T3"/>
            <a:pathLst>
              <a:path w="21600" h="21600">
                <a:moveTo>
                  <a:pt x="0" y="128"/>
                </a:moveTo>
                <a:lnTo>
                  <a:pt x="21600" y="21600"/>
                </a:lnTo>
                <a:lnTo>
                  <a:pt x="16039" y="21600"/>
                </a:lnTo>
                <a:lnTo>
                  <a:pt x="3" y="0"/>
                </a:lnTo>
              </a:path>
            </a:pathLst>
          </a:custGeom>
          <a:solidFill>
            <a:schemeClr val="accent1">
              <a:alpha val="39999"/>
            </a:schemeClr>
          </a:solidFill>
          <a:ln w="9525">
            <a:noFill/>
            <a:miter lim="800000"/>
            <a:headEnd type="none" w="med" len="med"/>
            <a:tailEnd type="none" w="med" len="med"/>
          </a:ln>
        </p:spPr>
        <p:txBody>
          <a:bodyPr lIns="0" tIns="0" rIns="0" bIns="0"/>
          <a:lstStyle/>
          <a:p>
            <a:endParaRPr lang="en-US"/>
          </a:p>
        </p:txBody>
      </p:sp>
      <p:sp>
        <p:nvSpPr>
          <p:cNvPr id="32770" name="AutoShape 2"/>
          <p:cNvSpPr>
            <a:spLocks/>
          </p:cNvSpPr>
          <p:nvPr/>
        </p:nvSpPr>
        <p:spPr bwMode="auto">
          <a:xfrm>
            <a:off x="484188" y="5938838"/>
            <a:ext cx="3690937" cy="933450"/>
          </a:xfrm>
          <a:custGeom>
            <a:avLst/>
            <a:gdLst>
              <a:gd name="T0" fmla="*/ 0 w 21600"/>
              <a:gd name="T1" fmla="*/ 0 h 21600"/>
              <a:gd name="T2" fmla="*/ 21600 w 21600"/>
              <a:gd name="T3" fmla="*/ 21600 h 21600"/>
            </a:gdLst>
            <a:ahLst/>
            <a:cxnLst>
              <a:cxn ang="0">
                <a:pos x="0" y="0"/>
              </a:cxn>
              <a:cxn ang="0">
                <a:pos x="21600" y="21490"/>
              </a:cxn>
              <a:cxn ang="0">
                <a:pos x="17057" y="21600"/>
              </a:cxn>
              <a:cxn ang="0">
                <a:pos x="46" y="147"/>
              </a:cxn>
            </a:cxnLst>
            <a:rect l="T0" t="T1" r="T2" b="T3"/>
            <a:pathLst>
              <a:path w="21600" h="21600">
                <a:moveTo>
                  <a:pt x="0" y="0"/>
                </a:moveTo>
                <a:lnTo>
                  <a:pt x="21600" y="21490"/>
                </a:lnTo>
                <a:lnTo>
                  <a:pt x="17057" y="21600"/>
                </a:lnTo>
                <a:lnTo>
                  <a:pt x="46" y="147"/>
                </a:lnTo>
              </a:path>
            </a:pathLst>
          </a:custGeom>
          <a:solidFill>
            <a:srgbClr val="000000"/>
          </a:solidFill>
          <a:ln w="9525">
            <a:noFill/>
            <a:miter lim="800000"/>
            <a:headEnd type="none" w="med" len="med"/>
            <a:tailEnd type="none" w="med" len="med"/>
          </a:ln>
        </p:spPr>
        <p:txBody>
          <a:bodyPr lIns="0" tIns="0" rIns="0" bIns="0"/>
          <a:lstStyle/>
          <a:p>
            <a:endParaRPr lang="en-US"/>
          </a:p>
        </p:txBody>
      </p:sp>
      <p:sp>
        <p:nvSpPr>
          <p:cNvPr id="32771" name="AutoShape 3"/>
          <p:cNvSpPr>
            <a:spLocks/>
          </p:cNvSpPr>
          <p:nvPr/>
        </p:nvSpPr>
        <p:spPr bwMode="auto">
          <a:xfrm>
            <a:off x="-4763" y="5791200"/>
            <a:ext cx="3400426" cy="1079500"/>
          </a:xfrm>
          <a:prstGeom prst="rtTriangle">
            <a:avLst/>
          </a:prstGeom>
          <a:blipFill dpi="0" rotWithShape="0">
            <a:blip r:embed="rId2"/>
            <a:srcRect/>
            <a:stretch>
              <a:fillRect/>
            </a:stretch>
          </a:blipFill>
          <a:ln w="12700">
            <a:noFill/>
            <a:miter lim="800000"/>
            <a:headEnd/>
            <a:tailEnd/>
          </a:ln>
        </p:spPr>
        <p:txBody>
          <a:bodyPr lIns="0" tIns="0" rIns="0" bIns="0"/>
          <a:lstStyle/>
          <a:p>
            <a:pPr algn="ctr"/>
            <a:endParaRPr lang="en-US"/>
          </a:p>
        </p:txBody>
      </p:sp>
      <p:sp>
        <p:nvSpPr>
          <p:cNvPr id="32772" name="Line 4"/>
          <p:cNvSpPr>
            <a:spLocks noChangeShapeType="1"/>
          </p:cNvSpPr>
          <p:nvPr/>
        </p:nvSpPr>
        <p:spPr bwMode="auto">
          <a:xfrm>
            <a:off x="-7938" y="5786438"/>
            <a:ext cx="3403601" cy="1084262"/>
          </a:xfrm>
          <a:prstGeom prst="line">
            <a:avLst/>
          </a:prstGeom>
          <a:noFill/>
          <a:ln w="12065">
            <a:solidFill>
              <a:srgbClr val="5EA3B4"/>
            </a:solidFill>
            <a:round/>
            <a:headEnd/>
            <a:tailEnd/>
          </a:ln>
        </p:spPr>
        <p:txBody>
          <a:bodyPr/>
          <a:lstStyle/>
          <a:p>
            <a:endParaRPr lang="en-US"/>
          </a:p>
        </p:txBody>
      </p:sp>
      <p:sp>
        <p:nvSpPr>
          <p:cNvPr id="32773" name="Rectangle 5"/>
          <p:cNvSpPr>
            <a:spLocks noGrp="1" noChangeArrowheads="1"/>
          </p:cNvSpPr>
          <p:nvPr>
            <p:ph type="body" idx="1"/>
          </p:nvPr>
        </p:nvSpPr>
        <p:spPr/>
        <p:txBody>
          <a:bodyPr/>
          <a:lstStyle/>
          <a:p>
            <a:pPr eaLnBrk="1" hangingPunct="1"/>
            <a:r>
              <a:rPr lang="en-US" smtClean="0"/>
              <a:t>Distribute fliers to potential customers at high schools, colleges, and to new immigrants.  </a:t>
            </a:r>
          </a:p>
          <a:p>
            <a:pPr eaLnBrk="1" hangingPunct="1"/>
            <a:r>
              <a:rPr lang="en-US" smtClean="0"/>
              <a:t>Provide the multi-lingual support servers. </a:t>
            </a:r>
          </a:p>
          <a:p>
            <a:pPr eaLnBrk="1" hangingPunct="1"/>
            <a:r>
              <a:rPr lang="en-US" smtClean="0"/>
              <a:t>Provide coupons. </a:t>
            </a:r>
          </a:p>
          <a:p>
            <a:pPr eaLnBrk="1" hangingPunct="1"/>
            <a:r>
              <a:rPr lang="en-US" smtClean="0"/>
              <a:t>Promote our business through website (television and radio)</a:t>
            </a:r>
          </a:p>
        </p:txBody>
      </p:sp>
      <p:sp>
        <p:nvSpPr>
          <p:cNvPr id="10246" name="Rectangle 6"/>
          <p:cNvSpPr>
            <a:spLocks noGrp="1" noChangeArrowheads="1"/>
          </p:cNvSpPr>
          <p:nvPr>
            <p:ph type="title"/>
          </p:nvPr>
        </p:nvSpPr>
        <p:spPr/>
        <p:txBody>
          <a:bodyPr/>
          <a:lstStyle/>
          <a:p>
            <a:pPr eaLnBrk="1" hangingPunct="1">
              <a:defRPr/>
            </a:pPr>
            <a:r>
              <a:rPr lang="en-US">
                <a:sym typeface="Lucida Grande" charset="0"/>
              </a:rPr>
              <a:t>How to promote our business</a:t>
            </a:r>
          </a:p>
        </p:txBody>
      </p:sp>
      <p:pic>
        <p:nvPicPr>
          <p:cNvPr id="32775" name="Picture 7"/>
          <p:cNvPicPr>
            <a:picLocks noChangeAspect="1" noChangeArrowheads="1"/>
          </p:cNvPicPr>
          <p:nvPr/>
        </p:nvPicPr>
        <p:blipFill>
          <a:blip r:embed="rId3"/>
          <a:srcRect/>
          <a:stretch>
            <a:fillRect/>
          </a:stretch>
        </p:blipFill>
        <p:spPr bwMode="auto">
          <a:xfrm>
            <a:off x="5410200" y="4191000"/>
            <a:ext cx="3013075" cy="2209800"/>
          </a:xfrm>
          <a:prstGeom prst="rect">
            <a:avLst/>
          </a:prstGeom>
          <a:noFill/>
          <a:ln w="12700">
            <a:noFill/>
            <a:miter lim="800000"/>
            <a:headEnd/>
            <a:tailEnd/>
          </a:ln>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AutoShape 1"/>
          <p:cNvSpPr>
            <a:spLocks/>
          </p:cNvSpPr>
          <p:nvPr/>
        </p:nvSpPr>
        <p:spPr bwMode="auto">
          <a:xfrm>
            <a:off x="498475" y="5943600"/>
            <a:ext cx="4940300" cy="922338"/>
          </a:xfrm>
          <a:custGeom>
            <a:avLst/>
            <a:gdLst>
              <a:gd name="T0" fmla="*/ 0 w 21600"/>
              <a:gd name="T1" fmla="*/ 0 h 21600"/>
              <a:gd name="T2" fmla="*/ 21600 w 21600"/>
              <a:gd name="T3" fmla="*/ 21600 h 21600"/>
            </a:gdLst>
            <a:ahLst/>
            <a:cxnLst>
              <a:cxn ang="0">
                <a:pos x="0" y="128"/>
              </a:cxn>
              <a:cxn ang="0">
                <a:pos x="21600" y="21600"/>
              </a:cxn>
              <a:cxn ang="0">
                <a:pos x="16039" y="21600"/>
              </a:cxn>
              <a:cxn ang="0">
                <a:pos x="3" y="0"/>
              </a:cxn>
            </a:cxnLst>
            <a:rect l="T0" t="T1" r="T2" b="T3"/>
            <a:pathLst>
              <a:path w="21600" h="21600">
                <a:moveTo>
                  <a:pt x="0" y="128"/>
                </a:moveTo>
                <a:lnTo>
                  <a:pt x="21600" y="21600"/>
                </a:lnTo>
                <a:lnTo>
                  <a:pt x="16039" y="21600"/>
                </a:lnTo>
                <a:lnTo>
                  <a:pt x="3" y="0"/>
                </a:lnTo>
              </a:path>
            </a:pathLst>
          </a:custGeom>
          <a:solidFill>
            <a:schemeClr val="accent1">
              <a:alpha val="39999"/>
            </a:schemeClr>
          </a:solidFill>
          <a:ln w="9525">
            <a:noFill/>
            <a:miter lim="800000"/>
            <a:headEnd type="none" w="med" len="med"/>
            <a:tailEnd type="none" w="med" len="med"/>
          </a:ln>
        </p:spPr>
        <p:txBody>
          <a:bodyPr lIns="0" tIns="0" rIns="0" bIns="0"/>
          <a:lstStyle/>
          <a:p>
            <a:endParaRPr lang="en-US"/>
          </a:p>
        </p:txBody>
      </p:sp>
      <p:sp>
        <p:nvSpPr>
          <p:cNvPr id="33794" name="AutoShape 2"/>
          <p:cNvSpPr>
            <a:spLocks/>
          </p:cNvSpPr>
          <p:nvPr/>
        </p:nvSpPr>
        <p:spPr bwMode="auto">
          <a:xfrm>
            <a:off x="484188" y="5938838"/>
            <a:ext cx="3690937" cy="933450"/>
          </a:xfrm>
          <a:custGeom>
            <a:avLst/>
            <a:gdLst>
              <a:gd name="T0" fmla="*/ 0 w 21600"/>
              <a:gd name="T1" fmla="*/ 0 h 21600"/>
              <a:gd name="T2" fmla="*/ 21600 w 21600"/>
              <a:gd name="T3" fmla="*/ 21600 h 21600"/>
            </a:gdLst>
            <a:ahLst/>
            <a:cxnLst>
              <a:cxn ang="0">
                <a:pos x="0" y="0"/>
              </a:cxn>
              <a:cxn ang="0">
                <a:pos x="21600" y="21490"/>
              </a:cxn>
              <a:cxn ang="0">
                <a:pos x="17057" y="21600"/>
              </a:cxn>
              <a:cxn ang="0">
                <a:pos x="46" y="147"/>
              </a:cxn>
            </a:cxnLst>
            <a:rect l="T0" t="T1" r="T2" b="T3"/>
            <a:pathLst>
              <a:path w="21600" h="21600">
                <a:moveTo>
                  <a:pt x="0" y="0"/>
                </a:moveTo>
                <a:lnTo>
                  <a:pt x="21600" y="21490"/>
                </a:lnTo>
                <a:lnTo>
                  <a:pt x="17057" y="21600"/>
                </a:lnTo>
                <a:lnTo>
                  <a:pt x="46" y="147"/>
                </a:lnTo>
              </a:path>
            </a:pathLst>
          </a:custGeom>
          <a:solidFill>
            <a:srgbClr val="000000"/>
          </a:solidFill>
          <a:ln w="9525">
            <a:noFill/>
            <a:miter lim="800000"/>
            <a:headEnd type="none" w="med" len="med"/>
            <a:tailEnd type="none" w="med" len="med"/>
          </a:ln>
        </p:spPr>
        <p:txBody>
          <a:bodyPr lIns="0" tIns="0" rIns="0" bIns="0"/>
          <a:lstStyle/>
          <a:p>
            <a:endParaRPr lang="en-US"/>
          </a:p>
        </p:txBody>
      </p:sp>
      <p:sp>
        <p:nvSpPr>
          <p:cNvPr id="33795" name="AutoShape 3"/>
          <p:cNvSpPr>
            <a:spLocks/>
          </p:cNvSpPr>
          <p:nvPr/>
        </p:nvSpPr>
        <p:spPr bwMode="auto">
          <a:xfrm>
            <a:off x="-4763" y="5791200"/>
            <a:ext cx="3400426" cy="1079500"/>
          </a:xfrm>
          <a:prstGeom prst="rtTriangle">
            <a:avLst/>
          </a:prstGeom>
          <a:blipFill dpi="0" rotWithShape="0">
            <a:blip r:embed="rId2"/>
            <a:srcRect/>
            <a:stretch>
              <a:fillRect/>
            </a:stretch>
          </a:blipFill>
          <a:ln w="12700">
            <a:noFill/>
            <a:miter lim="800000"/>
            <a:headEnd/>
            <a:tailEnd/>
          </a:ln>
        </p:spPr>
        <p:txBody>
          <a:bodyPr lIns="0" tIns="0" rIns="0" bIns="0"/>
          <a:lstStyle/>
          <a:p>
            <a:pPr algn="ctr"/>
            <a:endParaRPr lang="en-US"/>
          </a:p>
        </p:txBody>
      </p:sp>
      <p:sp>
        <p:nvSpPr>
          <p:cNvPr id="33796" name="Line 4"/>
          <p:cNvSpPr>
            <a:spLocks noChangeShapeType="1"/>
          </p:cNvSpPr>
          <p:nvPr/>
        </p:nvSpPr>
        <p:spPr bwMode="auto">
          <a:xfrm>
            <a:off x="-7938" y="5786438"/>
            <a:ext cx="3403601" cy="1084262"/>
          </a:xfrm>
          <a:prstGeom prst="line">
            <a:avLst/>
          </a:prstGeom>
          <a:noFill/>
          <a:ln w="12065">
            <a:solidFill>
              <a:srgbClr val="5EA3B4"/>
            </a:solidFill>
            <a:round/>
            <a:headEnd/>
            <a:tailEnd/>
          </a:ln>
        </p:spPr>
        <p:txBody>
          <a:bodyPr/>
          <a:lstStyle/>
          <a:p>
            <a:endParaRPr lang="en-US"/>
          </a:p>
        </p:txBody>
      </p:sp>
      <p:sp>
        <p:nvSpPr>
          <p:cNvPr id="33797" name="Rectangle 5"/>
          <p:cNvSpPr>
            <a:spLocks noGrp="1" noChangeArrowheads="1"/>
          </p:cNvSpPr>
          <p:nvPr>
            <p:ph type="body" idx="1"/>
          </p:nvPr>
        </p:nvSpPr>
        <p:spPr/>
        <p:txBody>
          <a:bodyPr/>
          <a:lstStyle/>
          <a:p>
            <a:pPr eaLnBrk="1" hangingPunct="1"/>
            <a:r>
              <a:rPr lang="en-US" smtClean="0"/>
              <a:t>I am in charge of the Human Resource Department. In this role, I supervise the hiring, training of new employees. I also dictate and enforce company policy. </a:t>
            </a:r>
          </a:p>
        </p:txBody>
      </p:sp>
      <p:sp>
        <p:nvSpPr>
          <p:cNvPr id="11270" name="Rectangle 6"/>
          <p:cNvSpPr>
            <a:spLocks noGrp="1" noChangeArrowheads="1"/>
          </p:cNvSpPr>
          <p:nvPr>
            <p:ph type="title"/>
          </p:nvPr>
        </p:nvSpPr>
        <p:spPr/>
        <p:txBody>
          <a:bodyPr/>
          <a:lstStyle/>
          <a:p>
            <a:pPr eaLnBrk="1" hangingPunct="1">
              <a:defRPr/>
            </a:pPr>
            <a:r>
              <a:rPr lang="en-US">
                <a:sym typeface="Lucida Grande" charset="0"/>
              </a:rPr>
              <a:t>Sabina Cormier:</a:t>
            </a:r>
          </a:p>
        </p:txBody>
      </p:sp>
      <p:pic>
        <p:nvPicPr>
          <p:cNvPr id="33799" name="Picture 7"/>
          <p:cNvPicPr>
            <a:picLocks noChangeAspect="1" noChangeArrowheads="1"/>
          </p:cNvPicPr>
          <p:nvPr/>
        </p:nvPicPr>
        <p:blipFill>
          <a:blip r:embed="rId3"/>
          <a:srcRect/>
          <a:stretch>
            <a:fillRect/>
          </a:stretch>
        </p:blipFill>
        <p:spPr bwMode="auto">
          <a:xfrm>
            <a:off x="3048000" y="3581400"/>
            <a:ext cx="2743200" cy="1985963"/>
          </a:xfrm>
          <a:prstGeom prst="rect">
            <a:avLst/>
          </a:prstGeom>
          <a:noFill/>
          <a:ln w="12700">
            <a:noFill/>
            <a:miter lim="800000"/>
            <a:headEnd/>
            <a:tailEnd/>
          </a:ln>
        </p:spPr>
      </p:pic>
    </p:spTree>
  </p:cSld>
  <p:clrMapOvr>
    <a:masterClrMapping/>
  </p:clrMapOvr>
  <p:transition/>
</p:sld>
</file>

<file path=ppt/theme/theme1.xml><?xml version="1.0" encoding="utf-8"?>
<a:theme xmlns:a="http://schemas.openxmlformats.org/drawingml/2006/main" name="Default - Title Slide">
  <a:themeElements>
    <a:clrScheme name="">
      <a:dk1>
        <a:srgbClr val="000000"/>
      </a:dk1>
      <a:lt1>
        <a:srgbClr val="FFFFFF"/>
      </a:lt1>
      <a:dk2>
        <a:srgbClr val="000000"/>
      </a:dk2>
      <a:lt2>
        <a:srgbClr val="808080"/>
      </a:lt2>
      <a:accent1>
        <a:srgbClr val="ABDEEA"/>
      </a:accent1>
      <a:accent2>
        <a:srgbClr val="333399"/>
      </a:accent2>
      <a:accent3>
        <a:srgbClr val="FFFFFF"/>
      </a:accent3>
      <a:accent4>
        <a:srgbClr val="000000"/>
      </a:accent4>
      <a:accent5>
        <a:srgbClr val="D2ECF3"/>
      </a:accent5>
      <a:accent6>
        <a:srgbClr val="2D2D8A"/>
      </a:accent6>
      <a:hlink>
        <a:srgbClr val="009999"/>
      </a:hlink>
      <a:folHlink>
        <a:srgbClr val="99CC00"/>
      </a:folHlink>
    </a:clrScheme>
    <a:fontScheme name="Default - Title Slide">
      <a:majorFont>
        <a:latin typeface="Lucida Grande"/>
        <a:ea typeface="ヒラギノ角ゴ ProN W6"/>
        <a:cs typeface="ヒラギノ角ゴ ProN W6"/>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 Title and Content">
  <a:themeElements>
    <a:clrScheme name="">
      <a:dk1>
        <a:srgbClr val="000000"/>
      </a:dk1>
      <a:lt1>
        <a:srgbClr val="FFFFFF"/>
      </a:lt1>
      <a:dk2>
        <a:srgbClr val="000000"/>
      </a:dk2>
      <a:lt2>
        <a:srgbClr val="000000"/>
      </a:lt2>
      <a:accent1>
        <a:srgbClr val="ABDEEA"/>
      </a:accent1>
      <a:accent2>
        <a:srgbClr val="333399"/>
      </a:accent2>
      <a:accent3>
        <a:srgbClr val="FFFFFF"/>
      </a:accent3>
      <a:accent4>
        <a:srgbClr val="000000"/>
      </a:accent4>
      <a:accent5>
        <a:srgbClr val="D2ECF3"/>
      </a:accent5>
      <a:accent6>
        <a:srgbClr val="2D2D8A"/>
      </a:accent6>
      <a:hlink>
        <a:srgbClr val="009999"/>
      </a:hlink>
      <a:folHlink>
        <a:srgbClr val="99CC00"/>
      </a:folHlink>
    </a:clrScheme>
    <a:fontScheme name="Default - Title and Content">
      <a:majorFont>
        <a:latin typeface="Lucida Grande"/>
        <a:ea typeface="ヒラギノ角ゴ ProN W6"/>
        <a:cs typeface="ヒラギノ角ゴ ProN W6"/>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TotalTime>
  <Pages>0</Pages>
  <Words>1174</Words>
  <Characters>0</Characters>
  <Application>Microsoft Office PowerPoint</Application>
  <PresentationFormat>On-screen Show (4:3)</PresentationFormat>
  <Lines>0</Lines>
  <Paragraphs>113</Paragraphs>
  <Slides>26</Slides>
  <Notes>0</Notes>
  <HiddenSlides>0</HiddenSlides>
  <MMClips>0</MMClips>
  <ScaleCrop>false</ScaleCrop>
  <HeadingPairs>
    <vt:vector size="6" baseType="variant">
      <vt:variant>
        <vt:lpstr>Fonts Used</vt:lpstr>
      </vt:variant>
      <vt:variant>
        <vt:i4>11</vt:i4>
      </vt:variant>
      <vt:variant>
        <vt:lpstr>Design Template</vt:lpstr>
      </vt:variant>
      <vt:variant>
        <vt:i4>2</vt:i4>
      </vt:variant>
      <vt:variant>
        <vt:lpstr>Slide Titles</vt:lpstr>
      </vt:variant>
      <vt:variant>
        <vt:i4>26</vt:i4>
      </vt:variant>
    </vt:vector>
  </HeadingPairs>
  <TitlesOfParts>
    <vt:vector size="39" baseType="lpstr">
      <vt:lpstr>Gill Sans</vt:lpstr>
      <vt:lpstr>ヒラギノ角ゴ ProN W3</vt:lpstr>
      <vt:lpstr>Arial</vt:lpstr>
      <vt:lpstr>Lucida Grande</vt:lpstr>
      <vt:lpstr>ヒラギノ角ゴ ProN W6</vt:lpstr>
      <vt:lpstr>Calibri</vt:lpstr>
      <vt:lpstr>Wingdings 3</vt:lpstr>
      <vt:lpstr>Verdana</vt:lpstr>
      <vt:lpstr>Wingdings 2</vt:lpstr>
      <vt:lpstr>Times New Roman</vt:lpstr>
      <vt:lpstr>ヒラギノ明朝 ProN W3</vt:lpstr>
      <vt:lpstr>Default - Title Slide</vt:lpstr>
      <vt:lpstr>Default - Title and Content</vt:lpstr>
      <vt:lpstr>SKY Driving School Yao Fu, Sabina Cormier, Kareen Ejoh</vt:lpstr>
      <vt:lpstr>SKY Driving School</vt:lpstr>
      <vt:lpstr>Our Mission:</vt:lpstr>
      <vt:lpstr>            Our Mission</vt:lpstr>
      <vt:lpstr>SKY Driving School</vt:lpstr>
      <vt:lpstr>SKY Driving School</vt:lpstr>
      <vt:lpstr>Yao:</vt:lpstr>
      <vt:lpstr>How to promote our business</vt:lpstr>
      <vt:lpstr>Sabina Cormier:</vt:lpstr>
      <vt:lpstr> Our hiring process:</vt:lpstr>
      <vt:lpstr>Hiring process cont.</vt:lpstr>
      <vt:lpstr>Hiring Process cont.</vt:lpstr>
      <vt:lpstr>Company Policy Agreement</vt:lpstr>
      <vt:lpstr>Policy cont.</vt:lpstr>
      <vt:lpstr>Policy cont.</vt:lpstr>
      <vt:lpstr>Accident/Safety Policy</vt:lpstr>
      <vt:lpstr>Accident/Safety cont.</vt:lpstr>
      <vt:lpstr>SKY Rules and Regulations</vt:lpstr>
      <vt:lpstr>Rules &amp; Regulations cont.</vt:lpstr>
      <vt:lpstr>Rules &amp; Regulations cont.</vt:lpstr>
      <vt:lpstr>SKY Agreement Policy</vt:lpstr>
      <vt:lpstr>Kareen Ejoh: </vt:lpstr>
      <vt:lpstr>Office</vt:lpstr>
      <vt:lpstr> Staff</vt:lpstr>
      <vt:lpstr> Finance</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SKY Driving School Yao Fu, Sabina Cormien, Kareen Ejoh</dc:title>
  <dc:creator>Yao</dc:creator>
  <cp:lastModifiedBy>jesse</cp:lastModifiedBy>
  <cp:revision>2</cp:revision>
  <dcterms:modified xsi:type="dcterms:W3CDTF">2012-12-11T18:03:56Z</dcterms:modified>
</cp:coreProperties>
</file>