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1"/>
  </p:notesMasterIdLst>
  <p:sldIdLst>
    <p:sldId id="572" r:id="rId2"/>
    <p:sldId id="573" r:id="rId3"/>
    <p:sldId id="574" r:id="rId4"/>
    <p:sldId id="575" r:id="rId5"/>
    <p:sldId id="576" r:id="rId6"/>
    <p:sldId id="577" r:id="rId7"/>
    <p:sldId id="578" r:id="rId8"/>
    <p:sldId id="581" r:id="rId9"/>
    <p:sldId id="541" r:id="rId10"/>
    <p:sldId id="582" r:id="rId11"/>
    <p:sldId id="583" r:id="rId12"/>
    <p:sldId id="584" r:id="rId13"/>
    <p:sldId id="585" r:id="rId14"/>
    <p:sldId id="586" r:id="rId15"/>
    <p:sldId id="587" r:id="rId16"/>
    <p:sldId id="540" r:id="rId17"/>
    <p:sldId id="542" r:id="rId18"/>
    <p:sldId id="580" r:id="rId19"/>
    <p:sldId id="547" r:id="rId20"/>
    <p:sldId id="548" r:id="rId21"/>
    <p:sldId id="549" r:id="rId22"/>
    <p:sldId id="550" r:id="rId23"/>
    <p:sldId id="551" r:id="rId24"/>
    <p:sldId id="552" r:id="rId25"/>
    <p:sldId id="588" r:id="rId26"/>
    <p:sldId id="557" r:id="rId27"/>
    <p:sldId id="558" r:id="rId28"/>
    <p:sldId id="564" r:id="rId29"/>
    <p:sldId id="562" r:id="rId30"/>
    <p:sldId id="561" r:id="rId31"/>
    <p:sldId id="589" r:id="rId32"/>
    <p:sldId id="590" r:id="rId33"/>
    <p:sldId id="591" r:id="rId34"/>
    <p:sldId id="592" r:id="rId35"/>
    <p:sldId id="593" r:id="rId36"/>
    <p:sldId id="594" r:id="rId37"/>
    <p:sldId id="595" r:id="rId38"/>
    <p:sldId id="596" r:id="rId39"/>
    <p:sldId id="597" r:id="rId40"/>
    <p:sldId id="598" r:id="rId41"/>
    <p:sldId id="599" r:id="rId42"/>
    <p:sldId id="600" r:id="rId43"/>
    <p:sldId id="601" r:id="rId44"/>
    <p:sldId id="602" r:id="rId45"/>
    <p:sldId id="603" r:id="rId46"/>
    <p:sldId id="604" r:id="rId47"/>
    <p:sldId id="605" r:id="rId48"/>
    <p:sldId id="606" r:id="rId49"/>
    <p:sldId id="607" r:id="rId50"/>
    <p:sldId id="608" r:id="rId51"/>
    <p:sldId id="609" r:id="rId52"/>
    <p:sldId id="610" r:id="rId53"/>
    <p:sldId id="611" r:id="rId54"/>
    <p:sldId id="612" r:id="rId55"/>
    <p:sldId id="613" r:id="rId56"/>
    <p:sldId id="614" r:id="rId57"/>
    <p:sldId id="615" r:id="rId58"/>
    <p:sldId id="616" r:id="rId59"/>
    <p:sldId id="617" r:id="rId60"/>
    <p:sldId id="618" r:id="rId61"/>
    <p:sldId id="619" r:id="rId62"/>
    <p:sldId id="620" r:id="rId63"/>
    <p:sldId id="621" r:id="rId64"/>
    <p:sldId id="622" r:id="rId65"/>
    <p:sldId id="623" r:id="rId66"/>
    <p:sldId id="624" r:id="rId67"/>
    <p:sldId id="625" r:id="rId68"/>
    <p:sldId id="626" r:id="rId69"/>
    <p:sldId id="627"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 initials="CE" lastIdx="1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49"/>
    <p:restoredTop sz="82006" autoAdjust="0"/>
  </p:normalViewPr>
  <p:slideViewPr>
    <p:cSldViewPr>
      <p:cViewPr>
        <p:scale>
          <a:sx n="101" d="100"/>
          <a:sy n="101" d="100"/>
        </p:scale>
        <p:origin x="-2064" y="13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3989B-FD9D-9D49-BF93-503E62890ED2}" type="datetimeFigureOut">
              <a:rPr lang="en-US" smtClean="0"/>
              <a:t>8/24/2018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B7C7B0-A8E6-C74F-B258-7D331C8B2873}" type="slidenum">
              <a:rPr lang="en-US" smtClean="0"/>
              <a:t>‹#›</a:t>
            </a:fld>
            <a:endParaRPr lang="en-US"/>
          </a:p>
        </p:txBody>
      </p:sp>
    </p:spTree>
    <p:extLst>
      <p:ext uri="{BB962C8B-B14F-4D97-AF65-F5344CB8AC3E}">
        <p14:creationId xmlns:p14="http://schemas.microsoft.com/office/powerpoint/2010/main" val="3790048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99ABF3-0787-47F6-B823-84D2617F5C8E}" type="slidenum">
              <a:rPr lang="en-US"/>
              <a:pPr/>
              <a:t>4</a:t>
            </a:fld>
            <a:endParaRPr lang="en-US"/>
          </a:p>
        </p:txBody>
      </p:sp>
      <p:sp>
        <p:nvSpPr>
          <p:cNvPr id="536578" name="Rectangle 2"/>
          <p:cNvSpPr>
            <a:spLocks noGrp="1" noRot="1" noChangeAspect="1" noChangeArrowheads="1" noTextEdit="1"/>
          </p:cNvSpPr>
          <p:nvPr>
            <p:ph type="sldImg"/>
          </p:nvPr>
        </p:nvSpPr>
        <p:spPr>
          <a:ln/>
        </p:spPr>
      </p:sp>
      <p:sp>
        <p:nvSpPr>
          <p:cNvPr id="536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00712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37CFC2-4300-444A-A5DD-0B3FE00CF9C7}" type="slidenum">
              <a:rPr lang="en-US"/>
              <a:pPr/>
              <a:t>15</a:t>
            </a:fld>
            <a:endParaRPr lang="en-US"/>
          </a:p>
        </p:txBody>
      </p:sp>
      <p:sp>
        <p:nvSpPr>
          <p:cNvPr id="552962" name="Rectangle 2"/>
          <p:cNvSpPr>
            <a:spLocks noGrp="1" noRot="1" noChangeAspect="1" noChangeArrowheads="1" noTextEdit="1"/>
          </p:cNvSpPr>
          <p:nvPr>
            <p:ph type="sldImg"/>
          </p:nvPr>
        </p:nvSpPr>
        <p:spPr>
          <a:ln/>
        </p:spPr>
      </p:sp>
      <p:sp>
        <p:nvSpPr>
          <p:cNvPr id="552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49081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2DEA32-9884-4FD8-8F8E-B9DCE4CDE082}" type="slidenum">
              <a:rPr lang="en-US"/>
              <a:pPr/>
              <a:t>16</a:t>
            </a:fld>
            <a:endParaRPr lang="en-US"/>
          </a:p>
        </p:txBody>
      </p:sp>
      <p:sp>
        <p:nvSpPr>
          <p:cNvPr id="553986" name="Rectangle 2"/>
          <p:cNvSpPr>
            <a:spLocks noGrp="1" noRot="1" noChangeAspect="1" noChangeArrowheads="1" noTextEdit="1"/>
          </p:cNvSpPr>
          <p:nvPr>
            <p:ph type="sldImg"/>
          </p:nvPr>
        </p:nvSpPr>
        <p:spPr>
          <a:ln/>
        </p:spPr>
      </p:sp>
      <p:sp>
        <p:nvSpPr>
          <p:cNvPr id="553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34033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2902E7-0D1E-42F2-A0A7-C4F6D6577293}" type="slidenum">
              <a:rPr lang="en-US"/>
              <a:pPr/>
              <a:t>17</a:t>
            </a:fld>
            <a:endParaRPr lang="en-US"/>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43487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5856F0-7EC3-4453-BE5B-0490D3D7B3B4}" type="slidenum">
              <a:rPr lang="en-US"/>
              <a:pPr/>
              <a:t>19</a:t>
            </a:fld>
            <a:endParaRPr lang="en-US"/>
          </a:p>
        </p:txBody>
      </p:sp>
      <p:sp>
        <p:nvSpPr>
          <p:cNvPr id="561154" name="Rectangle 2"/>
          <p:cNvSpPr>
            <a:spLocks noGrp="1" noRot="1" noChangeAspect="1" noChangeArrowheads="1" noTextEdit="1"/>
          </p:cNvSpPr>
          <p:nvPr>
            <p:ph type="sldImg"/>
          </p:nvPr>
        </p:nvSpPr>
        <p:spPr>
          <a:ln/>
        </p:spPr>
      </p:sp>
      <p:sp>
        <p:nvSpPr>
          <p:cNvPr id="561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13454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373B5F-9F17-4C37-8ACC-3B66BB4990C3}" type="slidenum">
              <a:rPr lang="en-US"/>
              <a:pPr/>
              <a:t>20</a:t>
            </a:fld>
            <a:endParaRPr lang="en-US"/>
          </a:p>
        </p:txBody>
      </p:sp>
      <p:sp>
        <p:nvSpPr>
          <p:cNvPr id="562178" name="Rectangle 2"/>
          <p:cNvSpPr>
            <a:spLocks noGrp="1" noRot="1" noChangeAspect="1" noChangeArrowheads="1" noTextEdit="1"/>
          </p:cNvSpPr>
          <p:nvPr>
            <p:ph type="sldImg"/>
          </p:nvPr>
        </p:nvSpPr>
        <p:spPr>
          <a:ln/>
        </p:spPr>
      </p:sp>
      <p:sp>
        <p:nvSpPr>
          <p:cNvPr id="562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02206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C9586B-DC40-49A9-83FA-FB20D9CB70F8}" type="slidenum">
              <a:rPr lang="en-US"/>
              <a:pPr/>
              <a:t>21</a:t>
            </a:fld>
            <a:endParaRPr lang="en-US"/>
          </a:p>
        </p:txBody>
      </p:sp>
      <p:sp>
        <p:nvSpPr>
          <p:cNvPr id="563202" name="Rectangle 2"/>
          <p:cNvSpPr>
            <a:spLocks noGrp="1" noRot="1" noChangeAspect="1" noChangeArrowheads="1" noTextEdit="1"/>
          </p:cNvSpPr>
          <p:nvPr>
            <p:ph type="sldImg"/>
          </p:nvPr>
        </p:nvSpPr>
        <p:spPr>
          <a:ln/>
        </p:spPr>
      </p:sp>
      <p:sp>
        <p:nvSpPr>
          <p:cNvPr id="563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46938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CCFA19-371F-41D7-840E-35488B2AC952}" type="slidenum">
              <a:rPr lang="en-US"/>
              <a:pPr/>
              <a:t>22</a:t>
            </a:fld>
            <a:endParaRPr lang="en-US"/>
          </a:p>
        </p:txBody>
      </p:sp>
      <p:sp>
        <p:nvSpPr>
          <p:cNvPr id="564226" name="Rectangle 2"/>
          <p:cNvSpPr>
            <a:spLocks noGrp="1" noRot="1" noChangeAspect="1" noChangeArrowheads="1" noTextEdit="1"/>
          </p:cNvSpPr>
          <p:nvPr>
            <p:ph type="sldImg"/>
          </p:nvPr>
        </p:nvSpPr>
        <p:spPr>
          <a:ln/>
        </p:spPr>
      </p:sp>
      <p:sp>
        <p:nvSpPr>
          <p:cNvPr id="564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5137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307BA3-FF6B-4B5D-A2D6-970EB9B64785}" type="slidenum">
              <a:rPr lang="en-US"/>
              <a:pPr/>
              <a:t>23</a:t>
            </a:fld>
            <a:endParaRPr lang="en-US"/>
          </a:p>
        </p:txBody>
      </p:sp>
      <p:sp>
        <p:nvSpPr>
          <p:cNvPr id="565250" name="Rectangle 2"/>
          <p:cNvSpPr>
            <a:spLocks noGrp="1" noRot="1" noChangeAspect="1" noChangeArrowheads="1" noTextEdit="1"/>
          </p:cNvSpPr>
          <p:nvPr>
            <p:ph type="sldImg"/>
          </p:nvPr>
        </p:nvSpPr>
        <p:spPr>
          <a:ln/>
        </p:spPr>
      </p:sp>
      <p:sp>
        <p:nvSpPr>
          <p:cNvPr id="565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14821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001366-8D99-4FE0-B258-8E6CDCBEEF87}" type="slidenum">
              <a:rPr lang="en-US"/>
              <a:pPr/>
              <a:t>24</a:t>
            </a:fld>
            <a:endParaRPr lang="en-US"/>
          </a:p>
        </p:txBody>
      </p:sp>
      <p:sp>
        <p:nvSpPr>
          <p:cNvPr id="566274" name="Rectangle 2"/>
          <p:cNvSpPr>
            <a:spLocks noGrp="1" noRot="1" noChangeAspect="1" noChangeArrowheads="1" noTextEdit="1"/>
          </p:cNvSpPr>
          <p:nvPr>
            <p:ph type="sldImg"/>
          </p:nvPr>
        </p:nvSpPr>
        <p:spPr>
          <a:ln/>
        </p:spPr>
      </p:sp>
      <p:sp>
        <p:nvSpPr>
          <p:cNvPr id="5662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74841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56DB7E-2960-4F36-9BDA-251CC19C4922}" type="slidenum">
              <a:rPr lang="en-US"/>
              <a:pPr/>
              <a:t>26</a:t>
            </a:fld>
            <a:endParaRPr lang="en-US"/>
          </a:p>
        </p:txBody>
      </p:sp>
      <p:sp>
        <p:nvSpPr>
          <p:cNvPr id="571394" name="Rectangle 2"/>
          <p:cNvSpPr>
            <a:spLocks noGrp="1" noRot="1" noChangeAspect="1" noChangeArrowheads="1" noTextEdit="1"/>
          </p:cNvSpPr>
          <p:nvPr>
            <p:ph type="sldImg"/>
          </p:nvPr>
        </p:nvSpPr>
        <p:spPr>
          <a:ln/>
        </p:spPr>
      </p:sp>
      <p:sp>
        <p:nvSpPr>
          <p:cNvPr id="571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5220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84E041-4007-475A-91D6-B6798C87088C}" type="slidenum">
              <a:rPr lang="en-US"/>
              <a:pPr/>
              <a:t>5</a:t>
            </a:fld>
            <a:endParaRPr lang="en-US"/>
          </a:p>
        </p:txBody>
      </p:sp>
      <p:sp>
        <p:nvSpPr>
          <p:cNvPr id="537602" name="Rectangle 2"/>
          <p:cNvSpPr>
            <a:spLocks noGrp="1" noRot="1" noChangeAspect="1" noChangeArrowheads="1" noTextEdit="1"/>
          </p:cNvSpPr>
          <p:nvPr>
            <p:ph type="sldImg"/>
          </p:nvPr>
        </p:nvSpPr>
        <p:spPr>
          <a:ln/>
        </p:spPr>
      </p:sp>
      <p:sp>
        <p:nvSpPr>
          <p:cNvPr id="537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612942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2D5B79-A358-4BD6-97E1-E1F846E2E74E}" type="slidenum">
              <a:rPr lang="en-US"/>
              <a:pPr/>
              <a:t>27</a:t>
            </a:fld>
            <a:endParaRPr lang="en-US"/>
          </a:p>
        </p:txBody>
      </p:sp>
      <p:sp>
        <p:nvSpPr>
          <p:cNvPr id="572418" name="Rectangle 2"/>
          <p:cNvSpPr>
            <a:spLocks noGrp="1" noRot="1" noChangeAspect="1" noChangeArrowheads="1" noTextEdit="1"/>
          </p:cNvSpPr>
          <p:nvPr>
            <p:ph type="sldImg"/>
          </p:nvPr>
        </p:nvSpPr>
        <p:spPr>
          <a:ln/>
        </p:spPr>
      </p:sp>
      <p:sp>
        <p:nvSpPr>
          <p:cNvPr id="572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07148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A0F49D-2DEF-4C4C-BA04-3BEBDDD2F996}" type="slidenum">
              <a:rPr lang="en-US"/>
              <a:pPr/>
              <a:t>28</a:t>
            </a:fld>
            <a:endParaRPr lang="en-US"/>
          </a:p>
        </p:txBody>
      </p:sp>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575297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6F730B-0552-4EE1-A46B-189C8D207DCC}" type="slidenum">
              <a:rPr lang="en-US"/>
              <a:pPr/>
              <a:t>29</a:t>
            </a:fld>
            <a:endParaRPr lang="en-US"/>
          </a:p>
        </p:txBody>
      </p:sp>
      <p:sp>
        <p:nvSpPr>
          <p:cNvPr id="576514" name="Rectangle 2"/>
          <p:cNvSpPr>
            <a:spLocks noGrp="1" noRot="1" noChangeAspect="1" noChangeArrowheads="1" noTextEdit="1"/>
          </p:cNvSpPr>
          <p:nvPr>
            <p:ph type="sldImg"/>
          </p:nvPr>
        </p:nvSpPr>
        <p:spPr>
          <a:ln/>
        </p:spPr>
      </p:sp>
      <p:sp>
        <p:nvSpPr>
          <p:cNvPr id="576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73903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575204-7BD6-4535-9FD2-9B2A1EC952E4}" type="slidenum">
              <a:rPr lang="en-US"/>
              <a:pPr/>
              <a:t>30</a:t>
            </a:fld>
            <a:endParaRPr lang="en-US"/>
          </a:p>
        </p:txBody>
      </p:sp>
      <p:sp>
        <p:nvSpPr>
          <p:cNvPr id="575490" name="Rectangle 2"/>
          <p:cNvSpPr>
            <a:spLocks noGrp="1" noRot="1" noChangeAspect="1" noChangeArrowheads="1" noTextEdit="1"/>
          </p:cNvSpPr>
          <p:nvPr>
            <p:ph type="sldImg"/>
          </p:nvPr>
        </p:nvSpPr>
        <p:spPr>
          <a:ln/>
        </p:spPr>
      </p:sp>
      <p:sp>
        <p:nvSpPr>
          <p:cNvPr id="575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416148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484188" y="155575"/>
            <a:ext cx="5883275" cy="4411663"/>
          </a:xfrm>
          <a:ln cap="flat"/>
        </p:spPr>
      </p:sp>
      <p:sp>
        <p:nvSpPr>
          <p:cNvPr id="2560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9006808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83272" y="0"/>
            <a:ext cx="2976324" cy="459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751" tIns="45875" rIns="91751" bIns="45875" anchor="ctr"/>
          <a:lstStyle/>
          <a:p>
            <a:endParaRPr lang="en-US"/>
          </a:p>
        </p:txBody>
      </p:sp>
      <p:sp>
        <p:nvSpPr>
          <p:cNvPr id="30723" name="Rectangle 3"/>
          <p:cNvSpPr>
            <a:spLocks noChangeArrowheads="1"/>
          </p:cNvSpPr>
          <p:nvPr/>
        </p:nvSpPr>
        <p:spPr bwMode="auto">
          <a:xfrm>
            <a:off x="-3193" y="0"/>
            <a:ext cx="2973130" cy="459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751" tIns="45875" rIns="91751" bIns="45875" anchor="ctr"/>
          <a:lstStyle/>
          <a:p>
            <a:endParaRPr lang="en-US"/>
          </a:p>
        </p:txBody>
      </p:sp>
      <p:sp>
        <p:nvSpPr>
          <p:cNvPr id="30724" name="Rectangle 4"/>
          <p:cNvSpPr>
            <a:spLocks noGrp="1" noChangeArrowheads="1"/>
          </p:cNvSpPr>
          <p:nvPr>
            <p:ph type="body" idx="1"/>
          </p:nvPr>
        </p:nvSpPr>
        <p:spPr>
          <a:noFill/>
          <a:ln/>
        </p:spPr>
        <p:txBody>
          <a:bodyPr/>
          <a:lstStyle/>
          <a:p>
            <a:pPr>
              <a:tabLst/>
            </a:pPr>
            <a:r>
              <a:rPr lang="en-US" altLang="en-US"/>
              <a:t>Lesson Aim</a:t>
            </a:r>
          </a:p>
          <a:p>
            <a:pPr lvl="1">
              <a:tabLst/>
            </a:pPr>
            <a:r>
              <a:rPr lang="en-US" altLang="en-US"/>
              <a:t>&lt;Enter lesson aim here.&gt;</a:t>
            </a:r>
          </a:p>
        </p:txBody>
      </p:sp>
      <p:sp>
        <p:nvSpPr>
          <p:cNvPr id="30725" name="Rectangle 5"/>
          <p:cNvSpPr>
            <a:spLocks noGrp="1" noRot="1" noChangeAspect="1" noChangeArrowheads="1" noTextEdit="1"/>
          </p:cNvSpPr>
          <p:nvPr>
            <p:ph type="sldImg"/>
          </p:nvPr>
        </p:nvSpPr>
        <p:spPr>
          <a:xfrm>
            <a:off x="485775" y="157163"/>
            <a:ext cx="5881688" cy="4410075"/>
          </a:xfrm>
          <a:ln cap="flat"/>
        </p:spPr>
      </p:sp>
    </p:spTree>
    <p:extLst>
      <p:ext uri="{BB962C8B-B14F-4D97-AF65-F5344CB8AC3E}">
        <p14:creationId xmlns:p14="http://schemas.microsoft.com/office/powerpoint/2010/main" val="34746746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83272" y="0"/>
            <a:ext cx="2976324" cy="459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751" tIns="45875" rIns="91751" bIns="45875" anchor="ctr"/>
          <a:lstStyle/>
          <a:p>
            <a:endParaRPr lang="en-US"/>
          </a:p>
        </p:txBody>
      </p:sp>
      <p:sp>
        <p:nvSpPr>
          <p:cNvPr id="32771" name="Rectangle 3"/>
          <p:cNvSpPr>
            <a:spLocks noChangeArrowheads="1"/>
          </p:cNvSpPr>
          <p:nvPr/>
        </p:nvSpPr>
        <p:spPr bwMode="auto">
          <a:xfrm>
            <a:off x="-3193" y="0"/>
            <a:ext cx="2973130" cy="459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751" tIns="45875" rIns="91751" bIns="45875" anchor="ctr"/>
          <a:lstStyle/>
          <a:p>
            <a:endParaRPr lang="en-US"/>
          </a:p>
        </p:txBody>
      </p:sp>
      <p:sp>
        <p:nvSpPr>
          <p:cNvPr id="32772" name="Rectangle 4"/>
          <p:cNvSpPr>
            <a:spLocks noGrp="1" noChangeArrowheads="1"/>
          </p:cNvSpPr>
          <p:nvPr>
            <p:ph type="body" idx="1"/>
          </p:nvPr>
        </p:nvSpPr>
        <p:spPr>
          <a:ln/>
        </p:spPr>
        <p:txBody>
          <a:bodyPr/>
          <a:lstStyle/>
          <a:p>
            <a:endParaRPr lang="en-US" altLang="en-US"/>
          </a:p>
        </p:txBody>
      </p:sp>
      <p:sp>
        <p:nvSpPr>
          <p:cNvPr id="32773" name="Rectangle 5"/>
          <p:cNvSpPr>
            <a:spLocks noGrp="1" noRot="1" noChangeAspect="1" noChangeArrowheads="1" noTextEdit="1"/>
          </p:cNvSpPr>
          <p:nvPr>
            <p:ph type="sldImg"/>
          </p:nvPr>
        </p:nvSpPr>
        <p:spPr>
          <a:xfrm>
            <a:off x="484188" y="155575"/>
            <a:ext cx="5883275" cy="4411663"/>
          </a:xfrm>
          <a:ln cap="flat"/>
        </p:spPr>
      </p:sp>
    </p:spTree>
    <p:extLst>
      <p:ext uri="{BB962C8B-B14F-4D97-AF65-F5344CB8AC3E}">
        <p14:creationId xmlns:p14="http://schemas.microsoft.com/office/powerpoint/2010/main" val="2367447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43063F-F3B2-457D-90D9-653D3A090DBA}" type="slidenum">
              <a:rPr lang="en-US"/>
              <a:pPr/>
              <a:t>6</a:t>
            </a:fld>
            <a:endParaRPr lang="en-US"/>
          </a:p>
        </p:txBody>
      </p:sp>
      <p:sp>
        <p:nvSpPr>
          <p:cNvPr id="544770" name="Rectangle 2"/>
          <p:cNvSpPr>
            <a:spLocks noGrp="1" noRot="1" noChangeAspect="1" noChangeArrowheads="1" noTextEdit="1"/>
          </p:cNvSpPr>
          <p:nvPr>
            <p:ph type="sldImg"/>
          </p:nvPr>
        </p:nvSpPr>
        <p:spPr>
          <a:ln/>
        </p:spPr>
      </p:sp>
      <p:sp>
        <p:nvSpPr>
          <p:cNvPr id="544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75969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2D2A96-F781-44D6-9CB8-43B55FB2BB4A}" type="slidenum">
              <a:rPr lang="en-US"/>
              <a:pPr/>
              <a:t>7</a:t>
            </a:fld>
            <a:endParaRPr lang="en-US"/>
          </a:p>
        </p:txBody>
      </p:sp>
      <p:sp>
        <p:nvSpPr>
          <p:cNvPr id="545794" name="Rectangle 2"/>
          <p:cNvSpPr>
            <a:spLocks noGrp="1" noRot="1" noChangeAspect="1" noChangeArrowheads="1" noTextEdit="1"/>
          </p:cNvSpPr>
          <p:nvPr>
            <p:ph type="sldImg"/>
          </p:nvPr>
        </p:nvSpPr>
        <p:spPr>
          <a:ln/>
        </p:spPr>
      </p:sp>
      <p:sp>
        <p:nvSpPr>
          <p:cNvPr id="545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97065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DDDD3F-7D7D-49A9-A42A-439FF6F16297}" type="slidenum">
              <a:rPr lang="en-US"/>
              <a:pPr/>
              <a:t>9</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60262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8E46CF-33A4-4202-A9AD-F62D8720742A}" type="slidenum">
              <a:rPr lang="en-US"/>
              <a:pPr/>
              <a:t>10</a:t>
            </a:fld>
            <a:endParaRPr lang="en-US"/>
          </a:p>
        </p:txBody>
      </p:sp>
      <p:sp>
        <p:nvSpPr>
          <p:cNvPr id="547842" name="Rectangle 2"/>
          <p:cNvSpPr>
            <a:spLocks noGrp="1" noRot="1" noChangeAspect="1" noChangeArrowheads="1" noTextEdit="1"/>
          </p:cNvSpPr>
          <p:nvPr>
            <p:ph type="sldImg"/>
          </p:nvPr>
        </p:nvSpPr>
        <p:spPr>
          <a:ln/>
        </p:spPr>
      </p:sp>
      <p:sp>
        <p:nvSpPr>
          <p:cNvPr id="547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82595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608AED-2059-4F41-8670-34195894CE87}" type="slidenum">
              <a:rPr lang="en-US"/>
              <a:pPr/>
              <a:t>12</a:t>
            </a:fld>
            <a:endParaRPr lang="en-US"/>
          </a:p>
        </p:txBody>
      </p:sp>
      <p:sp>
        <p:nvSpPr>
          <p:cNvPr id="548866" name="Rectangle 2"/>
          <p:cNvSpPr>
            <a:spLocks noGrp="1" noRot="1" noChangeAspect="1" noChangeArrowheads="1" noTextEdit="1"/>
          </p:cNvSpPr>
          <p:nvPr>
            <p:ph type="sldImg"/>
          </p:nvPr>
        </p:nvSpPr>
        <p:spPr>
          <a:ln/>
        </p:spPr>
      </p:sp>
      <p:sp>
        <p:nvSpPr>
          <p:cNvPr id="548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9912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526F9D-7F20-42E6-96C4-46ECE244BD8E}" type="slidenum">
              <a:rPr lang="en-US"/>
              <a:pPr/>
              <a:t>13</a:t>
            </a:fld>
            <a:endParaRPr lang="en-US"/>
          </a:p>
        </p:txBody>
      </p:sp>
      <p:sp>
        <p:nvSpPr>
          <p:cNvPr id="549890" name="Rectangle 2"/>
          <p:cNvSpPr>
            <a:spLocks noGrp="1" noRot="1" noChangeAspect="1" noChangeArrowheads="1" noTextEdit="1"/>
          </p:cNvSpPr>
          <p:nvPr>
            <p:ph type="sldImg"/>
          </p:nvPr>
        </p:nvSpPr>
        <p:spPr>
          <a:ln/>
        </p:spPr>
      </p:sp>
      <p:sp>
        <p:nvSpPr>
          <p:cNvPr id="549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90535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41E7D3-1E6B-46BA-9130-897E23CA9BE7}" type="slidenum">
              <a:rPr lang="en-US"/>
              <a:pPr/>
              <a:t>14</a:t>
            </a:fld>
            <a:endParaRPr lang="en-US"/>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83851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7388" y="1732767"/>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3188" y="3770162"/>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6BD026F-2A6F-4E70-95DB-6420D6887190}"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5C78C-F216-4B15-88EC-AABAD89880FA}" type="slidenum">
              <a:rPr lang="en-US" smtClean="0"/>
              <a:t>‹#›</a:t>
            </a:fld>
            <a:endParaRPr lang="en-US"/>
          </a:p>
        </p:txBody>
      </p:sp>
      <p:grpSp>
        <p:nvGrpSpPr>
          <p:cNvPr id="9" name="Group 8"/>
          <p:cNvGrpSpPr/>
          <p:nvPr/>
        </p:nvGrpSpPr>
        <p:grpSpPr>
          <a:xfrm>
            <a:off x="0" y="-9478"/>
            <a:ext cx="9162275" cy="161878"/>
            <a:chOff x="0" y="-9478"/>
            <a:chExt cx="9162275" cy="161878"/>
          </a:xfrm>
        </p:grpSpPr>
        <p:sp>
          <p:nvSpPr>
            <p:cNvPr id="7" name="Rectangle 6"/>
            <p:cNvSpPr/>
            <p:nvPr/>
          </p:nvSpPr>
          <p:spPr>
            <a:xfrm>
              <a:off x="0" y="-9478"/>
              <a:ext cx="9153478" cy="16187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573589" y="-9478"/>
              <a:ext cx="4588686" cy="161878"/>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7015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0" name="Group 9"/>
          <p:cNvGrpSpPr/>
          <p:nvPr/>
        </p:nvGrpSpPr>
        <p:grpSpPr>
          <a:xfrm>
            <a:off x="-18275" y="6629400"/>
            <a:ext cx="9162275" cy="85678"/>
            <a:chOff x="0" y="-9478"/>
            <a:chExt cx="9162275" cy="161878"/>
          </a:xfrm>
        </p:grpSpPr>
        <p:sp>
          <p:nvSpPr>
            <p:cNvPr id="11" name="Rectangle 10"/>
            <p:cNvSpPr/>
            <p:nvPr/>
          </p:nvSpPr>
          <p:spPr>
            <a:xfrm>
              <a:off x="0" y="-9478"/>
              <a:ext cx="9153478" cy="16187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573589" y="-9478"/>
              <a:ext cx="4588686" cy="161878"/>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Date Placeholder 3"/>
          <p:cNvSpPr>
            <a:spLocks noGrp="1"/>
          </p:cNvSpPr>
          <p:nvPr>
            <p:ph type="dt" sz="half" idx="10"/>
          </p:nvPr>
        </p:nvSpPr>
        <p:spPr>
          <a:xfrm>
            <a:off x="457200" y="6477000"/>
            <a:ext cx="2133600" cy="365125"/>
          </a:xfrm>
        </p:spPr>
        <p:txBody>
          <a:bodyPr/>
          <a:lstStyle>
            <a:lvl1pPr>
              <a:defRPr>
                <a:solidFill>
                  <a:schemeClr val="bg1"/>
                </a:solidFill>
              </a:defRPr>
            </a:lvl1pPr>
          </a:lstStyle>
          <a:p>
            <a:fld id="{46BD026F-2A6F-4E70-95DB-6420D6887190}" type="datetimeFigureOut">
              <a:rPr lang="en-US" smtClean="0"/>
              <a:t>8/24/2018</a:t>
            </a:fld>
            <a:endParaRPr lang="en-US"/>
          </a:p>
        </p:txBody>
      </p:sp>
      <p:sp>
        <p:nvSpPr>
          <p:cNvPr id="14" name="Footer Placeholder 4"/>
          <p:cNvSpPr>
            <a:spLocks noGrp="1"/>
          </p:cNvSpPr>
          <p:nvPr>
            <p:ph type="ftr" sz="quarter" idx="11"/>
          </p:nvPr>
        </p:nvSpPr>
        <p:spPr>
          <a:xfrm>
            <a:off x="3124200" y="6477000"/>
            <a:ext cx="2895600" cy="365125"/>
          </a:xfrm>
        </p:spPr>
        <p:txBody>
          <a:bodyPr/>
          <a:lstStyle>
            <a:lvl1pPr>
              <a:defRPr>
                <a:solidFill>
                  <a:schemeClr val="bg1"/>
                </a:solidFill>
              </a:defRPr>
            </a:lvl1pPr>
          </a:lstStyle>
          <a:p>
            <a:endParaRPr lang="en-US"/>
          </a:p>
        </p:txBody>
      </p:sp>
      <p:sp>
        <p:nvSpPr>
          <p:cNvPr id="15" name="Slide Number Placeholder 5"/>
          <p:cNvSpPr>
            <a:spLocks noGrp="1"/>
          </p:cNvSpPr>
          <p:nvPr>
            <p:ph type="sldNum" sz="quarter" idx="12"/>
          </p:nvPr>
        </p:nvSpPr>
        <p:spPr>
          <a:xfrm>
            <a:off x="6553200" y="6477000"/>
            <a:ext cx="2133600" cy="365125"/>
          </a:xfrm>
        </p:spPr>
        <p:txBody>
          <a:bodyPr/>
          <a:lstStyle>
            <a:lvl1pPr>
              <a:defRPr>
                <a:solidFill>
                  <a:schemeClr val="bg1"/>
                </a:solidFill>
              </a:defRPr>
            </a:lvl1pPr>
          </a:lstStyle>
          <a:p>
            <a:fld id="{A455C78C-F216-4B15-88EC-AABAD89880FA}" type="slidenum">
              <a:rPr lang="en-US" smtClean="0"/>
              <a:t>‹#›</a:t>
            </a:fld>
            <a:endParaRPr lang="en-US"/>
          </a:p>
        </p:txBody>
      </p:sp>
    </p:spTree>
    <p:extLst>
      <p:ext uri="{BB962C8B-B14F-4D97-AF65-F5344CB8AC3E}">
        <p14:creationId xmlns:p14="http://schemas.microsoft.com/office/powerpoint/2010/main" val="3749453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prstGeom prst="rect">
            <a:avLst/>
          </a:prstGeom>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64121" y="952500"/>
            <a:ext cx="8839200" cy="5257587"/>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9" name="Group 8"/>
          <p:cNvGrpSpPr/>
          <p:nvPr/>
        </p:nvGrpSpPr>
        <p:grpSpPr>
          <a:xfrm>
            <a:off x="-18275" y="6629400"/>
            <a:ext cx="9162275" cy="85678"/>
            <a:chOff x="0" y="-9478"/>
            <a:chExt cx="9162275" cy="161878"/>
          </a:xfrm>
        </p:grpSpPr>
        <p:sp>
          <p:nvSpPr>
            <p:cNvPr id="10" name="Rectangle 9"/>
            <p:cNvSpPr/>
            <p:nvPr/>
          </p:nvSpPr>
          <p:spPr>
            <a:xfrm>
              <a:off x="0" y="-9478"/>
              <a:ext cx="9153478" cy="16187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573589" y="-9478"/>
              <a:ext cx="4588686" cy="161878"/>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2" name="Date Placeholder 3"/>
          <p:cNvSpPr>
            <a:spLocks noGrp="1"/>
          </p:cNvSpPr>
          <p:nvPr>
            <p:ph type="dt" sz="half" idx="10"/>
          </p:nvPr>
        </p:nvSpPr>
        <p:spPr>
          <a:xfrm>
            <a:off x="457200" y="6477000"/>
            <a:ext cx="2133600" cy="365125"/>
          </a:xfrm>
        </p:spPr>
        <p:txBody>
          <a:bodyPr/>
          <a:lstStyle>
            <a:lvl1pPr>
              <a:defRPr>
                <a:solidFill>
                  <a:schemeClr val="bg1"/>
                </a:solidFill>
              </a:defRPr>
            </a:lvl1pPr>
          </a:lstStyle>
          <a:p>
            <a:fld id="{46BD026F-2A6F-4E70-95DB-6420D6887190}" type="datetimeFigureOut">
              <a:rPr lang="en-US" smtClean="0"/>
              <a:t>8/24/2018</a:t>
            </a:fld>
            <a:endParaRPr lang="en-US"/>
          </a:p>
        </p:txBody>
      </p:sp>
      <p:sp>
        <p:nvSpPr>
          <p:cNvPr id="13" name="Footer Placeholder 4"/>
          <p:cNvSpPr>
            <a:spLocks noGrp="1"/>
          </p:cNvSpPr>
          <p:nvPr>
            <p:ph type="ftr" sz="quarter" idx="11"/>
          </p:nvPr>
        </p:nvSpPr>
        <p:spPr>
          <a:xfrm>
            <a:off x="3124200" y="6477000"/>
            <a:ext cx="2895600" cy="365125"/>
          </a:xfrm>
        </p:spPr>
        <p:txBody>
          <a:bodyPr/>
          <a:lstStyle>
            <a:lvl1pPr>
              <a:defRPr>
                <a:solidFill>
                  <a:schemeClr val="bg1"/>
                </a:solidFill>
              </a:defRPr>
            </a:lvl1pPr>
          </a:lstStyle>
          <a:p>
            <a:endParaRPr lang="en-US"/>
          </a:p>
        </p:txBody>
      </p:sp>
      <p:sp>
        <p:nvSpPr>
          <p:cNvPr id="14" name="Slide Number Placeholder 5"/>
          <p:cNvSpPr>
            <a:spLocks noGrp="1"/>
          </p:cNvSpPr>
          <p:nvPr>
            <p:ph type="sldNum" sz="quarter" idx="12"/>
          </p:nvPr>
        </p:nvSpPr>
        <p:spPr>
          <a:xfrm>
            <a:off x="6553200" y="6477000"/>
            <a:ext cx="2133600" cy="365125"/>
          </a:xfrm>
        </p:spPr>
        <p:txBody>
          <a:bodyPr/>
          <a:lstStyle>
            <a:lvl1pPr>
              <a:defRPr>
                <a:solidFill>
                  <a:schemeClr val="bg1"/>
                </a:solidFill>
              </a:defRPr>
            </a:lvl1pPr>
          </a:lstStyle>
          <a:p>
            <a:fld id="{A455C78C-F216-4B15-88EC-AABAD89880FA}" type="slidenum">
              <a:rPr lang="en-US" smtClean="0"/>
              <a:t>‹#›</a:t>
            </a:fld>
            <a:endParaRPr lang="en-US"/>
          </a:p>
        </p:txBody>
      </p:sp>
    </p:spTree>
    <p:extLst>
      <p:ext uri="{BB962C8B-B14F-4D97-AF65-F5344CB8AC3E}">
        <p14:creationId xmlns:p14="http://schemas.microsoft.com/office/powerpoint/2010/main" val="3627026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9" name="Group 8"/>
          <p:cNvGrpSpPr/>
          <p:nvPr/>
        </p:nvGrpSpPr>
        <p:grpSpPr>
          <a:xfrm>
            <a:off x="-18275" y="6629400"/>
            <a:ext cx="9162275" cy="85678"/>
            <a:chOff x="0" y="-9478"/>
            <a:chExt cx="9162275" cy="161878"/>
          </a:xfrm>
        </p:grpSpPr>
        <p:sp>
          <p:nvSpPr>
            <p:cNvPr id="10" name="Rectangle 9"/>
            <p:cNvSpPr/>
            <p:nvPr/>
          </p:nvSpPr>
          <p:spPr>
            <a:xfrm>
              <a:off x="0" y="-9478"/>
              <a:ext cx="9153478" cy="16187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573589" y="-9478"/>
              <a:ext cx="4588686" cy="161878"/>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7" name="Date Placeholder 3"/>
          <p:cNvSpPr>
            <a:spLocks noGrp="1"/>
          </p:cNvSpPr>
          <p:nvPr>
            <p:ph type="dt" sz="half" idx="10"/>
          </p:nvPr>
        </p:nvSpPr>
        <p:spPr>
          <a:xfrm>
            <a:off x="457200" y="6477000"/>
            <a:ext cx="2133600" cy="365125"/>
          </a:xfrm>
        </p:spPr>
        <p:txBody>
          <a:bodyPr/>
          <a:lstStyle>
            <a:lvl1pPr>
              <a:defRPr>
                <a:solidFill>
                  <a:schemeClr val="bg1"/>
                </a:solidFill>
              </a:defRPr>
            </a:lvl1pPr>
          </a:lstStyle>
          <a:p>
            <a:fld id="{46BD026F-2A6F-4E70-95DB-6420D6887190}" type="datetimeFigureOut">
              <a:rPr lang="en-US" smtClean="0"/>
              <a:t>8/24/2018</a:t>
            </a:fld>
            <a:endParaRPr lang="en-US"/>
          </a:p>
        </p:txBody>
      </p:sp>
      <p:sp>
        <p:nvSpPr>
          <p:cNvPr id="18" name="Footer Placeholder 4"/>
          <p:cNvSpPr>
            <a:spLocks noGrp="1"/>
          </p:cNvSpPr>
          <p:nvPr>
            <p:ph type="ftr" sz="quarter" idx="11"/>
          </p:nvPr>
        </p:nvSpPr>
        <p:spPr>
          <a:xfrm>
            <a:off x="3124200" y="6477000"/>
            <a:ext cx="2895600" cy="365125"/>
          </a:xfrm>
        </p:spPr>
        <p:txBody>
          <a:bodyPr/>
          <a:lstStyle>
            <a:lvl1pPr>
              <a:defRPr>
                <a:solidFill>
                  <a:schemeClr val="bg1"/>
                </a:solidFill>
              </a:defRPr>
            </a:lvl1pPr>
          </a:lstStyle>
          <a:p>
            <a:endParaRPr lang="en-US"/>
          </a:p>
        </p:txBody>
      </p:sp>
      <p:sp>
        <p:nvSpPr>
          <p:cNvPr id="19" name="Slide Number Placeholder 5"/>
          <p:cNvSpPr>
            <a:spLocks noGrp="1"/>
          </p:cNvSpPr>
          <p:nvPr>
            <p:ph type="sldNum" sz="quarter" idx="12"/>
          </p:nvPr>
        </p:nvSpPr>
        <p:spPr>
          <a:xfrm>
            <a:off x="6553200" y="6477000"/>
            <a:ext cx="2133600" cy="365125"/>
          </a:xfrm>
        </p:spPr>
        <p:txBody>
          <a:bodyPr/>
          <a:lstStyle>
            <a:lvl1pPr>
              <a:defRPr>
                <a:solidFill>
                  <a:schemeClr val="bg1"/>
                </a:solidFill>
              </a:defRPr>
            </a:lvl1pPr>
          </a:lstStyle>
          <a:p>
            <a:fld id="{A455C78C-F216-4B15-88EC-AABAD89880FA}" type="slidenum">
              <a:rPr lang="en-US" smtClean="0"/>
              <a:t>‹#›</a:t>
            </a:fld>
            <a:endParaRPr lang="en-US"/>
          </a:p>
        </p:txBody>
      </p:sp>
    </p:spTree>
    <p:extLst>
      <p:ext uri="{BB962C8B-B14F-4D97-AF65-F5344CB8AC3E}">
        <p14:creationId xmlns:p14="http://schemas.microsoft.com/office/powerpoint/2010/main" val="3119642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PictureRigh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457200" y="1535112"/>
            <a:ext cx="2514600" cy="3570287"/>
          </a:xfrm>
          <a:prstGeom prst="rect">
            <a:avLst/>
          </a:prstGeom>
        </p:spPr>
        <p:txBody>
          <a:bodyPr anchor="t" anchorCtr="0"/>
          <a:lstStyle>
            <a:lvl1pPr marL="0" indent="0" algn="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caption text styles</a:t>
            </a:r>
          </a:p>
        </p:txBody>
      </p:sp>
      <p:sp>
        <p:nvSpPr>
          <p:cNvPr id="6" name="Content Placeholder 5"/>
          <p:cNvSpPr>
            <a:spLocks noGrp="1"/>
          </p:cNvSpPr>
          <p:nvPr>
            <p:ph sz="quarter" idx="4"/>
          </p:nvPr>
        </p:nvSpPr>
        <p:spPr>
          <a:xfrm>
            <a:off x="3048000" y="1524000"/>
            <a:ext cx="5562600" cy="46482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4" name="Group 13"/>
          <p:cNvGrpSpPr/>
          <p:nvPr/>
        </p:nvGrpSpPr>
        <p:grpSpPr>
          <a:xfrm>
            <a:off x="-18275" y="6629400"/>
            <a:ext cx="9162275" cy="85678"/>
            <a:chOff x="0" y="-9478"/>
            <a:chExt cx="9162275" cy="161878"/>
          </a:xfrm>
        </p:grpSpPr>
        <p:sp>
          <p:nvSpPr>
            <p:cNvPr id="15" name="Rectangle 14"/>
            <p:cNvSpPr/>
            <p:nvPr/>
          </p:nvSpPr>
          <p:spPr>
            <a:xfrm>
              <a:off x="0" y="-9478"/>
              <a:ext cx="9153478" cy="16187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573589" y="-9478"/>
              <a:ext cx="4588686" cy="161878"/>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7" name="Date Placeholder 3"/>
          <p:cNvSpPr>
            <a:spLocks noGrp="1"/>
          </p:cNvSpPr>
          <p:nvPr>
            <p:ph type="dt" sz="half" idx="10"/>
          </p:nvPr>
        </p:nvSpPr>
        <p:spPr>
          <a:xfrm>
            <a:off x="457200" y="6477000"/>
            <a:ext cx="2133600" cy="365125"/>
          </a:xfrm>
        </p:spPr>
        <p:txBody>
          <a:bodyPr/>
          <a:lstStyle>
            <a:lvl1pPr>
              <a:defRPr>
                <a:solidFill>
                  <a:schemeClr val="bg1"/>
                </a:solidFill>
              </a:defRPr>
            </a:lvl1pPr>
          </a:lstStyle>
          <a:p>
            <a:fld id="{46BD026F-2A6F-4E70-95DB-6420D6887190}" type="datetimeFigureOut">
              <a:rPr lang="en-US" smtClean="0"/>
              <a:t>8/24/2018</a:t>
            </a:fld>
            <a:endParaRPr lang="en-US"/>
          </a:p>
        </p:txBody>
      </p:sp>
      <p:sp>
        <p:nvSpPr>
          <p:cNvPr id="18" name="Footer Placeholder 4"/>
          <p:cNvSpPr>
            <a:spLocks noGrp="1"/>
          </p:cNvSpPr>
          <p:nvPr>
            <p:ph type="ftr" sz="quarter" idx="11"/>
          </p:nvPr>
        </p:nvSpPr>
        <p:spPr>
          <a:xfrm>
            <a:off x="3124200" y="6477000"/>
            <a:ext cx="2895600" cy="365125"/>
          </a:xfrm>
        </p:spPr>
        <p:txBody>
          <a:bodyPr/>
          <a:lstStyle>
            <a:lvl1pPr>
              <a:defRPr>
                <a:solidFill>
                  <a:schemeClr val="bg1"/>
                </a:solidFill>
              </a:defRPr>
            </a:lvl1pPr>
          </a:lstStyle>
          <a:p>
            <a:endParaRPr lang="en-US"/>
          </a:p>
        </p:txBody>
      </p:sp>
      <p:sp>
        <p:nvSpPr>
          <p:cNvPr id="19" name="Slide Number Placeholder 5"/>
          <p:cNvSpPr>
            <a:spLocks noGrp="1"/>
          </p:cNvSpPr>
          <p:nvPr>
            <p:ph type="sldNum" sz="quarter" idx="12"/>
          </p:nvPr>
        </p:nvSpPr>
        <p:spPr>
          <a:xfrm>
            <a:off x="6553200" y="6477000"/>
            <a:ext cx="2133600" cy="365125"/>
          </a:xfrm>
        </p:spPr>
        <p:txBody>
          <a:bodyPr/>
          <a:lstStyle>
            <a:lvl1pPr>
              <a:defRPr>
                <a:solidFill>
                  <a:schemeClr val="bg1"/>
                </a:solidFill>
              </a:defRPr>
            </a:lvl1pPr>
          </a:lstStyle>
          <a:p>
            <a:fld id="{A455C78C-F216-4B15-88EC-AABAD89880FA}" type="slidenum">
              <a:rPr lang="en-US" smtClean="0"/>
              <a:t>‹#›</a:t>
            </a:fld>
            <a:endParaRPr lang="en-US"/>
          </a:p>
        </p:txBody>
      </p:sp>
    </p:spTree>
    <p:extLst>
      <p:ext uri="{BB962C8B-B14F-4D97-AF65-F5344CB8AC3E}">
        <p14:creationId xmlns:p14="http://schemas.microsoft.com/office/powerpoint/2010/main" val="899099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22338" y="530225"/>
            <a:ext cx="7299325" cy="881063"/>
          </a:xfrm>
        </p:spPr>
        <p:txBody>
          <a:bodyPr/>
          <a:lstStyle/>
          <a:p>
            <a:r>
              <a:rPr lang="en-US"/>
              <a:t>Click to edit Master title style</a:t>
            </a:r>
          </a:p>
        </p:txBody>
      </p:sp>
      <p:sp>
        <p:nvSpPr>
          <p:cNvPr id="3" name="Table Placeholder 2"/>
          <p:cNvSpPr>
            <a:spLocks noGrp="1"/>
          </p:cNvSpPr>
          <p:nvPr>
            <p:ph type="tbl" idx="1"/>
          </p:nvPr>
        </p:nvSpPr>
        <p:spPr>
          <a:xfrm>
            <a:off x="860425" y="1814513"/>
            <a:ext cx="7385050" cy="2165350"/>
          </a:xfrm>
        </p:spPr>
        <p:txBody>
          <a:bodyPr/>
          <a:lstStyle/>
          <a:p>
            <a:endParaRPr lang="en-US"/>
          </a:p>
        </p:txBody>
      </p:sp>
    </p:spTree>
    <p:extLst>
      <p:ext uri="{BB962C8B-B14F-4D97-AF65-F5344CB8AC3E}">
        <p14:creationId xmlns:p14="http://schemas.microsoft.com/office/powerpoint/2010/main" val="3142325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grpSp>
        <p:nvGrpSpPr>
          <p:cNvPr id="9" name="Group 8"/>
          <p:cNvGrpSpPr/>
          <p:nvPr/>
        </p:nvGrpSpPr>
        <p:grpSpPr>
          <a:xfrm>
            <a:off x="-18275" y="6629400"/>
            <a:ext cx="9162275" cy="85678"/>
            <a:chOff x="0" y="-9478"/>
            <a:chExt cx="9162275" cy="161878"/>
          </a:xfrm>
        </p:grpSpPr>
        <p:sp>
          <p:nvSpPr>
            <p:cNvPr id="10" name="Rectangle 9"/>
            <p:cNvSpPr/>
            <p:nvPr/>
          </p:nvSpPr>
          <p:spPr>
            <a:xfrm>
              <a:off x="0" y="-9478"/>
              <a:ext cx="9153478" cy="16187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573589" y="-9478"/>
              <a:ext cx="4588686" cy="161878"/>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2" name="Date Placeholder 3"/>
          <p:cNvSpPr>
            <a:spLocks noGrp="1"/>
          </p:cNvSpPr>
          <p:nvPr>
            <p:ph type="dt" sz="half" idx="10"/>
          </p:nvPr>
        </p:nvSpPr>
        <p:spPr>
          <a:xfrm>
            <a:off x="457200" y="6477000"/>
            <a:ext cx="2133600" cy="365125"/>
          </a:xfrm>
        </p:spPr>
        <p:txBody>
          <a:bodyPr/>
          <a:lstStyle>
            <a:lvl1pPr>
              <a:defRPr>
                <a:solidFill>
                  <a:schemeClr val="bg1"/>
                </a:solidFill>
              </a:defRPr>
            </a:lvl1pPr>
          </a:lstStyle>
          <a:p>
            <a:fld id="{46BD026F-2A6F-4E70-95DB-6420D6887190}" type="datetimeFigureOut">
              <a:rPr lang="en-US" smtClean="0"/>
              <a:t>8/24/2018</a:t>
            </a:fld>
            <a:endParaRPr lang="en-US"/>
          </a:p>
        </p:txBody>
      </p:sp>
      <p:sp>
        <p:nvSpPr>
          <p:cNvPr id="13" name="Footer Placeholder 4"/>
          <p:cNvSpPr>
            <a:spLocks noGrp="1"/>
          </p:cNvSpPr>
          <p:nvPr>
            <p:ph type="ftr" sz="quarter" idx="11"/>
          </p:nvPr>
        </p:nvSpPr>
        <p:spPr>
          <a:xfrm>
            <a:off x="3107514" y="6489676"/>
            <a:ext cx="2895600" cy="365125"/>
          </a:xfrm>
        </p:spPr>
        <p:txBody>
          <a:bodyPr/>
          <a:lstStyle>
            <a:lvl1pPr>
              <a:defRPr sz="1100">
                <a:solidFill>
                  <a:schemeClr val="bg1"/>
                </a:solidFill>
              </a:defRPr>
            </a:lvl1pPr>
          </a:lstStyle>
          <a:p>
            <a:r>
              <a:rPr lang="en-US" dirty="0"/>
              <a:t>A. Satyanarayana et al.</a:t>
            </a:r>
          </a:p>
        </p:txBody>
      </p:sp>
      <p:sp>
        <p:nvSpPr>
          <p:cNvPr id="17" name="Slide Number Placeholder 5"/>
          <p:cNvSpPr>
            <a:spLocks noGrp="1"/>
          </p:cNvSpPr>
          <p:nvPr>
            <p:ph type="sldNum" sz="quarter" idx="12"/>
          </p:nvPr>
        </p:nvSpPr>
        <p:spPr>
          <a:xfrm>
            <a:off x="6553200" y="6477000"/>
            <a:ext cx="2133600" cy="365125"/>
          </a:xfrm>
        </p:spPr>
        <p:txBody>
          <a:bodyPr/>
          <a:lstStyle>
            <a:lvl1pPr>
              <a:defRPr>
                <a:solidFill>
                  <a:schemeClr val="bg1"/>
                </a:solidFill>
              </a:defRPr>
            </a:lvl1pPr>
          </a:lstStyle>
          <a:p>
            <a:fld id="{A455C78C-F216-4B15-88EC-AABAD89880FA}" type="slidenum">
              <a:rPr lang="en-US" smtClean="0"/>
              <a:t>‹#›</a:t>
            </a:fld>
            <a:endParaRPr lang="en-US"/>
          </a:p>
        </p:txBody>
      </p:sp>
      <p:sp>
        <p:nvSpPr>
          <p:cNvPr id="18" name="Rectangle 17">
            <a:extLst>
              <a:ext uri="{FF2B5EF4-FFF2-40B4-BE49-F238E27FC236}">
                <a16:creationId xmlns:a16="http://schemas.microsoft.com/office/drawing/2014/main" xmlns="" id="{D48AB57A-D5EB-1E4A-A5CF-5B1328F9598A}"/>
              </a:ext>
            </a:extLst>
          </p:cNvPr>
          <p:cNvSpPr/>
          <p:nvPr userDrawn="1"/>
        </p:nvSpPr>
        <p:spPr>
          <a:xfrm>
            <a:off x="0" y="-26963"/>
            <a:ext cx="9153478" cy="81964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xmlns="" id="{4D6BEAE9-3843-0742-895F-F0F47D8035D8}"/>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34191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59980"/>
            <a:ext cx="8839200" cy="561702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p:cNvGrpSpPr/>
          <p:nvPr/>
        </p:nvGrpSpPr>
        <p:grpSpPr>
          <a:xfrm>
            <a:off x="-18275" y="6629400"/>
            <a:ext cx="9162275" cy="85678"/>
            <a:chOff x="0" y="-9478"/>
            <a:chExt cx="9162275" cy="161878"/>
          </a:xfrm>
        </p:grpSpPr>
        <p:sp>
          <p:nvSpPr>
            <p:cNvPr id="11" name="Rectangle 10"/>
            <p:cNvSpPr/>
            <p:nvPr/>
          </p:nvSpPr>
          <p:spPr>
            <a:xfrm>
              <a:off x="0" y="-9478"/>
              <a:ext cx="9153478" cy="16187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573589" y="-9478"/>
              <a:ext cx="4588686" cy="161878"/>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Date Placeholder 3"/>
          <p:cNvSpPr>
            <a:spLocks noGrp="1"/>
          </p:cNvSpPr>
          <p:nvPr>
            <p:ph type="dt" sz="half" idx="10"/>
          </p:nvPr>
        </p:nvSpPr>
        <p:spPr>
          <a:xfrm>
            <a:off x="457200" y="6477000"/>
            <a:ext cx="2133600" cy="365125"/>
          </a:xfrm>
        </p:spPr>
        <p:txBody>
          <a:bodyPr/>
          <a:lstStyle>
            <a:lvl1pPr>
              <a:defRPr>
                <a:solidFill>
                  <a:schemeClr val="bg1"/>
                </a:solidFill>
              </a:defRPr>
            </a:lvl1pPr>
          </a:lstStyle>
          <a:p>
            <a:fld id="{46BD026F-2A6F-4E70-95DB-6420D6887190}" type="datetimeFigureOut">
              <a:rPr lang="en-US" smtClean="0"/>
              <a:t>8/24/2018</a:t>
            </a:fld>
            <a:endParaRPr lang="en-US"/>
          </a:p>
        </p:txBody>
      </p:sp>
      <p:sp>
        <p:nvSpPr>
          <p:cNvPr id="14" name="Footer Placeholder 4"/>
          <p:cNvSpPr>
            <a:spLocks noGrp="1"/>
          </p:cNvSpPr>
          <p:nvPr>
            <p:ph type="ftr" sz="quarter" idx="11"/>
          </p:nvPr>
        </p:nvSpPr>
        <p:spPr>
          <a:xfrm>
            <a:off x="3124200" y="6477000"/>
            <a:ext cx="2895600" cy="365125"/>
          </a:xfrm>
        </p:spPr>
        <p:txBody>
          <a:bodyPr/>
          <a:lstStyle>
            <a:lvl1pPr>
              <a:defRPr>
                <a:solidFill>
                  <a:schemeClr val="bg1"/>
                </a:solidFill>
              </a:defRPr>
            </a:lvl1pPr>
          </a:lstStyle>
          <a:p>
            <a:endParaRPr lang="en-US"/>
          </a:p>
        </p:txBody>
      </p:sp>
      <p:sp>
        <p:nvSpPr>
          <p:cNvPr id="15" name="Slide Number Placeholder 5"/>
          <p:cNvSpPr>
            <a:spLocks noGrp="1"/>
          </p:cNvSpPr>
          <p:nvPr>
            <p:ph type="sldNum" sz="quarter" idx="12"/>
          </p:nvPr>
        </p:nvSpPr>
        <p:spPr>
          <a:xfrm>
            <a:off x="6553200" y="6477000"/>
            <a:ext cx="2133600" cy="365125"/>
          </a:xfrm>
        </p:spPr>
        <p:txBody>
          <a:bodyPr/>
          <a:lstStyle>
            <a:lvl1pPr>
              <a:defRPr>
                <a:solidFill>
                  <a:schemeClr val="bg1"/>
                </a:solidFill>
              </a:defRPr>
            </a:lvl1pPr>
          </a:lstStyle>
          <a:p>
            <a:fld id="{A455C78C-F216-4B15-88EC-AABAD89880FA}" type="slidenum">
              <a:rPr lang="en-US" smtClean="0"/>
              <a:t>‹#›</a:t>
            </a:fld>
            <a:endParaRPr lang="en-US"/>
          </a:p>
        </p:txBody>
      </p:sp>
      <p:sp>
        <p:nvSpPr>
          <p:cNvPr id="26" name="Rectangle 25">
            <a:extLst>
              <a:ext uri="{FF2B5EF4-FFF2-40B4-BE49-F238E27FC236}">
                <a16:creationId xmlns:a16="http://schemas.microsoft.com/office/drawing/2014/main" xmlns="" id="{FF99C59F-EC51-254E-AEC6-C8672D9D3FA0}"/>
              </a:ext>
            </a:extLst>
          </p:cNvPr>
          <p:cNvSpPr/>
          <p:nvPr userDrawn="1"/>
        </p:nvSpPr>
        <p:spPr>
          <a:xfrm>
            <a:off x="0" y="-26963"/>
            <a:ext cx="9153478" cy="81964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05161C4-F3C0-6D48-82C8-77E9B4A9CCC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6697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grpSp>
        <p:nvGrpSpPr>
          <p:cNvPr id="12" name="Group 11"/>
          <p:cNvGrpSpPr/>
          <p:nvPr/>
        </p:nvGrpSpPr>
        <p:grpSpPr>
          <a:xfrm>
            <a:off x="-18275" y="6629400"/>
            <a:ext cx="9162275" cy="85678"/>
            <a:chOff x="0" y="-9478"/>
            <a:chExt cx="9162275" cy="161878"/>
          </a:xfrm>
        </p:grpSpPr>
        <p:sp>
          <p:nvSpPr>
            <p:cNvPr id="13" name="Rectangle 12"/>
            <p:cNvSpPr/>
            <p:nvPr/>
          </p:nvSpPr>
          <p:spPr>
            <a:xfrm>
              <a:off x="0" y="-9478"/>
              <a:ext cx="9153478" cy="16187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573589" y="-9478"/>
              <a:ext cx="4588686" cy="161878"/>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5" name="Date Placeholder 3"/>
          <p:cNvSpPr>
            <a:spLocks noGrp="1"/>
          </p:cNvSpPr>
          <p:nvPr>
            <p:ph type="dt" sz="half" idx="10"/>
          </p:nvPr>
        </p:nvSpPr>
        <p:spPr>
          <a:xfrm>
            <a:off x="457200" y="6477000"/>
            <a:ext cx="2133600" cy="365125"/>
          </a:xfrm>
        </p:spPr>
        <p:txBody>
          <a:bodyPr/>
          <a:lstStyle>
            <a:lvl1pPr>
              <a:defRPr>
                <a:solidFill>
                  <a:schemeClr val="bg1"/>
                </a:solidFill>
              </a:defRPr>
            </a:lvl1pPr>
          </a:lstStyle>
          <a:p>
            <a:fld id="{46BD026F-2A6F-4E70-95DB-6420D6887190}" type="datetimeFigureOut">
              <a:rPr lang="en-US" smtClean="0"/>
              <a:t>8/24/2018</a:t>
            </a:fld>
            <a:endParaRPr lang="en-US"/>
          </a:p>
        </p:txBody>
      </p:sp>
      <p:sp>
        <p:nvSpPr>
          <p:cNvPr id="16" name="Footer Placeholder 4"/>
          <p:cNvSpPr>
            <a:spLocks noGrp="1"/>
          </p:cNvSpPr>
          <p:nvPr>
            <p:ph type="ftr" sz="quarter" idx="11"/>
          </p:nvPr>
        </p:nvSpPr>
        <p:spPr>
          <a:xfrm>
            <a:off x="3124200" y="6477000"/>
            <a:ext cx="2895600" cy="365125"/>
          </a:xfrm>
        </p:spPr>
        <p:txBody>
          <a:bodyPr/>
          <a:lstStyle>
            <a:lvl1pPr>
              <a:defRPr>
                <a:solidFill>
                  <a:schemeClr val="bg1"/>
                </a:solidFill>
              </a:defRPr>
            </a:lvl1pPr>
          </a:lstStyle>
          <a:p>
            <a:endParaRPr lang="en-US"/>
          </a:p>
        </p:txBody>
      </p:sp>
      <p:sp>
        <p:nvSpPr>
          <p:cNvPr id="17" name="Slide Number Placeholder 5"/>
          <p:cNvSpPr>
            <a:spLocks noGrp="1"/>
          </p:cNvSpPr>
          <p:nvPr>
            <p:ph type="sldNum" sz="quarter" idx="12"/>
          </p:nvPr>
        </p:nvSpPr>
        <p:spPr>
          <a:xfrm>
            <a:off x="6553200" y="6477000"/>
            <a:ext cx="2133600" cy="365125"/>
          </a:xfrm>
        </p:spPr>
        <p:txBody>
          <a:bodyPr/>
          <a:lstStyle>
            <a:lvl1pPr>
              <a:defRPr>
                <a:solidFill>
                  <a:schemeClr val="bg1"/>
                </a:solidFill>
              </a:defRPr>
            </a:lvl1pPr>
          </a:lstStyle>
          <a:p>
            <a:fld id="{A455C78C-F216-4B15-88EC-AABAD89880FA}" type="slidenum">
              <a:rPr lang="en-US" smtClean="0"/>
              <a:t>‹#›</a:t>
            </a:fld>
            <a:endParaRPr lang="en-US"/>
          </a:p>
        </p:txBody>
      </p:sp>
    </p:spTree>
    <p:extLst>
      <p:ext uri="{BB962C8B-B14F-4D97-AF65-F5344CB8AC3E}">
        <p14:creationId xmlns:p14="http://schemas.microsoft.com/office/powerpoint/2010/main" val="674897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0"/>
            <a:ext cx="4038600" cy="5257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143000"/>
            <a:ext cx="4038600" cy="5257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p:cNvGrpSpPr/>
          <p:nvPr/>
        </p:nvGrpSpPr>
        <p:grpSpPr>
          <a:xfrm>
            <a:off x="-18275" y="6629400"/>
            <a:ext cx="9162275" cy="85678"/>
            <a:chOff x="0" y="-9478"/>
            <a:chExt cx="9162275" cy="161878"/>
          </a:xfrm>
        </p:grpSpPr>
        <p:sp>
          <p:nvSpPr>
            <p:cNvPr id="11" name="Rectangle 10"/>
            <p:cNvSpPr/>
            <p:nvPr/>
          </p:nvSpPr>
          <p:spPr>
            <a:xfrm>
              <a:off x="0" y="-9478"/>
              <a:ext cx="9153478" cy="16187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573589" y="-9478"/>
              <a:ext cx="4588686" cy="161878"/>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Date Placeholder 3"/>
          <p:cNvSpPr>
            <a:spLocks noGrp="1"/>
          </p:cNvSpPr>
          <p:nvPr>
            <p:ph type="dt" sz="half" idx="10"/>
          </p:nvPr>
        </p:nvSpPr>
        <p:spPr>
          <a:xfrm>
            <a:off x="457200" y="6477000"/>
            <a:ext cx="2133600" cy="365125"/>
          </a:xfrm>
        </p:spPr>
        <p:txBody>
          <a:bodyPr/>
          <a:lstStyle>
            <a:lvl1pPr>
              <a:defRPr>
                <a:solidFill>
                  <a:schemeClr val="bg1"/>
                </a:solidFill>
              </a:defRPr>
            </a:lvl1pPr>
          </a:lstStyle>
          <a:p>
            <a:fld id="{46BD026F-2A6F-4E70-95DB-6420D6887190}" type="datetimeFigureOut">
              <a:rPr lang="en-US" smtClean="0"/>
              <a:t>8/24/2018</a:t>
            </a:fld>
            <a:endParaRPr lang="en-US"/>
          </a:p>
        </p:txBody>
      </p:sp>
      <p:sp>
        <p:nvSpPr>
          <p:cNvPr id="19" name="Footer Placeholder 4"/>
          <p:cNvSpPr>
            <a:spLocks noGrp="1"/>
          </p:cNvSpPr>
          <p:nvPr>
            <p:ph type="ftr" sz="quarter" idx="11"/>
          </p:nvPr>
        </p:nvSpPr>
        <p:spPr>
          <a:xfrm>
            <a:off x="3124200" y="6477000"/>
            <a:ext cx="2895600" cy="365125"/>
          </a:xfrm>
        </p:spPr>
        <p:txBody>
          <a:bodyPr/>
          <a:lstStyle>
            <a:lvl1pPr>
              <a:defRPr>
                <a:solidFill>
                  <a:schemeClr val="bg1"/>
                </a:solidFill>
              </a:defRPr>
            </a:lvl1pPr>
          </a:lstStyle>
          <a:p>
            <a:endParaRPr lang="en-US"/>
          </a:p>
        </p:txBody>
      </p:sp>
      <p:sp>
        <p:nvSpPr>
          <p:cNvPr id="20" name="Slide Number Placeholder 5"/>
          <p:cNvSpPr>
            <a:spLocks noGrp="1"/>
          </p:cNvSpPr>
          <p:nvPr>
            <p:ph type="sldNum" sz="quarter" idx="12"/>
          </p:nvPr>
        </p:nvSpPr>
        <p:spPr>
          <a:xfrm>
            <a:off x="6553200" y="6477000"/>
            <a:ext cx="2133600" cy="365125"/>
          </a:xfrm>
        </p:spPr>
        <p:txBody>
          <a:bodyPr/>
          <a:lstStyle>
            <a:lvl1pPr>
              <a:defRPr>
                <a:solidFill>
                  <a:schemeClr val="bg1"/>
                </a:solidFill>
              </a:defRPr>
            </a:lvl1pPr>
          </a:lstStyle>
          <a:p>
            <a:fld id="{A455C78C-F216-4B15-88EC-AABAD89880FA}" type="slidenum">
              <a:rPr lang="en-US" smtClean="0"/>
              <a:t>‹#›</a:t>
            </a:fld>
            <a:endParaRPr lang="en-US"/>
          </a:p>
        </p:txBody>
      </p:sp>
      <p:sp>
        <p:nvSpPr>
          <p:cNvPr id="14" name="Title 1"/>
          <p:cNvSpPr>
            <a:spLocks noGrp="1"/>
          </p:cNvSpPr>
          <p:nvPr>
            <p:ph type="title"/>
          </p:nvPr>
        </p:nvSpPr>
        <p:spPr>
          <a:xfrm>
            <a:off x="152400" y="76200"/>
            <a:ext cx="8839200" cy="1020762"/>
          </a:xfrm>
          <a:prstGeom prst="rect">
            <a:avLst/>
          </a:prstGeom>
        </p:spPr>
        <p:txBody>
          <a:bodyPr/>
          <a:lstStyle>
            <a:lvl1pPr algn="l">
              <a:defRPr/>
            </a:lvl1pPr>
          </a:lstStyle>
          <a:p>
            <a:r>
              <a:rPr lang="en-US"/>
              <a:t>Click to edit Master title style</a:t>
            </a:r>
            <a:endParaRPr lang="en-US" dirty="0"/>
          </a:p>
        </p:txBody>
      </p:sp>
    </p:spTree>
    <p:extLst>
      <p:ext uri="{BB962C8B-B14F-4D97-AF65-F5344CB8AC3E}">
        <p14:creationId xmlns:p14="http://schemas.microsoft.com/office/powerpoint/2010/main" val="3800137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2" name="Group 11"/>
          <p:cNvGrpSpPr/>
          <p:nvPr/>
        </p:nvGrpSpPr>
        <p:grpSpPr>
          <a:xfrm>
            <a:off x="-18275" y="6629400"/>
            <a:ext cx="9162275" cy="85678"/>
            <a:chOff x="0" y="-9478"/>
            <a:chExt cx="9162275" cy="161878"/>
          </a:xfrm>
        </p:grpSpPr>
        <p:sp>
          <p:nvSpPr>
            <p:cNvPr id="13" name="Rectangle 12"/>
            <p:cNvSpPr/>
            <p:nvPr/>
          </p:nvSpPr>
          <p:spPr>
            <a:xfrm>
              <a:off x="0" y="-9478"/>
              <a:ext cx="9153478" cy="16187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573589" y="-9478"/>
              <a:ext cx="4588686" cy="161878"/>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Date Placeholder 3"/>
          <p:cNvSpPr>
            <a:spLocks noGrp="1"/>
          </p:cNvSpPr>
          <p:nvPr>
            <p:ph type="dt" sz="half" idx="10"/>
          </p:nvPr>
        </p:nvSpPr>
        <p:spPr>
          <a:xfrm>
            <a:off x="457200" y="6477000"/>
            <a:ext cx="2133600" cy="365125"/>
          </a:xfrm>
        </p:spPr>
        <p:txBody>
          <a:bodyPr/>
          <a:lstStyle>
            <a:lvl1pPr>
              <a:defRPr>
                <a:solidFill>
                  <a:schemeClr val="bg1"/>
                </a:solidFill>
              </a:defRPr>
            </a:lvl1pPr>
          </a:lstStyle>
          <a:p>
            <a:fld id="{46BD026F-2A6F-4E70-95DB-6420D6887190}" type="datetimeFigureOut">
              <a:rPr lang="en-US" smtClean="0"/>
              <a:t>8/24/2018</a:t>
            </a:fld>
            <a:endParaRPr lang="en-US"/>
          </a:p>
        </p:txBody>
      </p:sp>
      <p:sp>
        <p:nvSpPr>
          <p:cNvPr id="21" name="Footer Placeholder 4"/>
          <p:cNvSpPr>
            <a:spLocks noGrp="1"/>
          </p:cNvSpPr>
          <p:nvPr>
            <p:ph type="ftr" sz="quarter" idx="11"/>
          </p:nvPr>
        </p:nvSpPr>
        <p:spPr>
          <a:xfrm>
            <a:off x="3124200" y="6477000"/>
            <a:ext cx="2895600" cy="365125"/>
          </a:xfrm>
        </p:spPr>
        <p:txBody>
          <a:bodyPr/>
          <a:lstStyle>
            <a:lvl1pPr>
              <a:defRPr>
                <a:solidFill>
                  <a:schemeClr val="bg1"/>
                </a:solidFill>
              </a:defRPr>
            </a:lvl1pPr>
          </a:lstStyle>
          <a:p>
            <a:endParaRPr lang="en-US"/>
          </a:p>
        </p:txBody>
      </p:sp>
      <p:sp>
        <p:nvSpPr>
          <p:cNvPr id="22" name="Slide Number Placeholder 5"/>
          <p:cNvSpPr>
            <a:spLocks noGrp="1"/>
          </p:cNvSpPr>
          <p:nvPr>
            <p:ph type="sldNum" sz="quarter" idx="12"/>
          </p:nvPr>
        </p:nvSpPr>
        <p:spPr>
          <a:xfrm>
            <a:off x="6553200" y="6477000"/>
            <a:ext cx="2133600" cy="365125"/>
          </a:xfrm>
        </p:spPr>
        <p:txBody>
          <a:bodyPr/>
          <a:lstStyle>
            <a:lvl1pPr>
              <a:defRPr>
                <a:solidFill>
                  <a:schemeClr val="bg1"/>
                </a:solidFill>
              </a:defRPr>
            </a:lvl1pPr>
          </a:lstStyle>
          <a:p>
            <a:fld id="{A455C78C-F216-4B15-88EC-AABAD89880FA}" type="slidenum">
              <a:rPr lang="en-US" smtClean="0"/>
              <a:t>‹#›</a:t>
            </a:fld>
            <a:endParaRPr lang="en-US"/>
          </a:p>
        </p:txBody>
      </p:sp>
      <p:sp>
        <p:nvSpPr>
          <p:cNvPr id="16" name="Title 1"/>
          <p:cNvSpPr>
            <a:spLocks noGrp="1"/>
          </p:cNvSpPr>
          <p:nvPr>
            <p:ph type="title"/>
          </p:nvPr>
        </p:nvSpPr>
        <p:spPr>
          <a:xfrm>
            <a:off x="152400" y="76200"/>
            <a:ext cx="8839200" cy="1020762"/>
          </a:xfrm>
          <a:prstGeom prst="rect">
            <a:avLst/>
          </a:prstGeom>
        </p:spPr>
        <p:txBody>
          <a:bodyPr/>
          <a:lstStyle>
            <a:lvl1pPr algn="l">
              <a:defRPr/>
            </a:lvl1pPr>
          </a:lstStyle>
          <a:p>
            <a:r>
              <a:rPr lang="en-US"/>
              <a:t>Click to edit Master title style</a:t>
            </a:r>
            <a:endParaRPr lang="en-US" dirty="0"/>
          </a:p>
        </p:txBody>
      </p:sp>
    </p:spTree>
    <p:extLst>
      <p:ext uri="{BB962C8B-B14F-4D97-AF65-F5344CB8AC3E}">
        <p14:creationId xmlns:p14="http://schemas.microsoft.com/office/powerpoint/2010/main" val="2174835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pSp>
        <p:nvGrpSpPr>
          <p:cNvPr id="8" name="Group 7"/>
          <p:cNvGrpSpPr/>
          <p:nvPr/>
        </p:nvGrpSpPr>
        <p:grpSpPr>
          <a:xfrm>
            <a:off x="-18275" y="6629400"/>
            <a:ext cx="9162275" cy="85678"/>
            <a:chOff x="0" y="-9478"/>
            <a:chExt cx="9162275" cy="161878"/>
          </a:xfrm>
        </p:grpSpPr>
        <p:sp>
          <p:nvSpPr>
            <p:cNvPr id="9" name="Rectangle 8"/>
            <p:cNvSpPr/>
            <p:nvPr/>
          </p:nvSpPr>
          <p:spPr>
            <a:xfrm>
              <a:off x="0" y="-9478"/>
              <a:ext cx="9153478" cy="16187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573589" y="-9478"/>
              <a:ext cx="4588686" cy="161878"/>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Date Placeholder 3"/>
          <p:cNvSpPr>
            <a:spLocks noGrp="1"/>
          </p:cNvSpPr>
          <p:nvPr>
            <p:ph type="dt" sz="half" idx="10"/>
          </p:nvPr>
        </p:nvSpPr>
        <p:spPr>
          <a:xfrm>
            <a:off x="457200" y="6477000"/>
            <a:ext cx="2133600" cy="365125"/>
          </a:xfrm>
        </p:spPr>
        <p:txBody>
          <a:bodyPr/>
          <a:lstStyle>
            <a:lvl1pPr>
              <a:defRPr>
                <a:solidFill>
                  <a:schemeClr val="bg1"/>
                </a:solidFill>
              </a:defRPr>
            </a:lvl1pPr>
          </a:lstStyle>
          <a:p>
            <a:fld id="{46BD026F-2A6F-4E70-95DB-6420D6887190}" type="datetimeFigureOut">
              <a:rPr lang="en-US" smtClean="0"/>
              <a:t>8/24/2018</a:t>
            </a:fld>
            <a:endParaRPr lang="en-US"/>
          </a:p>
        </p:txBody>
      </p:sp>
      <p:sp>
        <p:nvSpPr>
          <p:cNvPr id="17" name="Footer Placeholder 4"/>
          <p:cNvSpPr>
            <a:spLocks noGrp="1"/>
          </p:cNvSpPr>
          <p:nvPr>
            <p:ph type="ftr" sz="quarter" idx="11"/>
          </p:nvPr>
        </p:nvSpPr>
        <p:spPr>
          <a:xfrm>
            <a:off x="3124200" y="6477000"/>
            <a:ext cx="2895600" cy="365125"/>
          </a:xfrm>
        </p:spPr>
        <p:txBody>
          <a:bodyPr/>
          <a:lstStyle>
            <a:lvl1pPr>
              <a:defRPr>
                <a:solidFill>
                  <a:schemeClr val="bg1"/>
                </a:solidFill>
              </a:defRPr>
            </a:lvl1pPr>
          </a:lstStyle>
          <a:p>
            <a:endParaRPr lang="en-US"/>
          </a:p>
        </p:txBody>
      </p:sp>
      <p:sp>
        <p:nvSpPr>
          <p:cNvPr id="18" name="Slide Number Placeholder 5"/>
          <p:cNvSpPr>
            <a:spLocks noGrp="1"/>
          </p:cNvSpPr>
          <p:nvPr>
            <p:ph type="sldNum" sz="quarter" idx="12"/>
          </p:nvPr>
        </p:nvSpPr>
        <p:spPr>
          <a:xfrm>
            <a:off x="6553200" y="6477000"/>
            <a:ext cx="2133600" cy="365125"/>
          </a:xfrm>
        </p:spPr>
        <p:txBody>
          <a:bodyPr/>
          <a:lstStyle>
            <a:lvl1pPr>
              <a:defRPr>
                <a:solidFill>
                  <a:schemeClr val="bg1"/>
                </a:solidFill>
              </a:defRPr>
            </a:lvl1pPr>
          </a:lstStyle>
          <a:p>
            <a:fld id="{A455C78C-F216-4B15-88EC-AABAD89880FA}" type="slidenum">
              <a:rPr lang="en-US" smtClean="0"/>
              <a:t>‹#›</a:t>
            </a:fld>
            <a:endParaRPr lang="en-US"/>
          </a:p>
        </p:txBody>
      </p:sp>
      <p:sp>
        <p:nvSpPr>
          <p:cNvPr id="12" name="Title 1"/>
          <p:cNvSpPr>
            <a:spLocks noGrp="1"/>
          </p:cNvSpPr>
          <p:nvPr>
            <p:ph type="title"/>
          </p:nvPr>
        </p:nvSpPr>
        <p:spPr>
          <a:xfrm>
            <a:off x="152400" y="76200"/>
            <a:ext cx="8839200" cy="1020762"/>
          </a:xfrm>
          <a:prstGeom prst="rect">
            <a:avLst/>
          </a:prstGeom>
        </p:spPr>
        <p:txBody>
          <a:bodyPr/>
          <a:lstStyle>
            <a:lvl1pPr algn="l">
              <a:defRPr/>
            </a:lvl1pPr>
          </a:lstStyle>
          <a:p>
            <a:r>
              <a:rPr lang="en-US"/>
              <a:t>Click to edit Master title style</a:t>
            </a:r>
            <a:endParaRPr lang="en-US" dirty="0"/>
          </a:p>
        </p:txBody>
      </p:sp>
    </p:spTree>
    <p:extLst>
      <p:ext uri="{BB962C8B-B14F-4D97-AF65-F5344CB8AC3E}">
        <p14:creationId xmlns:p14="http://schemas.microsoft.com/office/powerpoint/2010/main" val="186388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9" name="Group 8"/>
          <p:cNvGrpSpPr/>
          <p:nvPr/>
        </p:nvGrpSpPr>
        <p:grpSpPr>
          <a:xfrm>
            <a:off x="-18275" y="6629400"/>
            <a:ext cx="9162275" cy="85678"/>
            <a:chOff x="0" y="-9478"/>
            <a:chExt cx="9162275" cy="161878"/>
          </a:xfrm>
        </p:grpSpPr>
        <p:sp>
          <p:nvSpPr>
            <p:cNvPr id="10" name="Rectangle 9"/>
            <p:cNvSpPr/>
            <p:nvPr/>
          </p:nvSpPr>
          <p:spPr>
            <a:xfrm>
              <a:off x="0" y="-9478"/>
              <a:ext cx="9153478" cy="16187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573589" y="-9478"/>
              <a:ext cx="4588686" cy="161878"/>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2" name="Date Placeholder 3"/>
          <p:cNvSpPr>
            <a:spLocks noGrp="1"/>
          </p:cNvSpPr>
          <p:nvPr>
            <p:ph type="dt" sz="half" idx="10"/>
          </p:nvPr>
        </p:nvSpPr>
        <p:spPr>
          <a:xfrm>
            <a:off x="457200" y="6477000"/>
            <a:ext cx="2133600" cy="365125"/>
          </a:xfrm>
        </p:spPr>
        <p:txBody>
          <a:bodyPr/>
          <a:lstStyle>
            <a:lvl1pPr>
              <a:defRPr>
                <a:solidFill>
                  <a:schemeClr val="bg1"/>
                </a:solidFill>
              </a:defRPr>
            </a:lvl1pPr>
          </a:lstStyle>
          <a:p>
            <a:fld id="{46BD026F-2A6F-4E70-95DB-6420D6887190}" type="datetimeFigureOut">
              <a:rPr lang="en-US" smtClean="0"/>
              <a:t>8/24/2018</a:t>
            </a:fld>
            <a:endParaRPr lang="en-US"/>
          </a:p>
        </p:txBody>
      </p:sp>
      <p:sp>
        <p:nvSpPr>
          <p:cNvPr id="13" name="Footer Placeholder 4"/>
          <p:cNvSpPr>
            <a:spLocks noGrp="1"/>
          </p:cNvSpPr>
          <p:nvPr>
            <p:ph type="ftr" sz="quarter" idx="11"/>
          </p:nvPr>
        </p:nvSpPr>
        <p:spPr>
          <a:xfrm>
            <a:off x="3124200" y="6477000"/>
            <a:ext cx="2895600" cy="365125"/>
          </a:xfrm>
        </p:spPr>
        <p:txBody>
          <a:bodyPr/>
          <a:lstStyle>
            <a:lvl1pPr>
              <a:defRPr>
                <a:solidFill>
                  <a:schemeClr val="bg1"/>
                </a:solidFill>
              </a:defRPr>
            </a:lvl1pPr>
          </a:lstStyle>
          <a:p>
            <a:endParaRPr lang="en-US"/>
          </a:p>
        </p:txBody>
      </p:sp>
      <p:sp>
        <p:nvSpPr>
          <p:cNvPr id="17" name="Slide Number Placeholder 5"/>
          <p:cNvSpPr>
            <a:spLocks noGrp="1"/>
          </p:cNvSpPr>
          <p:nvPr>
            <p:ph type="sldNum" sz="quarter" idx="12"/>
          </p:nvPr>
        </p:nvSpPr>
        <p:spPr>
          <a:xfrm>
            <a:off x="6553200" y="6477000"/>
            <a:ext cx="2133600" cy="365125"/>
          </a:xfrm>
        </p:spPr>
        <p:txBody>
          <a:bodyPr/>
          <a:lstStyle>
            <a:lvl1pPr>
              <a:defRPr>
                <a:solidFill>
                  <a:schemeClr val="bg1"/>
                </a:solidFill>
              </a:defRPr>
            </a:lvl1pPr>
          </a:lstStyle>
          <a:p>
            <a:fld id="{A455C78C-F216-4B15-88EC-AABAD89880FA}" type="slidenum">
              <a:rPr lang="en-US" smtClean="0"/>
              <a:t>‹#›</a:t>
            </a:fld>
            <a:endParaRPr lang="en-US"/>
          </a:p>
        </p:txBody>
      </p:sp>
    </p:spTree>
    <p:extLst>
      <p:ext uri="{BB962C8B-B14F-4D97-AF65-F5344CB8AC3E}">
        <p14:creationId xmlns:p14="http://schemas.microsoft.com/office/powerpoint/2010/main" val="344773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0" name="Group 9"/>
          <p:cNvGrpSpPr/>
          <p:nvPr/>
        </p:nvGrpSpPr>
        <p:grpSpPr>
          <a:xfrm>
            <a:off x="-18275" y="6629400"/>
            <a:ext cx="9162275" cy="85678"/>
            <a:chOff x="0" y="-9478"/>
            <a:chExt cx="9162275" cy="161878"/>
          </a:xfrm>
        </p:grpSpPr>
        <p:sp>
          <p:nvSpPr>
            <p:cNvPr id="11" name="Rectangle 10"/>
            <p:cNvSpPr/>
            <p:nvPr/>
          </p:nvSpPr>
          <p:spPr>
            <a:xfrm>
              <a:off x="0" y="-9478"/>
              <a:ext cx="9153478" cy="161878"/>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573589" y="-9478"/>
              <a:ext cx="4588686" cy="161878"/>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Date Placeholder 3"/>
          <p:cNvSpPr>
            <a:spLocks noGrp="1"/>
          </p:cNvSpPr>
          <p:nvPr>
            <p:ph type="dt" sz="half" idx="10"/>
          </p:nvPr>
        </p:nvSpPr>
        <p:spPr>
          <a:xfrm>
            <a:off x="457200" y="6477000"/>
            <a:ext cx="2133600" cy="365125"/>
          </a:xfrm>
        </p:spPr>
        <p:txBody>
          <a:bodyPr/>
          <a:lstStyle>
            <a:lvl1pPr>
              <a:defRPr>
                <a:solidFill>
                  <a:schemeClr val="bg1"/>
                </a:solidFill>
              </a:defRPr>
            </a:lvl1pPr>
          </a:lstStyle>
          <a:p>
            <a:fld id="{46BD026F-2A6F-4E70-95DB-6420D6887190}" type="datetimeFigureOut">
              <a:rPr lang="en-US" smtClean="0"/>
              <a:t>8/24/2018</a:t>
            </a:fld>
            <a:endParaRPr lang="en-US"/>
          </a:p>
        </p:txBody>
      </p:sp>
      <p:sp>
        <p:nvSpPr>
          <p:cNvPr id="19" name="Footer Placeholder 4"/>
          <p:cNvSpPr>
            <a:spLocks noGrp="1"/>
          </p:cNvSpPr>
          <p:nvPr>
            <p:ph type="ftr" sz="quarter" idx="11"/>
          </p:nvPr>
        </p:nvSpPr>
        <p:spPr>
          <a:xfrm>
            <a:off x="3124200" y="6477000"/>
            <a:ext cx="2895600" cy="365125"/>
          </a:xfrm>
        </p:spPr>
        <p:txBody>
          <a:bodyPr/>
          <a:lstStyle>
            <a:lvl1pPr>
              <a:defRPr>
                <a:solidFill>
                  <a:schemeClr val="bg1"/>
                </a:solidFill>
              </a:defRPr>
            </a:lvl1pPr>
          </a:lstStyle>
          <a:p>
            <a:endParaRPr lang="en-US"/>
          </a:p>
        </p:txBody>
      </p:sp>
      <p:sp>
        <p:nvSpPr>
          <p:cNvPr id="20" name="Slide Number Placeholder 5"/>
          <p:cNvSpPr>
            <a:spLocks noGrp="1"/>
          </p:cNvSpPr>
          <p:nvPr>
            <p:ph type="sldNum" sz="quarter" idx="12"/>
          </p:nvPr>
        </p:nvSpPr>
        <p:spPr>
          <a:xfrm>
            <a:off x="6553200" y="6477000"/>
            <a:ext cx="2133600" cy="365125"/>
          </a:xfrm>
        </p:spPr>
        <p:txBody>
          <a:bodyPr/>
          <a:lstStyle>
            <a:lvl1pPr>
              <a:defRPr>
                <a:solidFill>
                  <a:schemeClr val="bg1"/>
                </a:solidFill>
              </a:defRPr>
            </a:lvl1pPr>
          </a:lstStyle>
          <a:p>
            <a:fld id="{A455C78C-F216-4B15-88EC-AABAD89880FA}" type="slidenum">
              <a:rPr lang="en-US" smtClean="0"/>
              <a:t>‹#›</a:t>
            </a:fld>
            <a:endParaRPr lang="en-US"/>
          </a:p>
        </p:txBody>
      </p:sp>
    </p:spTree>
    <p:extLst>
      <p:ext uri="{BB962C8B-B14F-4D97-AF65-F5344CB8AC3E}">
        <p14:creationId xmlns:p14="http://schemas.microsoft.com/office/powerpoint/2010/main" val="665137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D026F-2A6F-4E70-95DB-6420D6887190}" type="datetimeFigureOut">
              <a:rPr lang="en-US" smtClean="0"/>
              <a:t>8/24/2018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5C78C-F216-4B15-88EC-AABAD89880FA}" type="slidenum">
              <a:rPr lang="en-US" smtClean="0"/>
              <a:t>‹#›</a:t>
            </a:fld>
            <a:endParaRPr lang="en-US"/>
          </a:p>
        </p:txBody>
      </p:sp>
      <p:sp>
        <p:nvSpPr>
          <p:cNvPr id="2" name="Title Placeholder 1">
            <a:extLst>
              <a:ext uri="{FF2B5EF4-FFF2-40B4-BE49-F238E27FC236}">
                <a16:creationId xmlns:a16="http://schemas.microsoft.com/office/drawing/2014/main" xmlns="" id="{26864E25-F108-0A45-B487-00B587C94806}"/>
              </a:ext>
            </a:extLst>
          </p:cNvPr>
          <p:cNvSpPr>
            <a:spLocks noGrp="1"/>
          </p:cNvSpPr>
          <p:nvPr>
            <p:ph type="title"/>
          </p:nvPr>
        </p:nvSpPr>
        <p:spPr>
          <a:xfrm>
            <a:off x="152400" y="0"/>
            <a:ext cx="78867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F06C79C4-C89C-EE46-90FF-BD00683F26C2}"/>
              </a:ext>
            </a:extLst>
          </p:cNvPr>
          <p:cNvSpPr>
            <a:spLocks noGrp="1"/>
          </p:cNvSpPr>
          <p:nvPr>
            <p:ph type="body" idx="1"/>
          </p:nvPr>
        </p:nvSpPr>
        <p:spPr>
          <a:xfrm>
            <a:off x="181708" y="914400"/>
            <a:ext cx="8809892" cy="5334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15055685"/>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5" r:id="rId14"/>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nc/4.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pPr algn="ctr"/>
            <a:r>
              <a:rPr lang="en-US" dirty="0" smtClean="0"/>
              <a:t>Database Administration Overview</a:t>
            </a:r>
            <a:endParaRPr lang="en-US" dirty="0"/>
          </a:p>
        </p:txBody>
      </p:sp>
      <p:sp>
        <p:nvSpPr>
          <p:cNvPr id="9" name="Subtitle 8"/>
          <p:cNvSpPr>
            <a:spLocks noGrp="1"/>
          </p:cNvSpPr>
          <p:nvPr>
            <p:ph type="subTitle" idx="1"/>
          </p:nvPr>
        </p:nvSpPr>
        <p:spPr>
          <a:xfrm>
            <a:off x="1414462" y="4572000"/>
            <a:ext cx="6400800" cy="1752600"/>
          </a:xfrm>
        </p:spPr>
        <p:txBody>
          <a:bodyPr>
            <a:normAutofit/>
          </a:bodyPr>
          <a:lstStyle/>
          <a:p>
            <a:r>
              <a:rPr lang="en-US" dirty="0"/>
              <a:t/>
            </a:r>
            <a:br>
              <a:rPr lang="en-US" dirty="0"/>
            </a:br>
            <a:r>
              <a:rPr lang="en-US" sz="1400" dirty="0"/>
              <a:t>Oracle Database Administration Course by Ashwin Satyanarayana is licensed under a </a:t>
            </a:r>
            <a:r>
              <a:rPr lang="en-US" sz="1400" dirty="0">
                <a:hlinkClick r:id="rId2"/>
              </a:rPr>
              <a:t>Creative Commons Attribution-</a:t>
            </a:r>
            <a:r>
              <a:rPr lang="en-US" sz="1400" dirty="0" err="1">
                <a:hlinkClick r:id="rId2"/>
              </a:rPr>
              <a:t>NonCommercial</a:t>
            </a:r>
            <a:r>
              <a:rPr lang="en-US" sz="1400" dirty="0">
                <a:hlinkClick r:id="rId2"/>
              </a:rPr>
              <a:t> 4.0 International License</a:t>
            </a:r>
            <a:r>
              <a:rPr lang="en-US" sz="1400" dirty="0"/>
              <a:t>.</a:t>
            </a:r>
            <a:endParaRPr lang="en-US" sz="1400" dirty="0"/>
          </a:p>
        </p:txBody>
      </p:sp>
      <p:sp>
        <p:nvSpPr>
          <p:cNvPr id="5" name="Slide Number Placeholder 4"/>
          <p:cNvSpPr>
            <a:spLocks noGrp="1"/>
          </p:cNvSpPr>
          <p:nvPr>
            <p:ph type="sldNum" sz="quarter" idx="12"/>
          </p:nvPr>
        </p:nvSpPr>
        <p:spPr/>
        <p:txBody>
          <a:bodyPr/>
          <a:lstStyle/>
          <a:p>
            <a:fld id="{4864B5C7-8049-4A96-9974-FE0FDA3CA804}" type="slidenum">
              <a:rPr lang="en-US" smtClean="0"/>
              <a:pPr/>
              <a:t>1</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4648083"/>
            <a:ext cx="1177909" cy="429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3522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normAutofit/>
          </a:bodyPr>
          <a:lstStyle/>
          <a:p>
            <a:r>
              <a:rPr lang="en-US" dirty="0"/>
              <a:t>Segments – </a:t>
            </a:r>
            <a:r>
              <a:rPr lang="en-US" sz="3600" dirty="0"/>
              <a:t>They Partition the data</a:t>
            </a:r>
          </a:p>
        </p:txBody>
      </p:sp>
      <p:pic>
        <p:nvPicPr>
          <p:cNvPr id="471045" name="Picture 5" descr="Fig11-31"/>
          <p:cNvPicPr>
            <a:picLocks noGrp="1" noChangeAspect="1" noChangeArrowheads="1"/>
          </p:cNvPicPr>
          <p:nvPr>
            <p:ph idx="1"/>
          </p:nvPr>
        </p:nvPicPr>
        <p:blipFill>
          <a:blip r:embed="rId3">
            <a:lum bright="-6000"/>
            <a:extLst>
              <a:ext uri="{28A0092B-C50C-407E-A947-70E740481C1C}">
                <a14:useLocalDpi xmlns:a14="http://schemas.microsoft.com/office/drawing/2010/main" val="0"/>
              </a:ext>
            </a:extLst>
          </a:blip>
          <a:stretch>
            <a:fillRect/>
          </a:stretch>
        </p:blipFill>
        <p:spPr>
          <a:xfrm>
            <a:off x="1219200" y="1185502"/>
            <a:ext cx="6477000" cy="55738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Slide Number Placeholder 4"/>
          <p:cNvSpPr>
            <a:spLocks noGrp="1"/>
          </p:cNvSpPr>
          <p:nvPr>
            <p:ph type="sldNum" sz="quarter" idx="12"/>
          </p:nvPr>
        </p:nvSpPr>
        <p:spPr/>
        <p:txBody>
          <a:bodyPr/>
          <a:lstStyle/>
          <a:p>
            <a:fld id="{E0568737-5EE7-4677-B609-B8A85C8178DC}" type="slidenum">
              <a:rPr lang="en-US"/>
              <a:pPr/>
              <a:t>10</a:t>
            </a:fld>
            <a:endParaRPr lang="en-US"/>
          </a:p>
        </p:txBody>
      </p:sp>
    </p:spTree>
    <p:extLst>
      <p:ext uri="{BB962C8B-B14F-4D97-AF65-F5344CB8AC3E}">
        <p14:creationId xmlns:p14="http://schemas.microsoft.com/office/powerpoint/2010/main" val="2650565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Extents – </a:t>
            </a:r>
            <a:r>
              <a:rPr lang="en-US" sz="3600" dirty="0"/>
              <a:t>Smallest unit added to data file</a:t>
            </a:r>
            <a:r>
              <a:rPr lang="en-US" dirty="0"/>
              <a:t> </a:t>
            </a:r>
          </a:p>
        </p:txBody>
      </p:sp>
      <p:sp>
        <p:nvSpPr>
          <p:cNvPr id="3" name="Content Placeholder 2"/>
          <p:cNvSpPr>
            <a:spLocks noGrp="1"/>
          </p:cNvSpPr>
          <p:nvPr>
            <p:ph idx="1"/>
          </p:nvPr>
        </p:nvSpPr>
        <p:spPr/>
        <p:txBody>
          <a:bodyPr/>
          <a:lstStyle/>
          <a:p>
            <a:r>
              <a:rPr lang="en-US" dirty="0"/>
              <a:t>Sequence of Data Blocks </a:t>
            </a:r>
          </a:p>
          <a:p>
            <a:r>
              <a:rPr lang="en-US" dirty="0"/>
              <a:t>When an insert grows beyond the data file size allocation, a new extent is added.</a:t>
            </a:r>
          </a:p>
          <a:p>
            <a:r>
              <a:rPr lang="en-US" dirty="0"/>
              <a:t>More efficient to add groups of data blocks vs. individual blocks.</a:t>
            </a:r>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4864B5C7-8049-4A96-9974-FE0FDA3CA804}" type="slidenum">
              <a:rPr lang="en-US" smtClean="0"/>
              <a:pPr/>
              <a:t>11</a:t>
            </a:fld>
            <a:endParaRPr lang="en-US"/>
          </a:p>
        </p:txBody>
      </p:sp>
      <p:pic>
        <p:nvPicPr>
          <p:cNvPr id="6" name="Picture 5"/>
          <p:cNvPicPr>
            <a:picLocks noChangeAspect="1"/>
          </p:cNvPicPr>
          <p:nvPr/>
        </p:nvPicPr>
        <p:blipFill>
          <a:blip r:embed="rId2"/>
          <a:stretch>
            <a:fillRect/>
          </a:stretch>
        </p:blipFill>
        <p:spPr>
          <a:xfrm>
            <a:off x="2634065" y="3886201"/>
            <a:ext cx="4327797" cy="2355056"/>
          </a:xfrm>
          <a:prstGeom prst="rect">
            <a:avLst/>
          </a:prstGeom>
        </p:spPr>
      </p:pic>
    </p:spTree>
    <p:extLst>
      <p:ext uri="{BB962C8B-B14F-4D97-AF65-F5344CB8AC3E}">
        <p14:creationId xmlns:p14="http://schemas.microsoft.com/office/powerpoint/2010/main" val="1135301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normAutofit fontScale="90000"/>
          </a:bodyPr>
          <a:lstStyle/>
          <a:p>
            <a:r>
              <a:rPr lang="en-US" dirty="0"/>
              <a:t>Data Blocks – </a:t>
            </a:r>
            <a:r>
              <a:rPr lang="en-US" sz="3600" dirty="0"/>
              <a:t>Smallest Unit Read/Written</a:t>
            </a:r>
            <a:endParaRPr lang="en-US" dirty="0"/>
          </a:p>
        </p:txBody>
      </p:sp>
      <p:pic>
        <p:nvPicPr>
          <p:cNvPr id="473093" name="Picture 5" descr="Fig11-3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93474" y="1219200"/>
            <a:ext cx="4728002" cy="499622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Slide Number Placeholder 4"/>
          <p:cNvSpPr>
            <a:spLocks noGrp="1"/>
          </p:cNvSpPr>
          <p:nvPr>
            <p:ph type="sldNum" sz="quarter" idx="12"/>
          </p:nvPr>
        </p:nvSpPr>
        <p:spPr/>
        <p:txBody>
          <a:bodyPr/>
          <a:lstStyle/>
          <a:p>
            <a:fld id="{F7EA1626-CBF7-4845-A744-62F9B870FA03}" type="slidenum">
              <a:rPr lang="en-US"/>
              <a:pPr/>
              <a:t>12</a:t>
            </a:fld>
            <a:endParaRPr lang="en-US"/>
          </a:p>
        </p:txBody>
      </p:sp>
    </p:spTree>
    <p:extLst>
      <p:ext uri="{BB962C8B-B14F-4D97-AF65-F5344CB8AC3E}">
        <p14:creationId xmlns:p14="http://schemas.microsoft.com/office/powerpoint/2010/main" val="181729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normAutofit fontScale="90000"/>
          </a:bodyPr>
          <a:lstStyle/>
          <a:p>
            <a:r>
              <a:rPr lang="en-US" dirty="0"/>
              <a:t>Managing Oracle 11</a:t>
            </a:r>
            <a:r>
              <a:rPr lang="en-US" i="1" dirty="0"/>
              <a:t>g </a:t>
            </a:r>
            <a:r>
              <a:rPr lang="en-US" dirty="0"/>
              <a:t>Data Structures</a:t>
            </a:r>
            <a:endParaRPr lang="en-US" b="0" dirty="0"/>
          </a:p>
        </p:txBody>
      </p:sp>
      <p:sp>
        <p:nvSpPr>
          <p:cNvPr id="475139" name="Rectangle 3"/>
          <p:cNvSpPr>
            <a:spLocks noGrp="1" noChangeArrowheads="1"/>
          </p:cNvSpPr>
          <p:nvPr>
            <p:ph idx="1"/>
          </p:nvPr>
        </p:nvSpPr>
        <p:spPr/>
        <p:txBody>
          <a:bodyPr/>
          <a:lstStyle/>
          <a:p>
            <a:r>
              <a:rPr lang="en-US" dirty="0"/>
              <a:t>Create </a:t>
            </a:r>
            <a:r>
              <a:rPr lang="en-US" dirty="0" err="1"/>
              <a:t>tablespace</a:t>
            </a:r>
            <a:endParaRPr lang="en-US" dirty="0"/>
          </a:p>
          <a:p>
            <a:r>
              <a:rPr lang="en-US" dirty="0"/>
              <a:t>Manage </a:t>
            </a:r>
            <a:r>
              <a:rPr lang="en-US" dirty="0" err="1"/>
              <a:t>datafile</a:t>
            </a:r>
            <a:r>
              <a:rPr lang="en-US" dirty="0"/>
              <a:t> extents</a:t>
            </a:r>
          </a:p>
          <a:p>
            <a:pPr lvl="1"/>
            <a:r>
              <a:rPr lang="en-US" dirty="0" err="1"/>
              <a:t>Autoextensible</a:t>
            </a:r>
            <a:r>
              <a:rPr lang="en-US" dirty="0"/>
              <a:t> </a:t>
            </a:r>
            <a:r>
              <a:rPr lang="en-US" dirty="0" err="1"/>
              <a:t>tablespace</a:t>
            </a:r>
            <a:endParaRPr lang="en-US" dirty="0"/>
          </a:p>
          <a:p>
            <a:r>
              <a:rPr lang="en-US" dirty="0"/>
              <a:t>Configure </a:t>
            </a:r>
            <a:r>
              <a:rPr lang="en-US" dirty="0" err="1"/>
              <a:t>tablespace</a:t>
            </a:r>
            <a:r>
              <a:rPr lang="en-US" dirty="0"/>
              <a:t> and </a:t>
            </a:r>
            <a:r>
              <a:rPr lang="en-US" dirty="0" err="1"/>
              <a:t>datafile</a:t>
            </a:r>
            <a:r>
              <a:rPr lang="en-US" dirty="0"/>
              <a:t> properties</a:t>
            </a:r>
          </a:p>
          <a:p>
            <a:pPr marL="0" indent="0">
              <a:buNone/>
            </a:pPr>
            <a:endParaRPr lang="en-US" sz="5400" b="1" dirty="0"/>
          </a:p>
          <a:p>
            <a:endParaRPr lang="en-US" b="1" dirty="0"/>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8403139A-5257-47FC-83DD-EBA1465E6877}" type="slidenum">
              <a:rPr lang="en-US"/>
              <a:pPr/>
              <a:t>13</a:t>
            </a:fld>
            <a:endParaRPr lang="en-US"/>
          </a:p>
        </p:txBody>
      </p:sp>
    </p:spTree>
    <p:extLst>
      <p:ext uri="{BB962C8B-B14F-4D97-AF65-F5344CB8AC3E}">
        <p14:creationId xmlns:p14="http://schemas.microsoft.com/office/powerpoint/2010/main" val="1906537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152400" y="0"/>
            <a:ext cx="8610600" cy="762000"/>
          </a:xfrm>
        </p:spPr>
        <p:txBody>
          <a:bodyPr>
            <a:normAutofit fontScale="90000"/>
          </a:bodyPr>
          <a:lstStyle/>
          <a:p>
            <a:r>
              <a:rPr lang="en-US" dirty="0"/>
              <a:t>Oracle 11</a:t>
            </a:r>
            <a:r>
              <a:rPr lang="en-US" i="1" dirty="0"/>
              <a:t>g </a:t>
            </a:r>
            <a:r>
              <a:rPr lang="en-US" dirty="0"/>
              <a:t>Database File Architecture</a:t>
            </a:r>
          </a:p>
        </p:txBody>
      </p:sp>
      <p:pic>
        <p:nvPicPr>
          <p:cNvPr id="477189" name="Picture 5" descr="Fig11-3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85800" y="1219200"/>
            <a:ext cx="7882796" cy="49101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Slide Number Placeholder 4"/>
          <p:cNvSpPr>
            <a:spLocks noGrp="1"/>
          </p:cNvSpPr>
          <p:nvPr>
            <p:ph type="sldNum" sz="quarter" idx="12"/>
          </p:nvPr>
        </p:nvSpPr>
        <p:spPr/>
        <p:txBody>
          <a:bodyPr/>
          <a:lstStyle/>
          <a:p>
            <a:fld id="{FFB4DC19-E092-41A6-BF9B-4ECA62ACD159}" type="slidenum">
              <a:rPr lang="en-US"/>
              <a:pPr/>
              <a:t>14</a:t>
            </a:fld>
            <a:endParaRPr lang="en-US"/>
          </a:p>
        </p:txBody>
      </p:sp>
    </p:spTree>
    <p:extLst>
      <p:ext uri="{BB962C8B-B14F-4D97-AF65-F5344CB8AC3E}">
        <p14:creationId xmlns:p14="http://schemas.microsoft.com/office/powerpoint/2010/main" val="2551600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t>Parameter File</a:t>
            </a:r>
            <a:endParaRPr lang="en-US" b="0"/>
          </a:p>
        </p:txBody>
      </p:sp>
      <p:sp>
        <p:nvSpPr>
          <p:cNvPr id="479235" name="Rectangle 3"/>
          <p:cNvSpPr>
            <a:spLocks noGrp="1" noChangeArrowheads="1"/>
          </p:cNvSpPr>
          <p:nvPr>
            <p:ph idx="1"/>
          </p:nvPr>
        </p:nvSpPr>
        <p:spPr/>
        <p:txBody>
          <a:bodyPr/>
          <a:lstStyle/>
          <a:p>
            <a:r>
              <a:rPr lang="en-US" b="1" dirty="0"/>
              <a:t>Text file </a:t>
            </a:r>
          </a:p>
          <a:p>
            <a:r>
              <a:rPr lang="en-US" dirty="0"/>
              <a:t>Specifies configuration information about Oracle 10</a:t>
            </a:r>
            <a:r>
              <a:rPr lang="en-US" i="1" dirty="0"/>
              <a:t>g </a:t>
            </a:r>
            <a:r>
              <a:rPr lang="en-US" dirty="0"/>
              <a:t>database instance</a:t>
            </a:r>
          </a:p>
          <a:p>
            <a:r>
              <a:rPr lang="en-US" b="1" dirty="0" err="1"/>
              <a:t>init.ora</a:t>
            </a:r>
            <a:endParaRPr lang="en-US" b="1" dirty="0"/>
          </a:p>
          <a:p>
            <a:pPr lvl="1"/>
            <a:r>
              <a:rPr lang="en-US" dirty="0"/>
              <a:t>Stored in </a:t>
            </a:r>
            <a:r>
              <a:rPr lang="en-US" dirty="0" err="1"/>
              <a:t>Oracle_Base</a:t>
            </a:r>
            <a:r>
              <a:rPr lang="en-US" dirty="0"/>
              <a:t>\admin\SID\</a:t>
            </a:r>
            <a:r>
              <a:rPr lang="en-US" dirty="0" err="1"/>
              <a:t>pfile</a:t>
            </a:r>
            <a:r>
              <a:rPr lang="en-US" dirty="0"/>
              <a:t> folder</a:t>
            </a:r>
          </a:p>
          <a:p>
            <a:r>
              <a:rPr lang="en-US" dirty="0"/>
              <a:t>DBAs can edit parameter file </a:t>
            </a:r>
          </a:p>
          <a:p>
            <a:pPr lvl="1"/>
            <a:r>
              <a:rPr lang="en-US" dirty="0"/>
              <a:t>Modify database configuration</a:t>
            </a:r>
          </a:p>
          <a:p>
            <a:endParaRPr lang="en-US" dirty="0"/>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C7CE5FE3-1569-4D7A-A433-B42C4FC8532B}" type="slidenum">
              <a:rPr lang="en-US"/>
              <a:pPr/>
              <a:t>15</a:t>
            </a:fld>
            <a:endParaRPr lang="en-US"/>
          </a:p>
        </p:txBody>
      </p:sp>
    </p:spTree>
    <p:extLst>
      <p:ext uri="{BB962C8B-B14F-4D97-AF65-F5344CB8AC3E}">
        <p14:creationId xmlns:p14="http://schemas.microsoft.com/office/powerpoint/2010/main" val="838124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a:t>Control Files</a:t>
            </a:r>
            <a:endParaRPr lang="en-US" b="0"/>
          </a:p>
        </p:txBody>
      </p:sp>
      <p:sp>
        <p:nvSpPr>
          <p:cNvPr id="480259" name="Rectangle 3"/>
          <p:cNvSpPr>
            <a:spLocks noGrp="1" noChangeArrowheads="1"/>
          </p:cNvSpPr>
          <p:nvPr>
            <p:ph idx="1"/>
          </p:nvPr>
        </p:nvSpPr>
        <p:spPr/>
        <p:txBody>
          <a:bodyPr>
            <a:normAutofit/>
          </a:bodyPr>
          <a:lstStyle/>
          <a:p>
            <a:r>
              <a:rPr lang="en-US" dirty="0"/>
              <a:t>Store information about database structure and state</a:t>
            </a:r>
          </a:p>
          <a:p>
            <a:r>
              <a:rPr lang="en-US" dirty="0"/>
              <a:t>Stored in </a:t>
            </a:r>
            <a:r>
              <a:rPr lang="en-US" dirty="0" err="1"/>
              <a:t>Oracle_Base</a:t>
            </a:r>
            <a:r>
              <a:rPr lang="en-US" dirty="0"/>
              <a:t>\</a:t>
            </a:r>
            <a:r>
              <a:rPr lang="en-US" dirty="0" err="1"/>
              <a:t>oradata</a:t>
            </a:r>
            <a:r>
              <a:rPr lang="en-US" dirty="0"/>
              <a:t>\SID</a:t>
            </a:r>
          </a:p>
          <a:p>
            <a:r>
              <a:rPr lang="en-US" dirty="0"/>
              <a:t>Three separate control files by default:</a:t>
            </a:r>
          </a:p>
          <a:p>
            <a:pPr lvl="1"/>
            <a:r>
              <a:rPr lang="en-US" sz="2400" dirty="0"/>
              <a:t>CONTROL01.CTL</a:t>
            </a:r>
          </a:p>
          <a:p>
            <a:pPr lvl="1"/>
            <a:r>
              <a:rPr lang="en-US" sz="2400" dirty="0"/>
              <a:t>CONTROL02.CTL</a:t>
            </a:r>
          </a:p>
          <a:p>
            <a:pPr lvl="1"/>
            <a:r>
              <a:rPr lang="en-US" sz="2400" dirty="0"/>
              <a:t>CONTROL03.CTL</a:t>
            </a:r>
          </a:p>
          <a:p>
            <a:pPr lvl="1"/>
            <a:r>
              <a:rPr lang="en-US" dirty="0"/>
              <a:t>All contain same data</a:t>
            </a:r>
          </a:p>
          <a:p>
            <a:pPr lvl="1"/>
            <a:r>
              <a:rPr lang="en-US" dirty="0"/>
              <a:t>At least one must be present</a:t>
            </a:r>
          </a:p>
        </p:txBody>
      </p:sp>
      <p:sp>
        <p:nvSpPr>
          <p:cNvPr id="5" name="Slide Number Placeholder 4"/>
          <p:cNvSpPr>
            <a:spLocks noGrp="1"/>
          </p:cNvSpPr>
          <p:nvPr>
            <p:ph type="sldNum" sz="quarter" idx="12"/>
          </p:nvPr>
        </p:nvSpPr>
        <p:spPr/>
        <p:txBody>
          <a:bodyPr/>
          <a:lstStyle/>
          <a:p>
            <a:fld id="{A26CCECA-68DC-4566-9FDD-EBD3AF342577}" type="slidenum">
              <a:rPr lang="en-US"/>
              <a:pPr/>
              <a:t>16</a:t>
            </a:fld>
            <a:endParaRPr lang="en-US"/>
          </a:p>
        </p:txBody>
      </p:sp>
    </p:spTree>
    <p:extLst>
      <p:ext uri="{BB962C8B-B14F-4D97-AF65-F5344CB8AC3E}">
        <p14:creationId xmlns:p14="http://schemas.microsoft.com/office/powerpoint/2010/main" val="1212659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p:txBody>
          <a:bodyPr/>
          <a:lstStyle/>
          <a:p>
            <a:r>
              <a:rPr lang="en-US"/>
              <a:t>Redo Log Files</a:t>
            </a:r>
            <a:endParaRPr lang="en-US" b="0"/>
          </a:p>
        </p:txBody>
      </p:sp>
      <p:sp>
        <p:nvSpPr>
          <p:cNvPr id="482307" name="Rectangle 3"/>
          <p:cNvSpPr>
            <a:spLocks noGrp="1" noChangeArrowheads="1"/>
          </p:cNvSpPr>
          <p:nvPr>
            <p:ph idx="1"/>
          </p:nvPr>
        </p:nvSpPr>
        <p:spPr/>
        <p:txBody>
          <a:bodyPr/>
          <a:lstStyle/>
          <a:p>
            <a:r>
              <a:rPr lang="en-US"/>
              <a:t>Records information to undo action query changes</a:t>
            </a:r>
          </a:p>
          <a:p>
            <a:r>
              <a:rPr lang="en-US"/>
              <a:t>.log extension</a:t>
            </a:r>
          </a:p>
          <a:p>
            <a:r>
              <a:rPr lang="en-US"/>
              <a:t>Stored in Oracle_Base\ORADATA\SID</a:t>
            </a:r>
          </a:p>
          <a:p>
            <a:r>
              <a:rPr lang="en-US"/>
              <a:t>Pre-image</a:t>
            </a:r>
          </a:p>
          <a:p>
            <a:r>
              <a:rPr lang="en-US"/>
              <a:t>Rollback segment</a:t>
            </a:r>
          </a:p>
          <a:p>
            <a:endParaRPr lang="en-US"/>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6D7D4603-D18E-43B7-A2AD-09544F56AA2E}" type="slidenum">
              <a:rPr lang="en-US"/>
              <a:pPr/>
              <a:t>17</a:t>
            </a:fld>
            <a:endParaRPr lang="en-US"/>
          </a:p>
        </p:txBody>
      </p:sp>
    </p:spTree>
    <p:extLst>
      <p:ext uri="{BB962C8B-B14F-4D97-AF65-F5344CB8AC3E}">
        <p14:creationId xmlns:p14="http://schemas.microsoft.com/office/powerpoint/2010/main" val="1660825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User Accounts</a:t>
            </a:r>
          </a:p>
        </p:txBody>
      </p:sp>
      <p:sp>
        <p:nvSpPr>
          <p:cNvPr id="6" name="Subtitle 5"/>
          <p:cNvSpPr>
            <a:spLocks noGrp="1"/>
          </p:cNvSpPr>
          <p:nvPr>
            <p:ph type="subTitle" idx="1"/>
          </p:nvPr>
        </p:nvSpPr>
        <p:spPr/>
        <p:txBody>
          <a:bodyPr/>
          <a:lstStyle/>
          <a:p>
            <a:endParaRPr lang="en-US"/>
          </a:p>
        </p:txBody>
      </p:sp>
      <p:sp>
        <p:nvSpPr>
          <p:cNvPr id="5" name="Slide Number Placeholder 4"/>
          <p:cNvSpPr>
            <a:spLocks noGrp="1"/>
          </p:cNvSpPr>
          <p:nvPr>
            <p:ph type="sldNum" sz="quarter" idx="12"/>
          </p:nvPr>
        </p:nvSpPr>
        <p:spPr/>
        <p:txBody>
          <a:bodyPr/>
          <a:lstStyle/>
          <a:p>
            <a:fld id="{4864B5C7-8049-4A96-9974-FE0FDA3CA804}" type="slidenum">
              <a:rPr lang="en-US" smtClean="0"/>
              <a:pPr/>
              <a:t>18</a:t>
            </a:fld>
            <a:endParaRPr lang="en-US"/>
          </a:p>
        </p:txBody>
      </p:sp>
    </p:spTree>
    <p:extLst>
      <p:ext uri="{BB962C8B-B14F-4D97-AF65-F5344CB8AC3E}">
        <p14:creationId xmlns:p14="http://schemas.microsoft.com/office/powerpoint/2010/main" val="1138386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a:xfrm>
            <a:off x="152400" y="0"/>
            <a:ext cx="8686800" cy="762000"/>
          </a:xfrm>
        </p:spPr>
        <p:txBody>
          <a:bodyPr>
            <a:normAutofit fontScale="90000"/>
          </a:bodyPr>
          <a:lstStyle/>
          <a:p>
            <a:r>
              <a:rPr lang="en-US" dirty="0"/>
              <a:t>Creating and Managing User Accounts</a:t>
            </a:r>
            <a:endParaRPr lang="en-US" b="0" dirty="0"/>
          </a:p>
        </p:txBody>
      </p:sp>
      <p:sp>
        <p:nvSpPr>
          <p:cNvPr id="487427" name="Rectangle 3"/>
          <p:cNvSpPr>
            <a:spLocks noGrp="1" noChangeArrowheads="1"/>
          </p:cNvSpPr>
          <p:nvPr>
            <p:ph idx="1"/>
          </p:nvPr>
        </p:nvSpPr>
        <p:spPr>
          <a:xfrm>
            <a:off x="457200" y="1600200"/>
            <a:ext cx="8229600" cy="4495799"/>
          </a:xfrm>
        </p:spPr>
        <p:txBody>
          <a:bodyPr>
            <a:normAutofit/>
          </a:bodyPr>
          <a:lstStyle/>
          <a:p>
            <a:r>
              <a:rPr lang="en-US" dirty="0"/>
              <a:t>Create new user account</a:t>
            </a:r>
          </a:p>
          <a:p>
            <a:pPr lvl="1"/>
            <a:r>
              <a:rPr lang="en-US" dirty="0"/>
              <a:t>General information about user account</a:t>
            </a:r>
          </a:p>
          <a:p>
            <a:pPr lvl="1"/>
            <a:r>
              <a:rPr lang="en-US" dirty="0"/>
              <a:t>System privileges user has in database</a:t>
            </a:r>
          </a:p>
          <a:p>
            <a:pPr lvl="1"/>
            <a:r>
              <a:rPr lang="en-US" dirty="0"/>
              <a:t>User’s </a:t>
            </a:r>
            <a:r>
              <a:rPr lang="en-US" dirty="0" err="1"/>
              <a:t>tablespace</a:t>
            </a:r>
            <a:r>
              <a:rPr lang="en-US" dirty="0"/>
              <a:t> quota on database server</a:t>
            </a:r>
          </a:p>
          <a:p>
            <a:pPr marL="457200" lvl="1" indent="0">
              <a:buNone/>
            </a:pPr>
            <a:endParaRPr lang="en-US" dirty="0"/>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D8DEB0E2-33CA-435D-9A5E-8E266B35C43A}" type="slidenum">
              <a:rPr lang="en-US"/>
              <a:pPr/>
              <a:t>19</a:t>
            </a:fld>
            <a:endParaRPr lang="en-US"/>
          </a:p>
        </p:txBody>
      </p:sp>
    </p:spTree>
    <p:extLst>
      <p:ext uri="{BB962C8B-B14F-4D97-AF65-F5344CB8AC3E}">
        <p14:creationId xmlns:p14="http://schemas.microsoft.com/office/powerpoint/2010/main" val="1251068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dirty="0"/>
              <a:t>Define database administration.</a:t>
            </a:r>
          </a:p>
          <a:p>
            <a:r>
              <a:rPr lang="en-US" dirty="0"/>
              <a:t>Understand database administration tasks.</a:t>
            </a:r>
          </a:p>
          <a:p>
            <a:r>
              <a:rPr lang="en-US" dirty="0"/>
              <a:t>Perform database administration tasks using Oracle 11</a:t>
            </a:r>
            <a:r>
              <a:rPr lang="en-US" i="1" dirty="0"/>
              <a:t>g </a:t>
            </a:r>
            <a:r>
              <a:rPr lang="en-US" dirty="0"/>
              <a:t>Enterprise Manager.</a:t>
            </a:r>
          </a:p>
          <a:p>
            <a:r>
              <a:rPr lang="en-US" dirty="0"/>
              <a:t>Understand Oracle 11</a:t>
            </a:r>
            <a:r>
              <a:rPr lang="en-US" i="1" dirty="0"/>
              <a:t>g </a:t>
            </a:r>
            <a:r>
              <a:rPr lang="en-US" dirty="0"/>
              <a:t>and SQL Server data storage structures.</a:t>
            </a:r>
          </a:p>
        </p:txBody>
      </p:sp>
      <p:sp>
        <p:nvSpPr>
          <p:cNvPr id="5" name="Slide Number Placeholder 4"/>
          <p:cNvSpPr>
            <a:spLocks noGrp="1"/>
          </p:cNvSpPr>
          <p:nvPr>
            <p:ph type="sldNum" sz="quarter" idx="12"/>
          </p:nvPr>
        </p:nvSpPr>
        <p:spPr/>
        <p:txBody>
          <a:bodyPr/>
          <a:lstStyle/>
          <a:p>
            <a:fld id="{4864B5C7-8049-4A96-9974-FE0FDA3CA804}" type="slidenum">
              <a:rPr lang="en-US" smtClean="0"/>
              <a:pPr/>
              <a:t>2</a:t>
            </a:fld>
            <a:endParaRPr lang="en-US"/>
          </a:p>
        </p:txBody>
      </p:sp>
    </p:spTree>
    <p:extLst>
      <p:ext uri="{BB962C8B-B14F-4D97-AF65-F5344CB8AC3E}">
        <p14:creationId xmlns:p14="http://schemas.microsoft.com/office/powerpoint/2010/main" val="752113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p:txBody>
          <a:bodyPr>
            <a:normAutofit fontScale="90000"/>
          </a:bodyPr>
          <a:lstStyle/>
          <a:p>
            <a:r>
              <a:rPr lang="en-US"/>
              <a:t>Specifying General User Information</a:t>
            </a:r>
            <a:endParaRPr lang="en-US" b="0"/>
          </a:p>
        </p:txBody>
      </p:sp>
      <p:sp>
        <p:nvSpPr>
          <p:cNvPr id="488451" name="Rectangle 3"/>
          <p:cNvSpPr>
            <a:spLocks noGrp="1" noChangeArrowheads="1"/>
          </p:cNvSpPr>
          <p:nvPr>
            <p:ph idx="1"/>
          </p:nvPr>
        </p:nvSpPr>
        <p:spPr/>
        <p:txBody>
          <a:bodyPr/>
          <a:lstStyle/>
          <a:p>
            <a:r>
              <a:rPr lang="en-US"/>
              <a:t>Use OEM</a:t>
            </a:r>
          </a:p>
          <a:p>
            <a:pPr lvl="1"/>
            <a:r>
              <a:rPr lang="en-US"/>
              <a:t>General page:</a:t>
            </a:r>
          </a:p>
          <a:p>
            <a:pPr lvl="2"/>
            <a:r>
              <a:rPr lang="en-US"/>
              <a:t>Name</a:t>
            </a:r>
          </a:p>
          <a:p>
            <a:pPr lvl="2"/>
            <a:r>
              <a:rPr lang="en-US"/>
              <a:t>Profile</a:t>
            </a:r>
          </a:p>
          <a:p>
            <a:pPr lvl="2"/>
            <a:r>
              <a:rPr lang="en-US"/>
              <a:t>Authentication</a:t>
            </a:r>
          </a:p>
          <a:p>
            <a:pPr lvl="2"/>
            <a:r>
              <a:rPr lang="en-US"/>
              <a:t>Default tablespace</a:t>
            </a:r>
          </a:p>
          <a:p>
            <a:pPr lvl="2"/>
            <a:r>
              <a:rPr lang="en-US"/>
              <a:t>Temporary tablespace</a:t>
            </a:r>
          </a:p>
          <a:p>
            <a:pPr lvl="2"/>
            <a:r>
              <a:rPr lang="en-US"/>
              <a:t>Status</a:t>
            </a:r>
          </a:p>
          <a:p>
            <a:pPr lvl="2"/>
            <a:endParaRPr lang="en-US"/>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9AAF35F5-D358-4B34-A75A-1EBDA592509C}" type="slidenum">
              <a:rPr lang="en-US"/>
              <a:pPr/>
              <a:t>20</a:t>
            </a:fld>
            <a:endParaRPr lang="en-US"/>
          </a:p>
        </p:txBody>
      </p:sp>
    </p:spTree>
    <p:extLst>
      <p:ext uri="{BB962C8B-B14F-4D97-AF65-F5344CB8AC3E}">
        <p14:creationId xmlns:p14="http://schemas.microsoft.com/office/powerpoint/2010/main" val="500208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p:txBody>
          <a:bodyPr/>
          <a:lstStyle/>
          <a:p>
            <a:r>
              <a:rPr lang="en-US"/>
              <a:t>Specifying System Privileges</a:t>
            </a:r>
            <a:endParaRPr lang="en-US" b="0"/>
          </a:p>
        </p:txBody>
      </p:sp>
      <p:sp>
        <p:nvSpPr>
          <p:cNvPr id="489475" name="Rectangle 3"/>
          <p:cNvSpPr>
            <a:spLocks noGrp="1" noChangeArrowheads="1"/>
          </p:cNvSpPr>
          <p:nvPr>
            <p:ph idx="1"/>
          </p:nvPr>
        </p:nvSpPr>
        <p:spPr/>
        <p:txBody>
          <a:bodyPr/>
          <a:lstStyle/>
          <a:p>
            <a:r>
              <a:rPr lang="en-US"/>
              <a:t>System privilege</a:t>
            </a:r>
          </a:p>
          <a:p>
            <a:r>
              <a:rPr lang="en-US"/>
              <a:t>Object privilege</a:t>
            </a:r>
          </a:p>
          <a:p>
            <a:r>
              <a:rPr lang="en-US"/>
              <a:t>Enable new user to interact with Oracle 10</a:t>
            </a:r>
            <a:r>
              <a:rPr lang="en-US" i="1"/>
              <a:t>g </a:t>
            </a:r>
            <a:r>
              <a:rPr lang="en-US"/>
              <a:t>database</a:t>
            </a:r>
          </a:p>
          <a:p>
            <a:pPr lvl="1"/>
            <a:r>
              <a:rPr lang="en-US"/>
              <a:t>DBA grants system privileges</a:t>
            </a:r>
          </a:p>
          <a:p>
            <a:pPr lvl="1"/>
            <a:r>
              <a:rPr lang="en-US"/>
              <a:t>Use System Privileges page in Create User page</a:t>
            </a:r>
          </a:p>
          <a:p>
            <a:r>
              <a:rPr lang="en-US"/>
              <a:t>Admin Option</a:t>
            </a:r>
          </a:p>
          <a:p>
            <a:endParaRPr lang="en-US"/>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45BFD89B-7A10-45FB-80FF-E8E9403B7618}" type="slidenum">
              <a:rPr lang="en-US"/>
              <a:pPr/>
              <a:t>21</a:t>
            </a:fld>
            <a:endParaRPr lang="en-US"/>
          </a:p>
        </p:txBody>
      </p:sp>
    </p:spTree>
    <p:extLst>
      <p:ext uri="{BB962C8B-B14F-4D97-AF65-F5344CB8AC3E}">
        <p14:creationId xmlns:p14="http://schemas.microsoft.com/office/powerpoint/2010/main" val="4001248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p:txBody>
          <a:bodyPr/>
          <a:lstStyle/>
          <a:p>
            <a:r>
              <a:rPr lang="en-US"/>
              <a:t>Tablespace Quotas</a:t>
            </a:r>
            <a:endParaRPr lang="en-US" b="0"/>
          </a:p>
        </p:txBody>
      </p:sp>
      <p:sp>
        <p:nvSpPr>
          <p:cNvPr id="490499" name="Rectangle 3"/>
          <p:cNvSpPr>
            <a:spLocks noGrp="1" noChangeArrowheads="1"/>
          </p:cNvSpPr>
          <p:nvPr>
            <p:ph idx="1"/>
          </p:nvPr>
        </p:nvSpPr>
        <p:spPr/>
        <p:txBody>
          <a:bodyPr/>
          <a:lstStyle/>
          <a:p>
            <a:r>
              <a:rPr lang="en-US" dirty="0"/>
              <a:t>Specifies amount of disk space that user’s database objects can occupy in default </a:t>
            </a:r>
            <a:r>
              <a:rPr lang="en-US" dirty="0" err="1"/>
              <a:t>tablespace</a:t>
            </a:r>
            <a:endParaRPr lang="en-US" dirty="0"/>
          </a:p>
          <a:p>
            <a:r>
              <a:rPr lang="en-US" dirty="0"/>
              <a:t>Must be assigned</a:t>
            </a:r>
          </a:p>
          <a:p>
            <a:r>
              <a:rPr lang="en-US" dirty="0"/>
              <a:t>Quota Size value:</a:t>
            </a:r>
          </a:p>
          <a:p>
            <a:pPr lvl="1"/>
            <a:r>
              <a:rPr lang="en-US" dirty="0"/>
              <a:t>None, default</a:t>
            </a:r>
          </a:p>
          <a:p>
            <a:pPr lvl="1"/>
            <a:r>
              <a:rPr lang="en-US" dirty="0"/>
              <a:t>Unlimited</a:t>
            </a:r>
          </a:p>
          <a:p>
            <a:pPr lvl="1"/>
            <a:r>
              <a:rPr lang="en-US" dirty="0"/>
              <a:t>Value</a:t>
            </a:r>
          </a:p>
          <a:p>
            <a:pPr lvl="1"/>
            <a:endParaRPr lang="en-US" dirty="0"/>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B71BE855-713C-483A-B569-126BBD436726}" type="slidenum">
              <a:rPr lang="en-US"/>
              <a:pPr/>
              <a:t>22</a:t>
            </a:fld>
            <a:endParaRPr lang="en-US"/>
          </a:p>
        </p:txBody>
      </p:sp>
    </p:spTree>
    <p:extLst>
      <p:ext uri="{BB962C8B-B14F-4D97-AF65-F5344CB8AC3E}">
        <p14:creationId xmlns:p14="http://schemas.microsoft.com/office/powerpoint/2010/main" val="851904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p:txBody>
          <a:bodyPr/>
          <a:lstStyle/>
          <a:p>
            <a:r>
              <a:rPr lang="en-US"/>
              <a:t>Editing Existing User Accounts</a:t>
            </a:r>
            <a:endParaRPr lang="en-US" b="0"/>
          </a:p>
        </p:txBody>
      </p:sp>
      <p:sp>
        <p:nvSpPr>
          <p:cNvPr id="491523" name="Rectangle 3"/>
          <p:cNvSpPr>
            <a:spLocks noGrp="1" noChangeArrowheads="1"/>
          </p:cNvSpPr>
          <p:nvPr>
            <p:ph idx="1"/>
          </p:nvPr>
        </p:nvSpPr>
        <p:spPr/>
        <p:txBody>
          <a:bodyPr/>
          <a:lstStyle/>
          <a:p>
            <a:r>
              <a:rPr lang="en-US"/>
              <a:t>Use OEM</a:t>
            </a:r>
          </a:p>
          <a:p>
            <a:pPr lvl="1"/>
            <a:r>
              <a:rPr lang="en-US"/>
              <a:t>Select user account to be modified on Users page</a:t>
            </a:r>
          </a:p>
          <a:p>
            <a:pPr lvl="1"/>
            <a:r>
              <a:rPr lang="en-US"/>
              <a:t>General page opens</a:t>
            </a:r>
          </a:p>
          <a:p>
            <a:pPr lvl="1"/>
            <a:r>
              <a:rPr lang="en-US"/>
              <a:t>Select other links to modify properties</a:t>
            </a:r>
          </a:p>
          <a:p>
            <a:pPr lvl="1"/>
            <a:endParaRPr lang="en-US"/>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D0D3752E-400A-4482-9120-2DF794F9C861}" type="slidenum">
              <a:rPr lang="en-US"/>
              <a:pPr/>
              <a:t>23</a:t>
            </a:fld>
            <a:endParaRPr lang="en-US"/>
          </a:p>
        </p:txBody>
      </p:sp>
    </p:spTree>
    <p:extLst>
      <p:ext uri="{BB962C8B-B14F-4D97-AF65-F5344CB8AC3E}">
        <p14:creationId xmlns:p14="http://schemas.microsoft.com/office/powerpoint/2010/main" val="1175451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p:txBody>
          <a:bodyPr/>
          <a:lstStyle/>
          <a:p>
            <a:r>
              <a:rPr lang="en-US"/>
              <a:t>Roles</a:t>
            </a:r>
            <a:endParaRPr lang="en-US" b="0"/>
          </a:p>
        </p:txBody>
      </p:sp>
      <p:sp>
        <p:nvSpPr>
          <p:cNvPr id="492547" name="Rectangle 3"/>
          <p:cNvSpPr>
            <a:spLocks noGrp="1" noChangeArrowheads="1"/>
          </p:cNvSpPr>
          <p:nvPr>
            <p:ph idx="1"/>
          </p:nvPr>
        </p:nvSpPr>
        <p:spPr/>
        <p:txBody>
          <a:bodyPr/>
          <a:lstStyle/>
          <a:p>
            <a:r>
              <a:rPr lang="en-US" dirty="0"/>
              <a:t>Database object </a:t>
            </a:r>
          </a:p>
          <a:p>
            <a:r>
              <a:rPr lang="en-US" dirty="0"/>
              <a:t>Represents collection of system privileges </a:t>
            </a:r>
          </a:p>
          <a:p>
            <a:r>
              <a:rPr lang="en-US" dirty="0"/>
              <a:t>Assign to multiple users</a:t>
            </a:r>
          </a:p>
          <a:p>
            <a:r>
              <a:rPr lang="en-US" dirty="0"/>
              <a:t>Create role</a:t>
            </a:r>
          </a:p>
          <a:p>
            <a:pPr lvl="1"/>
            <a:r>
              <a:rPr lang="en-US" dirty="0"/>
              <a:t>Can inherit privileges from other roles</a:t>
            </a:r>
          </a:p>
          <a:p>
            <a:r>
              <a:rPr lang="en-US" dirty="0"/>
              <a:t>Grant Role to User Account</a:t>
            </a:r>
          </a:p>
          <a:p>
            <a:r>
              <a:rPr lang="en-US" dirty="0"/>
              <a:t>Easier than manually assigning everything manually.</a:t>
            </a:r>
          </a:p>
          <a:p>
            <a:pPr lvl="1"/>
            <a:endParaRPr lang="en-US" dirty="0"/>
          </a:p>
        </p:txBody>
      </p:sp>
      <p:sp>
        <p:nvSpPr>
          <p:cNvPr id="5" name="Slide Number Placeholder 4"/>
          <p:cNvSpPr>
            <a:spLocks noGrp="1"/>
          </p:cNvSpPr>
          <p:nvPr>
            <p:ph type="sldNum" sz="quarter" idx="12"/>
          </p:nvPr>
        </p:nvSpPr>
        <p:spPr/>
        <p:txBody>
          <a:bodyPr/>
          <a:lstStyle/>
          <a:p>
            <a:fld id="{4F824820-5B1E-4912-9CC4-C50FB036BA51}" type="slidenum">
              <a:rPr lang="en-US"/>
              <a:pPr/>
              <a:t>24</a:t>
            </a:fld>
            <a:endParaRPr lang="en-US"/>
          </a:p>
        </p:txBody>
      </p:sp>
    </p:spTree>
    <p:extLst>
      <p:ext uri="{BB962C8B-B14F-4D97-AF65-F5344CB8AC3E}">
        <p14:creationId xmlns:p14="http://schemas.microsoft.com/office/powerpoint/2010/main" val="3871867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Startup / Shutdown</a:t>
            </a:r>
          </a:p>
        </p:txBody>
      </p:sp>
      <p:sp>
        <p:nvSpPr>
          <p:cNvPr id="7" name="Subtitle 6"/>
          <p:cNvSpPr>
            <a:spLocks noGrp="1"/>
          </p:cNvSpPr>
          <p:nvPr>
            <p:ph type="subTitle" idx="1"/>
          </p:nvPr>
        </p:nvSpPr>
        <p:spPr/>
        <p:txBody>
          <a:bodyPr/>
          <a:lstStyle/>
          <a:p>
            <a:endParaRPr lang="en-US"/>
          </a:p>
        </p:txBody>
      </p:sp>
      <p:sp>
        <p:nvSpPr>
          <p:cNvPr id="5" name="Slide Number Placeholder 4"/>
          <p:cNvSpPr>
            <a:spLocks noGrp="1"/>
          </p:cNvSpPr>
          <p:nvPr>
            <p:ph type="sldNum" sz="quarter" idx="12"/>
          </p:nvPr>
        </p:nvSpPr>
        <p:spPr/>
        <p:txBody>
          <a:bodyPr/>
          <a:lstStyle/>
          <a:p>
            <a:fld id="{4864B5C7-8049-4A96-9974-FE0FDA3CA804}" type="slidenum">
              <a:rPr lang="en-US" smtClean="0"/>
              <a:pPr/>
              <a:t>25</a:t>
            </a:fld>
            <a:endParaRPr lang="en-US"/>
          </a:p>
        </p:txBody>
      </p:sp>
    </p:spTree>
    <p:extLst>
      <p:ext uri="{BB962C8B-B14F-4D97-AF65-F5344CB8AC3E}">
        <p14:creationId xmlns:p14="http://schemas.microsoft.com/office/powerpoint/2010/main" val="457007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p:cNvSpPr>
            <a:spLocks noGrp="1" noChangeArrowheads="1"/>
          </p:cNvSpPr>
          <p:nvPr>
            <p:ph type="title"/>
          </p:nvPr>
        </p:nvSpPr>
        <p:spPr/>
        <p:txBody>
          <a:bodyPr>
            <a:normAutofit/>
          </a:bodyPr>
          <a:lstStyle/>
          <a:p>
            <a:r>
              <a:rPr lang="en-US" dirty="0"/>
              <a:t>Starting /Shutting Down the </a:t>
            </a:r>
            <a:r>
              <a:rPr lang="en-US" dirty="0" err="1"/>
              <a:t>Db</a:t>
            </a:r>
            <a:endParaRPr lang="en-US" b="0" dirty="0"/>
          </a:p>
        </p:txBody>
      </p:sp>
      <p:sp>
        <p:nvSpPr>
          <p:cNvPr id="498691" name="Rectangle 3"/>
          <p:cNvSpPr>
            <a:spLocks noGrp="1" noChangeArrowheads="1"/>
          </p:cNvSpPr>
          <p:nvPr>
            <p:ph idx="1"/>
          </p:nvPr>
        </p:nvSpPr>
        <p:spPr>
          <a:xfrm>
            <a:off x="457200" y="1600201"/>
            <a:ext cx="8229600" cy="1828800"/>
          </a:xfrm>
        </p:spPr>
        <p:txBody>
          <a:bodyPr/>
          <a:lstStyle/>
          <a:p>
            <a:r>
              <a:rPr lang="en-US" dirty="0"/>
              <a:t>Shut down database periodically </a:t>
            </a:r>
          </a:p>
          <a:p>
            <a:pPr lvl="1"/>
            <a:r>
              <a:rPr lang="en-US" dirty="0"/>
              <a:t>Perform maintenance</a:t>
            </a:r>
          </a:p>
          <a:p>
            <a:r>
              <a:rPr lang="en-US" dirty="0"/>
              <a:t>Restart database</a:t>
            </a:r>
          </a:p>
          <a:p>
            <a:endParaRPr lang="en-US" dirty="0"/>
          </a:p>
          <a:p>
            <a:endParaRPr lang="en-US" dirty="0"/>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180E2701-E618-4EEC-B8E7-D33F5FE16409}" type="slidenum">
              <a:rPr lang="en-US"/>
              <a:pPr/>
              <a:t>26</a:t>
            </a:fld>
            <a:endParaRPr lang="en-US"/>
          </a:p>
        </p:txBody>
      </p:sp>
      <p:pic>
        <p:nvPicPr>
          <p:cNvPr id="6" name="Picture 5" descr="Tbl11-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304800" y="3505200"/>
            <a:ext cx="8593067" cy="2743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7075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a:xfrm>
            <a:off x="457200" y="0"/>
            <a:ext cx="8229600" cy="859980"/>
          </a:xfrm>
        </p:spPr>
        <p:txBody>
          <a:bodyPr>
            <a:normAutofit fontScale="90000"/>
          </a:bodyPr>
          <a:lstStyle/>
          <a:p>
            <a:r>
              <a:rPr lang="en-US" dirty="0"/>
              <a:t>Creating an Administrative Connection</a:t>
            </a:r>
            <a:endParaRPr lang="en-US" b="0" dirty="0"/>
          </a:p>
        </p:txBody>
      </p:sp>
      <p:sp>
        <p:nvSpPr>
          <p:cNvPr id="499715" name="Rectangle 3"/>
          <p:cNvSpPr>
            <a:spLocks noGrp="1" noChangeArrowheads="1"/>
          </p:cNvSpPr>
          <p:nvPr>
            <p:ph idx="1"/>
          </p:nvPr>
        </p:nvSpPr>
        <p:spPr/>
        <p:txBody>
          <a:bodyPr/>
          <a:lstStyle/>
          <a:p>
            <a:r>
              <a:rPr lang="en-US"/>
              <a:t>Shutting down database makes database unavailable for user connections</a:t>
            </a:r>
          </a:p>
          <a:p>
            <a:r>
              <a:rPr lang="en-US"/>
              <a:t>DBA must log onto database using administrative connection</a:t>
            </a:r>
          </a:p>
          <a:p>
            <a:r>
              <a:rPr lang="en-US"/>
              <a:t>SYS user account</a:t>
            </a:r>
          </a:p>
          <a:p>
            <a:endParaRPr lang="en-US"/>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FAD1C2C1-4DC3-4EE0-8D53-5212E32EDBB5}" type="slidenum">
              <a:rPr lang="en-US"/>
              <a:pPr/>
              <a:t>27</a:t>
            </a:fld>
            <a:endParaRPr lang="en-US"/>
          </a:p>
        </p:txBody>
      </p:sp>
    </p:spTree>
    <p:extLst>
      <p:ext uri="{BB962C8B-B14F-4D97-AF65-F5344CB8AC3E}">
        <p14:creationId xmlns:p14="http://schemas.microsoft.com/office/powerpoint/2010/main" val="1960725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a:xfrm>
            <a:off x="152400" y="0"/>
            <a:ext cx="7886700" cy="1295400"/>
          </a:xfrm>
        </p:spPr>
        <p:txBody>
          <a:bodyPr>
            <a:normAutofit fontScale="90000"/>
          </a:bodyPr>
          <a:lstStyle/>
          <a:p>
            <a:r>
              <a:rPr lang="en-US" dirty="0"/>
              <a:t>Using OEM to Shut Down and Start a Database Instance</a:t>
            </a:r>
            <a:endParaRPr lang="en-US" b="0" dirty="0"/>
          </a:p>
        </p:txBody>
      </p:sp>
      <p:sp>
        <p:nvSpPr>
          <p:cNvPr id="507907" name="Rectangle 3"/>
          <p:cNvSpPr>
            <a:spLocks noGrp="1" noChangeArrowheads="1"/>
          </p:cNvSpPr>
          <p:nvPr>
            <p:ph idx="1"/>
          </p:nvPr>
        </p:nvSpPr>
        <p:spPr>
          <a:xfrm>
            <a:off x="152400" y="1295400"/>
            <a:ext cx="8839200" cy="5181600"/>
          </a:xfrm>
        </p:spPr>
        <p:txBody>
          <a:bodyPr/>
          <a:lstStyle/>
          <a:p>
            <a:endParaRPr lang="en-US" dirty="0"/>
          </a:p>
          <a:p>
            <a:r>
              <a:rPr lang="en-US" dirty="0"/>
              <a:t>DBA shuts down database instance using Normal, Transactional, or Immediate shutdown option</a:t>
            </a:r>
          </a:p>
          <a:p>
            <a:pPr lvl="1"/>
            <a:r>
              <a:rPr lang="en-US" dirty="0"/>
              <a:t>Shutdown process performs five following tasks:</a:t>
            </a:r>
          </a:p>
          <a:p>
            <a:pPr lvl="2"/>
            <a:r>
              <a:rPr lang="en-US" dirty="0"/>
              <a:t>Writes contents of data buffer cache to </a:t>
            </a:r>
            <a:r>
              <a:rPr lang="en-US" dirty="0" err="1"/>
              <a:t>datafiles</a:t>
            </a:r>
            <a:endParaRPr lang="en-US" dirty="0"/>
          </a:p>
          <a:p>
            <a:pPr lvl="2"/>
            <a:r>
              <a:rPr lang="en-US" dirty="0"/>
              <a:t>Writes contents of redo log buffer to redo log files</a:t>
            </a:r>
          </a:p>
          <a:p>
            <a:pPr lvl="2"/>
            <a:r>
              <a:rPr lang="en-US" dirty="0"/>
              <a:t>Closes all files</a:t>
            </a:r>
          </a:p>
          <a:p>
            <a:pPr lvl="2"/>
            <a:r>
              <a:rPr lang="en-US" dirty="0"/>
              <a:t>Stops all background processes</a:t>
            </a:r>
          </a:p>
          <a:p>
            <a:pPr lvl="2"/>
            <a:r>
              <a:rPr lang="en-US" dirty="0" err="1"/>
              <a:t>Deallocates</a:t>
            </a:r>
            <a:r>
              <a:rPr lang="en-US" dirty="0"/>
              <a:t> SGA in server’s main memory</a:t>
            </a:r>
          </a:p>
          <a:p>
            <a:endParaRPr lang="en-US" dirty="0"/>
          </a:p>
        </p:txBody>
      </p:sp>
      <p:sp>
        <p:nvSpPr>
          <p:cNvPr id="5" name="Slide Number Placeholder 4"/>
          <p:cNvSpPr>
            <a:spLocks noGrp="1"/>
          </p:cNvSpPr>
          <p:nvPr>
            <p:ph type="sldNum" sz="quarter" idx="12"/>
          </p:nvPr>
        </p:nvSpPr>
        <p:spPr/>
        <p:txBody>
          <a:bodyPr/>
          <a:lstStyle/>
          <a:p>
            <a:fld id="{EC9388BD-D172-46A1-B05E-1B809023BB44}" type="slidenum">
              <a:rPr lang="en-US"/>
              <a:pPr/>
              <a:t>28</a:t>
            </a:fld>
            <a:endParaRPr lang="en-US"/>
          </a:p>
        </p:txBody>
      </p:sp>
    </p:spTree>
    <p:extLst>
      <p:ext uri="{BB962C8B-B14F-4D97-AF65-F5344CB8AC3E}">
        <p14:creationId xmlns:p14="http://schemas.microsoft.com/office/powerpoint/2010/main" val="1066675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p:txBody>
          <a:bodyPr/>
          <a:lstStyle/>
          <a:p>
            <a:r>
              <a:rPr lang="en-US" dirty="0"/>
              <a:t>Instance Options</a:t>
            </a:r>
            <a:endParaRPr lang="en-US" b="0" dirty="0"/>
          </a:p>
        </p:txBody>
      </p:sp>
      <p:sp>
        <p:nvSpPr>
          <p:cNvPr id="2" name="Text Placeholder 1"/>
          <p:cNvSpPr>
            <a:spLocks noGrp="1"/>
          </p:cNvSpPr>
          <p:nvPr>
            <p:ph type="body" idx="1"/>
          </p:nvPr>
        </p:nvSpPr>
        <p:spPr/>
        <p:txBody>
          <a:bodyPr/>
          <a:lstStyle/>
          <a:p>
            <a:r>
              <a:rPr lang="en-US" dirty="0"/>
              <a:t>Startup</a:t>
            </a:r>
          </a:p>
        </p:txBody>
      </p:sp>
      <p:sp>
        <p:nvSpPr>
          <p:cNvPr id="505859" name="Rectangle 3"/>
          <p:cNvSpPr>
            <a:spLocks noGrp="1" noChangeArrowheads="1"/>
          </p:cNvSpPr>
          <p:nvPr>
            <p:ph sz="half" idx="2"/>
          </p:nvPr>
        </p:nvSpPr>
        <p:spPr/>
        <p:txBody>
          <a:bodyPr/>
          <a:lstStyle/>
          <a:p>
            <a:r>
              <a:rPr lang="en-US" dirty="0"/>
              <a:t>Start in one of two modes:</a:t>
            </a:r>
          </a:p>
          <a:p>
            <a:pPr lvl="1"/>
            <a:r>
              <a:rPr lang="en-US" dirty="0"/>
              <a:t>Unrestricted</a:t>
            </a:r>
          </a:p>
          <a:p>
            <a:pPr lvl="1"/>
            <a:r>
              <a:rPr lang="en-US" dirty="0"/>
              <a:t>Restricted</a:t>
            </a:r>
          </a:p>
          <a:p>
            <a:endParaRPr lang="en-US" dirty="0"/>
          </a:p>
        </p:txBody>
      </p:sp>
      <p:sp>
        <p:nvSpPr>
          <p:cNvPr id="3" name="Text Placeholder 2"/>
          <p:cNvSpPr>
            <a:spLocks noGrp="1"/>
          </p:cNvSpPr>
          <p:nvPr>
            <p:ph type="body" sz="quarter" idx="3"/>
          </p:nvPr>
        </p:nvSpPr>
        <p:spPr/>
        <p:txBody>
          <a:bodyPr/>
          <a:lstStyle/>
          <a:p>
            <a:r>
              <a:rPr lang="en-US" dirty="0"/>
              <a:t>Shutdown</a:t>
            </a:r>
          </a:p>
        </p:txBody>
      </p:sp>
      <p:sp>
        <p:nvSpPr>
          <p:cNvPr id="6" name="Content Placeholder 5"/>
          <p:cNvSpPr>
            <a:spLocks noGrp="1"/>
          </p:cNvSpPr>
          <p:nvPr>
            <p:ph sz="quarter" idx="4"/>
          </p:nvPr>
        </p:nvSpPr>
        <p:spPr/>
        <p:txBody>
          <a:bodyPr/>
          <a:lstStyle/>
          <a:p>
            <a:r>
              <a:rPr lang="en-US" dirty="0"/>
              <a:t>Specify one of four ways to handle existing user connections:</a:t>
            </a:r>
          </a:p>
          <a:p>
            <a:pPr lvl="1"/>
            <a:r>
              <a:rPr lang="en-US" dirty="0"/>
              <a:t>Normal</a:t>
            </a:r>
          </a:p>
          <a:p>
            <a:pPr lvl="1"/>
            <a:r>
              <a:rPr lang="en-US" dirty="0"/>
              <a:t>Transactional</a:t>
            </a:r>
          </a:p>
          <a:p>
            <a:pPr lvl="1"/>
            <a:r>
              <a:rPr lang="en-US" dirty="0"/>
              <a:t>Immediate</a:t>
            </a:r>
          </a:p>
          <a:p>
            <a:pPr lvl="1"/>
            <a:r>
              <a:rPr lang="en-US" dirty="0"/>
              <a:t>Abort</a:t>
            </a:r>
          </a:p>
          <a:p>
            <a:endParaRPr lang="en-US" dirty="0"/>
          </a:p>
        </p:txBody>
      </p:sp>
      <p:sp>
        <p:nvSpPr>
          <p:cNvPr id="5" name="Slide Number Placeholder 4"/>
          <p:cNvSpPr>
            <a:spLocks noGrp="1"/>
          </p:cNvSpPr>
          <p:nvPr>
            <p:ph type="sldNum" sz="quarter" idx="12"/>
          </p:nvPr>
        </p:nvSpPr>
        <p:spPr/>
        <p:txBody>
          <a:bodyPr/>
          <a:lstStyle/>
          <a:p>
            <a:fld id="{DDD59084-9F17-4950-949D-2BBDB02860D4}" type="slidenum">
              <a:rPr lang="en-US"/>
              <a:pPr/>
              <a:t>29</a:t>
            </a:fld>
            <a:endParaRPr lang="en-US"/>
          </a:p>
        </p:txBody>
      </p:sp>
    </p:spTree>
    <p:extLst>
      <p:ext uri="{BB962C8B-B14F-4D97-AF65-F5344CB8AC3E}">
        <p14:creationId xmlns:p14="http://schemas.microsoft.com/office/powerpoint/2010/main" val="30468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Duties of the DBA</a:t>
            </a:r>
          </a:p>
        </p:txBody>
      </p:sp>
      <p:sp>
        <p:nvSpPr>
          <p:cNvPr id="3" name="Content Placeholder 2"/>
          <p:cNvSpPr>
            <a:spLocks noGrp="1"/>
          </p:cNvSpPr>
          <p:nvPr>
            <p:ph idx="1"/>
          </p:nvPr>
        </p:nvSpPr>
        <p:spPr/>
        <p:txBody>
          <a:bodyPr/>
          <a:lstStyle/>
          <a:p>
            <a:r>
              <a:rPr lang="en-US" dirty="0"/>
              <a:t>Manage Database Objects – Tables / Views / Procedures</a:t>
            </a:r>
          </a:p>
          <a:p>
            <a:r>
              <a:rPr lang="en-US" dirty="0"/>
              <a:t>Database performance</a:t>
            </a:r>
          </a:p>
          <a:p>
            <a:r>
              <a:rPr lang="en-US" dirty="0"/>
              <a:t>Security – Logons /Users / Roles </a:t>
            </a:r>
          </a:p>
          <a:p>
            <a:r>
              <a:rPr lang="en-US" dirty="0"/>
              <a:t>Clone data from Production to Development  or Test</a:t>
            </a:r>
          </a:p>
          <a:p>
            <a:r>
              <a:rPr lang="en-US" dirty="0"/>
              <a:t>Manage backups and carry out DR plans.</a:t>
            </a:r>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4864B5C7-8049-4A96-9974-FE0FDA3CA804}" type="slidenum">
              <a:rPr lang="en-US" smtClean="0"/>
              <a:pPr/>
              <a:t>3</a:t>
            </a:fld>
            <a:endParaRPr lang="en-US"/>
          </a:p>
        </p:txBody>
      </p:sp>
    </p:spTree>
    <p:extLst>
      <p:ext uri="{BB962C8B-B14F-4D97-AF65-F5344CB8AC3E}">
        <p14:creationId xmlns:p14="http://schemas.microsoft.com/office/powerpoint/2010/main" val="25895684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p:txBody>
          <a:bodyPr>
            <a:normAutofit fontScale="90000"/>
          </a:bodyPr>
          <a:lstStyle/>
          <a:p>
            <a:r>
              <a:rPr lang="en-US" dirty="0"/>
              <a:t>Oracle 11</a:t>
            </a:r>
            <a:r>
              <a:rPr lang="en-US" i="1" dirty="0"/>
              <a:t>g </a:t>
            </a:r>
            <a:r>
              <a:rPr lang="en-US" dirty="0"/>
              <a:t>Database Instance States</a:t>
            </a:r>
          </a:p>
        </p:txBody>
      </p:sp>
      <p:pic>
        <p:nvPicPr>
          <p:cNvPr id="503813" name="Picture 5" descr="Fig11-58"/>
          <p:cNvPicPr>
            <a:picLocks noGrp="1" noChangeAspect="1" noChangeArrowheads="1"/>
          </p:cNvPicPr>
          <p:nvPr>
            <p:ph idx="1"/>
          </p:nvPr>
        </p:nvPicPr>
        <p:blipFill>
          <a:blip r:embed="rId3">
            <a:lum bright="-6000"/>
            <a:extLst>
              <a:ext uri="{28A0092B-C50C-407E-A947-70E740481C1C}">
                <a14:useLocalDpi xmlns:a14="http://schemas.microsoft.com/office/drawing/2010/main" val="0"/>
              </a:ext>
            </a:extLst>
          </a:blip>
          <a:stretch>
            <a:fillRect/>
          </a:stretch>
        </p:blipFill>
        <p:spPr>
          <a:xfrm>
            <a:off x="1143000" y="1345011"/>
            <a:ext cx="6858000" cy="50363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Slide Number Placeholder 4"/>
          <p:cNvSpPr>
            <a:spLocks noGrp="1"/>
          </p:cNvSpPr>
          <p:nvPr>
            <p:ph type="sldNum" sz="quarter" idx="12"/>
          </p:nvPr>
        </p:nvSpPr>
        <p:spPr/>
        <p:txBody>
          <a:bodyPr/>
          <a:lstStyle/>
          <a:p>
            <a:fld id="{F505320D-3A69-4CAD-8744-3D6FABAC56DC}" type="slidenum">
              <a:rPr lang="en-US"/>
              <a:pPr/>
              <a:t>30</a:t>
            </a:fld>
            <a:endParaRPr lang="en-US"/>
          </a:p>
        </p:txBody>
      </p:sp>
    </p:spTree>
    <p:extLst>
      <p:ext uri="{BB962C8B-B14F-4D97-AF65-F5344CB8AC3E}">
        <p14:creationId xmlns:p14="http://schemas.microsoft.com/office/powerpoint/2010/main" val="3172525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a:lstStyle/>
          <a:p>
            <a:r>
              <a:rPr lang="en-US" altLang="en-US"/>
              <a:t>Overview</a:t>
            </a:r>
          </a:p>
        </p:txBody>
      </p:sp>
      <p:sp>
        <p:nvSpPr>
          <p:cNvPr id="9219" name="Rectangle 3"/>
          <p:cNvSpPr>
            <a:spLocks noChangeArrowheads="1"/>
          </p:cNvSpPr>
          <p:nvPr/>
        </p:nvSpPr>
        <p:spPr bwMode="blackWhite">
          <a:xfrm>
            <a:off x="1447800" y="1096962"/>
            <a:ext cx="6172200" cy="4999038"/>
          </a:xfrm>
          <a:prstGeom prst="rect">
            <a:avLst/>
          </a:prstGeom>
          <a:gradFill rotWithShape="0">
            <a:gsLst>
              <a:gs pos="0">
                <a:schemeClr val="tx1">
                  <a:gamma/>
                  <a:shade val="89804"/>
                  <a:invGamma/>
                </a:schemeClr>
              </a:gs>
              <a:gs pos="50000">
                <a:schemeClr val="tx1"/>
              </a:gs>
              <a:gs pos="100000">
                <a:schemeClr val="tx1">
                  <a:gamma/>
                  <a:shade val="89804"/>
                  <a:invGamma/>
                </a:schemeClr>
              </a:gs>
            </a:gsLst>
            <a:lin ang="2700000" scaled="1"/>
          </a:gradFill>
          <a:ln w="254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ChangeArrowheads="1"/>
          </p:cNvSpPr>
          <p:nvPr/>
        </p:nvSpPr>
        <p:spPr bwMode="auto">
          <a:xfrm>
            <a:off x="3806825" y="4814888"/>
            <a:ext cx="17653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a:solidFill>
                  <a:schemeClr val="bg2"/>
                </a:solidFill>
                <a:effectLst/>
                <a:latin typeface="Arial" charset="0"/>
              </a:rPr>
              <a:t>Database</a:t>
            </a:r>
          </a:p>
        </p:txBody>
      </p:sp>
      <p:grpSp>
        <p:nvGrpSpPr>
          <p:cNvPr id="9224" name="Group 8"/>
          <p:cNvGrpSpPr>
            <a:grpSpLocks/>
          </p:cNvGrpSpPr>
          <p:nvPr/>
        </p:nvGrpSpPr>
        <p:grpSpPr bwMode="auto">
          <a:xfrm>
            <a:off x="3903663" y="2019300"/>
            <a:ext cx="1276350" cy="936625"/>
            <a:chOff x="2459" y="1272"/>
            <a:chExt cx="804" cy="590"/>
          </a:xfrm>
        </p:grpSpPr>
        <p:sp>
          <p:nvSpPr>
            <p:cNvPr id="9221" name="Oval 5"/>
            <p:cNvSpPr>
              <a:spLocks noChangeArrowheads="1"/>
            </p:cNvSpPr>
            <p:nvPr/>
          </p:nvSpPr>
          <p:spPr bwMode="ltGray">
            <a:xfrm>
              <a:off x="2459" y="1701"/>
              <a:ext cx="804" cy="161"/>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Rectangle 6"/>
            <p:cNvSpPr>
              <a:spLocks noChangeArrowheads="1"/>
            </p:cNvSpPr>
            <p:nvPr/>
          </p:nvSpPr>
          <p:spPr bwMode="ltGray">
            <a:xfrm>
              <a:off x="2462" y="1350"/>
              <a:ext cx="801" cy="440"/>
            </a:xfrm>
            <a:prstGeom prst="rect">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Oval 7"/>
            <p:cNvSpPr>
              <a:spLocks noChangeArrowheads="1"/>
            </p:cNvSpPr>
            <p:nvPr/>
          </p:nvSpPr>
          <p:spPr bwMode="ltGray">
            <a:xfrm>
              <a:off x="2459" y="1272"/>
              <a:ext cx="804" cy="161"/>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25" name="Rectangle 9"/>
          <p:cNvSpPr>
            <a:spLocks noChangeArrowheads="1"/>
          </p:cNvSpPr>
          <p:nvPr/>
        </p:nvSpPr>
        <p:spPr bwMode="auto">
          <a:xfrm>
            <a:off x="4013200" y="2201863"/>
            <a:ext cx="10874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spcBef>
                <a:spcPct val="0"/>
              </a:spcBef>
            </a:pPr>
            <a:r>
              <a:rPr lang="en-US" altLang="en-US" sz="2000">
                <a:solidFill>
                  <a:schemeClr val="bg2"/>
                </a:solidFill>
                <a:effectLst/>
              </a:rPr>
              <a:t>Control</a:t>
            </a:r>
            <a:br>
              <a:rPr lang="en-US" altLang="en-US" sz="2000">
                <a:solidFill>
                  <a:schemeClr val="bg2"/>
                </a:solidFill>
                <a:effectLst/>
              </a:rPr>
            </a:br>
            <a:r>
              <a:rPr lang="en-US" altLang="en-US" sz="2000">
                <a:solidFill>
                  <a:schemeClr val="bg2"/>
                </a:solidFill>
                <a:effectLst/>
              </a:rPr>
              <a:t>files</a:t>
            </a:r>
          </a:p>
        </p:txBody>
      </p:sp>
      <p:grpSp>
        <p:nvGrpSpPr>
          <p:cNvPr id="9229" name="Group 13"/>
          <p:cNvGrpSpPr>
            <a:grpSpLocks/>
          </p:cNvGrpSpPr>
          <p:nvPr/>
        </p:nvGrpSpPr>
        <p:grpSpPr bwMode="auto">
          <a:xfrm>
            <a:off x="5008563" y="3492500"/>
            <a:ext cx="1276350" cy="936625"/>
            <a:chOff x="3155" y="2200"/>
            <a:chExt cx="804" cy="590"/>
          </a:xfrm>
        </p:grpSpPr>
        <p:sp>
          <p:nvSpPr>
            <p:cNvPr id="9226" name="Oval 10"/>
            <p:cNvSpPr>
              <a:spLocks noChangeArrowheads="1"/>
            </p:cNvSpPr>
            <p:nvPr/>
          </p:nvSpPr>
          <p:spPr bwMode="ltGray">
            <a:xfrm>
              <a:off x="3155" y="2629"/>
              <a:ext cx="804" cy="161"/>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7" name="Rectangle 11"/>
            <p:cNvSpPr>
              <a:spLocks noChangeArrowheads="1"/>
            </p:cNvSpPr>
            <p:nvPr/>
          </p:nvSpPr>
          <p:spPr bwMode="ltGray">
            <a:xfrm>
              <a:off x="3158" y="2278"/>
              <a:ext cx="801" cy="440"/>
            </a:xfrm>
            <a:prstGeom prst="rect">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Oval 12"/>
            <p:cNvSpPr>
              <a:spLocks noChangeArrowheads="1"/>
            </p:cNvSpPr>
            <p:nvPr/>
          </p:nvSpPr>
          <p:spPr bwMode="ltGray">
            <a:xfrm>
              <a:off x="3155" y="2200"/>
              <a:ext cx="804" cy="161"/>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33" name="Group 17"/>
          <p:cNvGrpSpPr>
            <a:grpSpLocks/>
          </p:cNvGrpSpPr>
          <p:nvPr/>
        </p:nvGrpSpPr>
        <p:grpSpPr bwMode="auto">
          <a:xfrm>
            <a:off x="5160963" y="3644900"/>
            <a:ext cx="1276350" cy="936625"/>
            <a:chOff x="3251" y="2296"/>
            <a:chExt cx="804" cy="590"/>
          </a:xfrm>
        </p:grpSpPr>
        <p:sp>
          <p:nvSpPr>
            <p:cNvPr id="9230" name="Oval 14"/>
            <p:cNvSpPr>
              <a:spLocks noChangeArrowheads="1"/>
            </p:cNvSpPr>
            <p:nvPr/>
          </p:nvSpPr>
          <p:spPr bwMode="ltGray">
            <a:xfrm>
              <a:off x="3251" y="2725"/>
              <a:ext cx="804" cy="161"/>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1" name="Rectangle 15"/>
            <p:cNvSpPr>
              <a:spLocks noChangeArrowheads="1"/>
            </p:cNvSpPr>
            <p:nvPr/>
          </p:nvSpPr>
          <p:spPr bwMode="ltGray">
            <a:xfrm>
              <a:off x="3254" y="2374"/>
              <a:ext cx="801" cy="440"/>
            </a:xfrm>
            <a:prstGeom prst="rect">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Oval 16"/>
            <p:cNvSpPr>
              <a:spLocks noChangeArrowheads="1"/>
            </p:cNvSpPr>
            <p:nvPr/>
          </p:nvSpPr>
          <p:spPr bwMode="ltGray">
            <a:xfrm>
              <a:off x="3251" y="2296"/>
              <a:ext cx="804" cy="161"/>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34" name="Rectangle 18"/>
          <p:cNvSpPr>
            <a:spLocks noChangeArrowheads="1"/>
          </p:cNvSpPr>
          <p:nvPr/>
        </p:nvSpPr>
        <p:spPr bwMode="auto">
          <a:xfrm>
            <a:off x="5208588" y="3878263"/>
            <a:ext cx="1270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spcBef>
                <a:spcPct val="0"/>
              </a:spcBef>
            </a:pPr>
            <a:r>
              <a:rPr lang="en-US" altLang="en-US" sz="2000">
                <a:solidFill>
                  <a:schemeClr val="bg2"/>
                </a:solidFill>
                <a:effectLst/>
              </a:rPr>
              <a:t>Redo log</a:t>
            </a:r>
            <a:br>
              <a:rPr lang="en-US" altLang="en-US" sz="2000">
                <a:solidFill>
                  <a:schemeClr val="bg2"/>
                </a:solidFill>
                <a:effectLst/>
              </a:rPr>
            </a:br>
            <a:r>
              <a:rPr lang="en-US" altLang="en-US" sz="2000">
                <a:solidFill>
                  <a:schemeClr val="bg2"/>
                </a:solidFill>
                <a:effectLst/>
              </a:rPr>
              <a:t>files</a:t>
            </a:r>
          </a:p>
        </p:txBody>
      </p:sp>
      <p:grpSp>
        <p:nvGrpSpPr>
          <p:cNvPr id="9248" name="Group 32"/>
          <p:cNvGrpSpPr>
            <a:grpSpLocks/>
          </p:cNvGrpSpPr>
          <p:nvPr/>
        </p:nvGrpSpPr>
        <p:grpSpPr bwMode="auto">
          <a:xfrm>
            <a:off x="2443163" y="3175001"/>
            <a:ext cx="1714500" cy="1654176"/>
            <a:chOff x="1539" y="2000"/>
            <a:chExt cx="1080" cy="1042"/>
          </a:xfrm>
        </p:grpSpPr>
        <p:grpSp>
          <p:nvGrpSpPr>
            <p:cNvPr id="9238" name="Group 22"/>
            <p:cNvGrpSpPr>
              <a:grpSpLocks/>
            </p:cNvGrpSpPr>
            <p:nvPr/>
          </p:nvGrpSpPr>
          <p:grpSpPr bwMode="auto">
            <a:xfrm>
              <a:off x="1539" y="2000"/>
              <a:ext cx="804" cy="590"/>
              <a:chOff x="1539" y="2000"/>
              <a:chExt cx="804" cy="590"/>
            </a:xfrm>
          </p:grpSpPr>
          <p:sp>
            <p:nvSpPr>
              <p:cNvPr id="9235" name="Oval 19"/>
              <p:cNvSpPr>
                <a:spLocks noChangeArrowheads="1"/>
              </p:cNvSpPr>
              <p:nvPr/>
            </p:nvSpPr>
            <p:spPr bwMode="ltGray">
              <a:xfrm>
                <a:off x="1539" y="2429"/>
                <a:ext cx="804" cy="161"/>
              </a:xfrm>
              <a:prstGeom prst="ellipse">
                <a:avLst/>
              </a:prstGeom>
              <a:gradFill rotWithShape="0">
                <a:gsLst>
                  <a:gs pos="0">
                    <a:srgbClr val="CCFFCC">
                      <a:gamma/>
                      <a:shade val="89804"/>
                      <a:invGamma/>
                    </a:srgbClr>
                  </a:gs>
                  <a:gs pos="50000">
                    <a:srgbClr val="CCFFCC"/>
                  </a:gs>
                  <a:gs pos="100000">
                    <a:srgbClr val="CCFFCC">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6" name="Rectangle 20"/>
              <p:cNvSpPr>
                <a:spLocks noChangeArrowheads="1"/>
              </p:cNvSpPr>
              <p:nvPr/>
            </p:nvSpPr>
            <p:spPr bwMode="ltGray">
              <a:xfrm>
                <a:off x="1542" y="2078"/>
                <a:ext cx="801" cy="440"/>
              </a:xfrm>
              <a:prstGeom prst="rect">
                <a:avLst/>
              </a:prstGeom>
              <a:gradFill rotWithShape="0">
                <a:gsLst>
                  <a:gs pos="0">
                    <a:srgbClr val="CCFFCC">
                      <a:gamma/>
                      <a:shade val="89804"/>
                      <a:invGamma/>
                    </a:srgbClr>
                  </a:gs>
                  <a:gs pos="50000">
                    <a:srgbClr val="CCFFCC"/>
                  </a:gs>
                  <a:gs pos="100000">
                    <a:srgbClr val="CCFFCC">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7" name="Oval 21"/>
              <p:cNvSpPr>
                <a:spLocks noChangeArrowheads="1"/>
              </p:cNvSpPr>
              <p:nvPr/>
            </p:nvSpPr>
            <p:spPr bwMode="ltGray">
              <a:xfrm>
                <a:off x="1539" y="2000"/>
                <a:ext cx="804" cy="161"/>
              </a:xfrm>
              <a:prstGeom prst="ellipse">
                <a:avLst/>
              </a:prstGeom>
              <a:gradFill rotWithShape="0">
                <a:gsLst>
                  <a:gs pos="0">
                    <a:srgbClr val="CCFFCC">
                      <a:gamma/>
                      <a:shade val="89804"/>
                      <a:invGamma/>
                    </a:srgbClr>
                  </a:gs>
                  <a:gs pos="50000">
                    <a:srgbClr val="CCFFCC"/>
                  </a:gs>
                  <a:gs pos="100000">
                    <a:srgbClr val="CCFFCC">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42" name="Group 26"/>
            <p:cNvGrpSpPr>
              <a:grpSpLocks/>
            </p:cNvGrpSpPr>
            <p:nvPr/>
          </p:nvGrpSpPr>
          <p:grpSpPr bwMode="auto">
            <a:xfrm>
              <a:off x="1651" y="2184"/>
              <a:ext cx="804" cy="590"/>
              <a:chOff x="1651" y="2184"/>
              <a:chExt cx="804" cy="590"/>
            </a:xfrm>
          </p:grpSpPr>
          <p:sp>
            <p:nvSpPr>
              <p:cNvPr id="9239" name="Oval 23"/>
              <p:cNvSpPr>
                <a:spLocks noChangeArrowheads="1"/>
              </p:cNvSpPr>
              <p:nvPr/>
            </p:nvSpPr>
            <p:spPr bwMode="ltGray">
              <a:xfrm>
                <a:off x="1651" y="2613"/>
                <a:ext cx="804" cy="161"/>
              </a:xfrm>
              <a:prstGeom prst="ellipse">
                <a:avLst/>
              </a:prstGeom>
              <a:gradFill rotWithShape="0">
                <a:gsLst>
                  <a:gs pos="0">
                    <a:srgbClr val="CCFFCC">
                      <a:gamma/>
                      <a:shade val="89804"/>
                      <a:invGamma/>
                    </a:srgbClr>
                  </a:gs>
                  <a:gs pos="50000">
                    <a:srgbClr val="CCFFCC"/>
                  </a:gs>
                  <a:gs pos="100000">
                    <a:srgbClr val="CCFFCC">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0" name="Rectangle 24"/>
              <p:cNvSpPr>
                <a:spLocks noChangeArrowheads="1"/>
              </p:cNvSpPr>
              <p:nvPr/>
            </p:nvSpPr>
            <p:spPr bwMode="ltGray">
              <a:xfrm>
                <a:off x="1654" y="2262"/>
                <a:ext cx="801" cy="440"/>
              </a:xfrm>
              <a:prstGeom prst="rect">
                <a:avLst/>
              </a:prstGeom>
              <a:gradFill rotWithShape="0">
                <a:gsLst>
                  <a:gs pos="0">
                    <a:srgbClr val="CCFFCC">
                      <a:gamma/>
                      <a:shade val="89804"/>
                      <a:invGamma/>
                    </a:srgbClr>
                  </a:gs>
                  <a:gs pos="50000">
                    <a:srgbClr val="CCFFCC"/>
                  </a:gs>
                  <a:gs pos="100000">
                    <a:srgbClr val="CCFFCC">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1" name="Oval 25"/>
              <p:cNvSpPr>
                <a:spLocks noChangeArrowheads="1"/>
              </p:cNvSpPr>
              <p:nvPr/>
            </p:nvSpPr>
            <p:spPr bwMode="ltGray">
              <a:xfrm>
                <a:off x="1651" y="2184"/>
                <a:ext cx="804" cy="161"/>
              </a:xfrm>
              <a:prstGeom prst="ellipse">
                <a:avLst/>
              </a:prstGeom>
              <a:no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46" name="Group 30"/>
            <p:cNvGrpSpPr>
              <a:grpSpLocks/>
            </p:cNvGrpSpPr>
            <p:nvPr/>
          </p:nvGrpSpPr>
          <p:grpSpPr bwMode="auto">
            <a:xfrm>
              <a:off x="1771" y="2408"/>
              <a:ext cx="804" cy="590"/>
              <a:chOff x="1771" y="2408"/>
              <a:chExt cx="804" cy="590"/>
            </a:xfrm>
          </p:grpSpPr>
          <p:sp>
            <p:nvSpPr>
              <p:cNvPr id="9243" name="Oval 27"/>
              <p:cNvSpPr>
                <a:spLocks noChangeArrowheads="1"/>
              </p:cNvSpPr>
              <p:nvPr/>
            </p:nvSpPr>
            <p:spPr bwMode="ltGray">
              <a:xfrm>
                <a:off x="1771" y="2837"/>
                <a:ext cx="804" cy="161"/>
              </a:xfrm>
              <a:prstGeom prst="ellipse">
                <a:avLst/>
              </a:prstGeom>
              <a:gradFill rotWithShape="0">
                <a:gsLst>
                  <a:gs pos="0">
                    <a:srgbClr val="CCFFCC">
                      <a:gamma/>
                      <a:shade val="89804"/>
                      <a:invGamma/>
                    </a:srgbClr>
                  </a:gs>
                  <a:gs pos="50000">
                    <a:srgbClr val="CCFFCC"/>
                  </a:gs>
                  <a:gs pos="100000">
                    <a:srgbClr val="CCFFCC">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4" name="Rectangle 28"/>
              <p:cNvSpPr>
                <a:spLocks noChangeArrowheads="1"/>
              </p:cNvSpPr>
              <p:nvPr/>
            </p:nvSpPr>
            <p:spPr bwMode="ltGray">
              <a:xfrm>
                <a:off x="1774" y="2486"/>
                <a:ext cx="801" cy="440"/>
              </a:xfrm>
              <a:prstGeom prst="rect">
                <a:avLst/>
              </a:prstGeom>
              <a:gradFill rotWithShape="0">
                <a:gsLst>
                  <a:gs pos="0">
                    <a:srgbClr val="CCFFCC">
                      <a:gamma/>
                      <a:shade val="89804"/>
                      <a:invGamma/>
                    </a:srgbClr>
                  </a:gs>
                  <a:gs pos="50000">
                    <a:srgbClr val="CCFFCC"/>
                  </a:gs>
                  <a:gs pos="100000">
                    <a:srgbClr val="CCFFCC">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5" name="Oval 29"/>
              <p:cNvSpPr>
                <a:spLocks noChangeArrowheads="1"/>
              </p:cNvSpPr>
              <p:nvPr/>
            </p:nvSpPr>
            <p:spPr bwMode="ltGray">
              <a:xfrm>
                <a:off x="1771" y="2408"/>
                <a:ext cx="804" cy="161"/>
              </a:xfrm>
              <a:prstGeom prst="ellipse">
                <a:avLst/>
              </a:prstGeom>
              <a:gradFill rotWithShape="0">
                <a:gsLst>
                  <a:gs pos="0">
                    <a:srgbClr val="CCFFCC">
                      <a:gamma/>
                      <a:shade val="89804"/>
                      <a:invGamma/>
                    </a:srgbClr>
                  </a:gs>
                  <a:gs pos="50000">
                    <a:srgbClr val="CCFFCC"/>
                  </a:gs>
                  <a:gs pos="100000">
                    <a:srgbClr val="CCFFCC">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47" name="Rectangle 31"/>
            <p:cNvSpPr>
              <a:spLocks noChangeArrowheads="1"/>
            </p:cNvSpPr>
            <p:nvPr/>
          </p:nvSpPr>
          <p:spPr bwMode="black">
            <a:xfrm>
              <a:off x="1770" y="2565"/>
              <a:ext cx="849" cy="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8113" tIns="69850" rIns="138113" bIns="69850">
              <a:spAutoFit/>
            </a:bodyPr>
            <a:lstStyle>
              <a:lvl1pPr defTabSz="1851025">
                <a:spcBef>
                  <a:spcPct val="0"/>
                </a:spcBef>
                <a:defRPr sz="2400">
                  <a:solidFill>
                    <a:schemeClr val="tx1"/>
                  </a:solidFill>
                  <a:latin typeface="Times New Roman" pitchFamily="18" charset="0"/>
                </a:defRPr>
              </a:lvl1pPr>
              <a:lvl2pPr marL="617538" defTabSz="1851025">
                <a:spcBef>
                  <a:spcPct val="0"/>
                </a:spcBef>
                <a:defRPr sz="2400">
                  <a:solidFill>
                    <a:schemeClr val="tx1"/>
                  </a:solidFill>
                  <a:latin typeface="Times New Roman" pitchFamily="18" charset="0"/>
                </a:defRPr>
              </a:lvl2pPr>
              <a:lvl3pPr marL="1233488" defTabSz="1851025">
                <a:spcBef>
                  <a:spcPct val="0"/>
                </a:spcBef>
                <a:defRPr sz="2400">
                  <a:solidFill>
                    <a:schemeClr val="tx1"/>
                  </a:solidFill>
                  <a:latin typeface="Times New Roman" pitchFamily="18" charset="0"/>
                </a:defRPr>
              </a:lvl3pPr>
              <a:lvl4pPr marL="1852613" defTabSz="1851025">
                <a:spcBef>
                  <a:spcPct val="0"/>
                </a:spcBef>
                <a:defRPr sz="2400">
                  <a:solidFill>
                    <a:schemeClr val="tx1"/>
                  </a:solidFill>
                  <a:latin typeface="Times New Roman" pitchFamily="18" charset="0"/>
                </a:defRPr>
              </a:lvl4pPr>
              <a:lvl5pPr marL="2470150" defTabSz="1851025">
                <a:spcBef>
                  <a:spcPct val="0"/>
                </a:spcBef>
                <a:defRPr sz="2400">
                  <a:solidFill>
                    <a:schemeClr val="tx1"/>
                  </a:solidFill>
                  <a:latin typeface="Times New Roman" pitchFamily="18" charset="0"/>
                </a:defRPr>
              </a:lvl5pPr>
              <a:lvl6pPr marL="2927350" defTabSz="1851025" fontAlgn="base">
                <a:spcBef>
                  <a:spcPct val="0"/>
                </a:spcBef>
                <a:spcAft>
                  <a:spcPct val="0"/>
                </a:spcAft>
                <a:defRPr sz="2400">
                  <a:solidFill>
                    <a:schemeClr val="tx1"/>
                  </a:solidFill>
                  <a:latin typeface="Times New Roman" pitchFamily="18" charset="0"/>
                </a:defRPr>
              </a:lvl6pPr>
              <a:lvl7pPr marL="3384550" defTabSz="1851025" fontAlgn="base">
                <a:spcBef>
                  <a:spcPct val="0"/>
                </a:spcBef>
                <a:spcAft>
                  <a:spcPct val="0"/>
                </a:spcAft>
                <a:defRPr sz="2400">
                  <a:solidFill>
                    <a:schemeClr val="tx1"/>
                  </a:solidFill>
                  <a:latin typeface="Times New Roman" pitchFamily="18" charset="0"/>
                </a:defRPr>
              </a:lvl7pPr>
              <a:lvl8pPr marL="3841750" defTabSz="1851025" fontAlgn="base">
                <a:spcBef>
                  <a:spcPct val="0"/>
                </a:spcBef>
                <a:spcAft>
                  <a:spcPct val="0"/>
                </a:spcAft>
                <a:defRPr sz="2400">
                  <a:solidFill>
                    <a:schemeClr val="tx1"/>
                  </a:solidFill>
                  <a:latin typeface="Times New Roman" pitchFamily="18" charset="0"/>
                </a:defRPr>
              </a:lvl8pPr>
              <a:lvl9pPr marL="4298950" defTabSz="1851025" fontAlgn="base">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2000" dirty="0">
                  <a:effectLst/>
                  <a:latin typeface="Arial" charset="0"/>
                </a:rPr>
                <a:t>Data files</a:t>
              </a:r>
              <a:r>
                <a:rPr lang="en-US" altLang="en-US" sz="2000" dirty="0">
                  <a:solidFill>
                    <a:schemeClr val="bg2"/>
                  </a:solidFill>
                  <a:effectLst/>
                  <a:latin typeface="Arial" charset="0"/>
                </a:rPr>
                <a:t/>
              </a:r>
              <a:br>
                <a:rPr lang="en-US" altLang="en-US" sz="2000" dirty="0">
                  <a:solidFill>
                    <a:schemeClr val="bg2"/>
                  </a:solidFill>
                  <a:effectLst/>
                  <a:latin typeface="Arial" charset="0"/>
                </a:rPr>
              </a:br>
              <a:endParaRPr lang="en-US" altLang="en-US" sz="2000" dirty="0">
                <a:solidFill>
                  <a:schemeClr val="bg2"/>
                </a:solidFill>
                <a:effectLst/>
                <a:latin typeface="Arial" charset="0"/>
              </a:endParaRPr>
            </a:p>
          </p:txBody>
        </p:sp>
      </p:grpSp>
    </p:spTree>
    <p:extLst>
      <p:ext uri="{BB962C8B-B14F-4D97-AF65-F5344CB8AC3E}">
        <p14:creationId xmlns:p14="http://schemas.microsoft.com/office/powerpoint/2010/main" val="17099702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reeform 1026"/>
          <p:cNvSpPr>
            <a:spLocks/>
          </p:cNvSpPr>
          <p:nvPr/>
        </p:nvSpPr>
        <p:spPr bwMode="blackWhite">
          <a:xfrm>
            <a:off x="3717925" y="4489450"/>
            <a:ext cx="92075" cy="180975"/>
          </a:xfrm>
          <a:custGeom>
            <a:avLst/>
            <a:gdLst>
              <a:gd name="T0" fmla="*/ 0 w 58"/>
              <a:gd name="T1" fmla="*/ 0 h 114"/>
              <a:gd name="T2" fmla="*/ 57 w 58"/>
              <a:gd name="T3" fmla="*/ 56 h 114"/>
              <a:gd name="T4" fmla="*/ 0 w 58"/>
              <a:gd name="T5" fmla="*/ 113 h 114"/>
            </a:gdLst>
            <a:ahLst/>
            <a:cxnLst>
              <a:cxn ang="0">
                <a:pos x="T0" y="T1"/>
              </a:cxn>
              <a:cxn ang="0">
                <a:pos x="T2" y="T3"/>
              </a:cxn>
              <a:cxn ang="0">
                <a:pos x="T4" y="T5"/>
              </a:cxn>
            </a:cxnLst>
            <a:rect l="0" t="0" r="r" b="b"/>
            <a:pathLst>
              <a:path w="58" h="114">
                <a:moveTo>
                  <a:pt x="0" y="0"/>
                </a:moveTo>
                <a:lnTo>
                  <a:pt x="57" y="56"/>
                </a:lnTo>
                <a:lnTo>
                  <a:pt x="0" y="113"/>
                </a:lnTo>
              </a:path>
            </a:pathLst>
          </a:custGeom>
          <a:noFill/>
          <a:ln w="25400" cap="rnd" cmpd="sng">
            <a:solidFill>
              <a:schemeClr val="accent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5" name="Freeform 1027"/>
          <p:cNvSpPr>
            <a:spLocks/>
          </p:cNvSpPr>
          <p:nvPr/>
        </p:nvSpPr>
        <p:spPr bwMode="auto">
          <a:xfrm>
            <a:off x="3717925" y="2773363"/>
            <a:ext cx="2522538" cy="1819275"/>
          </a:xfrm>
          <a:custGeom>
            <a:avLst/>
            <a:gdLst>
              <a:gd name="T0" fmla="*/ 0 w 1589"/>
              <a:gd name="T1" fmla="*/ 1145 h 1146"/>
              <a:gd name="T2" fmla="*/ 766 w 1589"/>
              <a:gd name="T3" fmla="*/ 1145 h 1146"/>
              <a:gd name="T4" fmla="*/ 1588 w 1589"/>
              <a:gd name="T5" fmla="*/ 1145 h 1146"/>
              <a:gd name="T6" fmla="*/ 1588 w 1589"/>
              <a:gd name="T7" fmla="*/ 0 h 1146"/>
            </a:gdLst>
            <a:ahLst/>
            <a:cxnLst>
              <a:cxn ang="0">
                <a:pos x="T0" y="T1"/>
              </a:cxn>
              <a:cxn ang="0">
                <a:pos x="T2" y="T3"/>
              </a:cxn>
              <a:cxn ang="0">
                <a:pos x="T4" y="T5"/>
              </a:cxn>
              <a:cxn ang="0">
                <a:pos x="T6" y="T7"/>
              </a:cxn>
            </a:cxnLst>
            <a:rect l="0" t="0" r="r" b="b"/>
            <a:pathLst>
              <a:path w="1589" h="1146">
                <a:moveTo>
                  <a:pt x="0" y="1145"/>
                </a:moveTo>
                <a:lnTo>
                  <a:pt x="766" y="1145"/>
                </a:lnTo>
                <a:lnTo>
                  <a:pt x="1588" y="1145"/>
                </a:lnTo>
                <a:lnTo>
                  <a:pt x="1588" y="0"/>
                </a:lnTo>
              </a:path>
            </a:pathLst>
          </a:custGeom>
          <a:noFill/>
          <a:ln w="25400" cap="rnd" cmpd="sng">
            <a:solidFill>
              <a:schemeClr val="accent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6" name="Freeform 1028"/>
          <p:cNvSpPr>
            <a:spLocks/>
          </p:cNvSpPr>
          <p:nvPr/>
        </p:nvSpPr>
        <p:spPr bwMode="blackWhite">
          <a:xfrm>
            <a:off x="2784475" y="3113088"/>
            <a:ext cx="180975" cy="90487"/>
          </a:xfrm>
          <a:custGeom>
            <a:avLst/>
            <a:gdLst>
              <a:gd name="T0" fmla="*/ 0 w 114"/>
              <a:gd name="T1" fmla="*/ 56 h 57"/>
              <a:gd name="T2" fmla="*/ 56 w 114"/>
              <a:gd name="T3" fmla="*/ 0 h 57"/>
              <a:gd name="T4" fmla="*/ 113 w 114"/>
              <a:gd name="T5" fmla="*/ 56 h 57"/>
            </a:gdLst>
            <a:ahLst/>
            <a:cxnLst>
              <a:cxn ang="0">
                <a:pos x="T0" y="T1"/>
              </a:cxn>
              <a:cxn ang="0">
                <a:pos x="T2" y="T3"/>
              </a:cxn>
              <a:cxn ang="0">
                <a:pos x="T4" y="T5"/>
              </a:cxn>
            </a:cxnLst>
            <a:rect l="0" t="0" r="r" b="b"/>
            <a:pathLst>
              <a:path w="114" h="57">
                <a:moveTo>
                  <a:pt x="0" y="56"/>
                </a:moveTo>
                <a:lnTo>
                  <a:pt x="56" y="0"/>
                </a:lnTo>
                <a:lnTo>
                  <a:pt x="113" y="56"/>
                </a:lnTo>
              </a:path>
            </a:pathLst>
          </a:custGeom>
          <a:noFill/>
          <a:ln w="25400" cap="rnd" cmpd="sng">
            <a:solidFill>
              <a:schemeClr val="accent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7" name="Freeform 1029"/>
          <p:cNvSpPr>
            <a:spLocks/>
          </p:cNvSpPr>
          <p:nvPr/>
        </p:nvSpPr>
        <p:spPr bwMode="auto">
          <a:xfrm>
            <a:off x="5726113" y="2503488"/>
            <a:ext cx="92075" cy="180975"/>
          </a:xfrm>
          <a:custGeom>
            <a:avLst/>
            <a:gdLst>
              <a:gd name="T0" fmla="*/ 57 w 58"/>
              <a:gd name="T1" fmla="*/ 0 h 114"/>
              <a:gd name="T2" fmla="*/ 0 w 58"/>
              <a:gd name="T3" fmla="*/ 57 h 114"/>
              <a:gd name="T4" fmla="*/ 57 w 58"/>
              <a:gd name="T5" fmla="*/ 113 h 114"/>
            </a:gdLst>
            <a:ahLst/>
            <a:cxnLst>
              <a:cxn ang="0">
                <a:pos x="T0" y="T1"/>
              </a:cxn>
              <a:cxn ang="0">
                <a:pos x="T2" y="T3"/>
              </a:cxn>
              <a:cxn ang="0">
                <a:pos x="T4" y="T5"/>
              </a:cxn>
            </a:cxnLst>
            <a:rect l="0" t="0" r="r" b="b"/>
            <a:pathLst>
              <a:path w="58" h="114">
                <a:moveTo>
                  <a:pt x="57" y="0"/>
                </a:moveTo>
                <a:lnTo>
                  <a:pt x="0" y="57"/>
                </a:lnTo>
                <a:lnTo>
                  <a:pt x="57" y="113"/>
                </a:lnTo>
              </a:path>
            </a:pathLst>
          </a:custGeom>
          <a:noFill/>
          <a:ln w="25400" cap="rnd" cmpd="sng">
            <a:solidFill>
              <a:schemeClr val="accent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8" name="Freeform 1030"/>
          <p:cNvSpPr>
            <a:spLocks/>
          </p:cNvSpPr>
          <p:nvPr/>
        </p:nvSpPr>
        <p:spPr bwMode="blackWhite">
          <a:xfrm>
            <a:off x="2778125" y="4106863"/>
            <a:ext cx="180975" cy="92075"/>
          </a:xfrm>
          <a:custGeom>
            <a:avLst/>
            <a:gdLst>
              <a:gd name="T0" fmla="*/ 0 w 114"/>
              <a:gd name="T1" fmla="*/ 57 h 58"/>
              <a:gd name="T2" fmla="*/ 56 w 114"/>
              <a:gd name="T3" fmla="*/ 0 h 58"/>
              <a:gd name="T4" fmla="*/ 113 w 114"/>
              <a:gd name="T5" fmla="*/ 57 h 58"/>
            </a:gdLst>
            <a:ahLst/>
            <a:cxnLst>
              <a:cxn ang="0">
                <a:pos x="T0" y="T1"/>
              </a:cxn>
              <a:cxn ang="0">
                <a:pos x="T2" y="T3"/>
              </a:cxn>
              <a:cxn ang="0">
                <a:pos x="T4" y="T5"/>
              </a:cxn>
            </a:cxnLst>
            <a:rect l="0" t="0" r="r" b="b"/>
            <a:pathLst>
              <a:path w="114" h="58">
                <a:moveTo>
                  <a:pt x="0" y="57"/>
                </a:moveTo>
                <a:lnTo>
                  <a:pt x="56" y="0"/>
                </a:lnTo>
                <a:lnTo>
                  <a:pt x="113" y="57"/>
                </a:lnTo>
              </a:path>
            </a:pathLst>
          </a:custGeom>
          <a:noFill/>
          <a:ln w="25400" cap="rnd" cmpd="sng">
            <a:solidFill>
              <a:schemeClr val="accent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9" name="Freeform 1031"/>
          <p:cNvSpPr>
            <a:spLocks/>
          </p:cNvSpPr>
          <p:nvPr/>
        </p:nvSpPr>
        <p:spPr bwMode="blackWhite">
          <a:xfrm>
            <a:off x="2763838" y="5114925"/>
            <a:ext cx="180975" cy="92075"/>
          </a:xfrm>
          <a:custGeom>
            <a:avLst/>
            <a:gdLst>
              <a:gd name="T0" fmla="*/ 0 w 114"/>
              <a:gd name="T1" fmla="*/ 57 h 58"/>
              <a:gd name="T2" fmla="*/ 56 w 114"/>
              <a:gd name="T3" fmla="*/ 0 h 58"/>
              <a:gd name="T4" fmla="*/ 113 w 114"/>
              <a:gd name="T5" fmla="*/ 57 h 58"/>
            </a:gdLst>
            <a:ahLst/>
            <a:cxnLst>
              <a:cxn ang="0">
                <a:pos x="T0" y="T1"/>
              </a:cxn>
              <a:cxn ang="0">
                <a:pos x="T2" y="T3"/>
              </a:cxn>
              <a:cxn ang="0">
                <a:pos x="T4" y="T5"/>
              </a:cxn>
            </a:cxnLst>
            <a:rect l="0" t="0" r="r" b="b"/>
            <a:pathLst>
              <a:path w="114" h="58">
                <a:moveTo>
                  <a:pt x="0" y="57"/>
                </a:moveTo>
                <a:lnTo>
                  <a:pt x="56" y="0"/>
                </a:lnTo>
                <a:lnTo>
                  <a:pt x="113" y="57"/>
                </a:lnTo>
              </a:path>
            </a:pathLst>
          </a:custGeom>
          <a:noFill/>
          <a:ln w="25400" cap="rnd" cmpd="sng">
            <a:solidFill>
              <a:schemeClr val="accent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0" name="Freeform 1032"/>
          <p:cNvSpPr>
            <a:spLocks/>
          </p:cNvSpPr>
          <p:nvPr/>
        </p:nvSpPr>
        <p:spPr bwMode="auto">
          <a:xfrm>
            <a:off x="5724525" y="5580063"/>
            <a:ext cx="92075" cy="180975"/>
          </a:xfrm>
          <a:custGeom>
            <a:avLst/>
            <a:gdLst>
              <a:gd name="T0" fmla="*/ 57 w 58"/>
              <a:gd name="T1" fmla="*/ 0 h 114"/>
              <a:gd name="T2" fmla="*/ 0 w 58"/>
              <a:gd name="T3" fmla="*/ 56 h 114"/>
              <a:gd name="T4" fmla="*/ 57 w 58"/>
              <a:gd name="T5" fmla="*/ 113 h 114"/>
            </a:gdLst>
            <a:ahLst/>
            <a:cxnLst>
              <a:cxn ang="0">
                <a:pos x="T0" y="T1"/>
              </a:cxn>
              <a:cxn ang="0">
                <a:pos x="T2" y="T3"/>
              </a:cxn>
              <a:cxn ang="0">
                <a:pos x="T4" y="T5"/>
              </a:cxn>
            </a:cxnLst>
            <a:rect l="0" t="0" r="r" b="b"/>
            <a:pathLst>
              <a:path w="58" h="114">
                <a:moveTo>
                  <a:pt x="57" y="0"/>
                </a:moveTo>
                <a:lnTo>
                  <a:pt x="0" y="56"/>
                </a:lnTo>
                <a:lnTo>
                  <a:pt x="57" y="113"/>
                </a:lnTo>
              </a:path>
            </a:pathLst>
          </a:custGeom>
          <a:noFill/>
          <a:ln w="25400" cap="rnd" cmpd="sng">
            <a:solidFill>
              <a:schemeClr val="accent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1" name="Freeform 1033"/>
          <p:cNvSpPr>
            <a:spLocks/>
          </p:cNvSpPr>
          <p:nvPr/>
        </p:nvSpPr>
        <p:spPr bwMode="blackWhite">
          <a:xfrm>
            <a:off x="2786063" y="2106613"/>
            <a:ext cx="180975" cy="90487"/>
          </a:xfrm>
          <a:custGeom>
            <a:avLst/>
            <a:gdLst>
              <a:gd name="T0" fmla="*/ 0 w 114"/>
              <a:gd name="T1" fmla="*/ 56 h 57"/>
              <a:gd name="T2" fmla="*/ 56 w 114"/>
              <a:gd name="T3" fmla="*/ 0 h 57"/>
              <a:gd name="T4" fmla="*/ 113 w 114"/>
              <a:gd name="T5" fmla="*/ 56 h 57"/>
            </a:gdLst>
            <a:ahLst/>
            <a:cxnLst>
              <a:cxn ang="0">
                <a:pos x="T0" y="T1"/>
              </a:cxn>
              <a:cxn ang="0">
                <a:pos x="T2" y="T3"/>
              </a:cxn>
              <a:cxn ang="0">
                <a:pos x="T4" y="T5"/>
              </a:cxn>
            </a:cxnLst>
            <a:rect l="0" t="0" r="r" b="b"/>
            <a:pathLst>
              <a:path w="114" h="57">
                <a:moveTo>
                  <a:pt x="0" y="56"/>
                </a:moveTo>
                <a:lnTo>
                  <a:pt x="56" y="0"/>
                </a:lnTo>
                <a:lnTo>
                  <a:pt x="113" y="56"/>
                </a:lnTo>
              </a:path>
            </a:pathLst>
          </a:custGeom>
          <a:noFill/>
          <a:ln w="25400" cap="rnd" cmpd="sng">
            <a:solidFill>
              <a:schemeClr val="accent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2" name="Line 1034"/>
          <p:cNvSpPr>
            <a:spLocks noChangeShapeType="1"/>
          </p:cNvSpPr>
          <p:nvPr/>
        </p:nvSpPr>
        <p:spPr bwMode="auto">
          <a:xfrm>
            <a:off x="3635375" y="5668963"/>
            <a:ext cx="2874963" cy="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3" name="Line 1035"/>
          <p:cNvSpPr>
            <a:spLocks noChangeShapeType="1"/>
          </p:cNvSpPr>
          <p:nvPr/>
        </p:nvSpPr>
        <p:spPr bwMode="auto">
          <a:xfrm>
            <a:off x="3635375" y="2606675"/>
            <a:ext cx="2874963" cy="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4" name="Line 1036"/>
          <p:cNvSpPr>
            <a:spLocks noChangeShapeType="1"/>
          </p:cNvSpPr>
          <p:nvPr/>
        </p:nvSpPr>
        <p:spPr bwMode="auto">
          <a:xfrm>
            <a:off x="6662738" y="2505075"/>
            <a:ext cx="0" cy="2693988"/>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5" name="Freeform 1037"/>
          <p:cNvSpPr>
            <a:spLocks/>
          </p:cNvSpPr>
          <p:nvPr/>
        </p:nvSpPr>
        <p:spPr bwMode="blackWhite">
          <a:xfrm>
            <a:off x="2873375" y="1608138"/>
            <a:ext cx="1588" cy="3592512"/>
          </a:xfrm>
          <a:custGeom>
            <a:avLst/>
            <a:gdLst>
              <a:gd name="T0" fmla="*/ 0 w 1"/>
              <a:gd name="T1" fmla="*/ 0 h 2263"/>
              <a:gd name="T2" fmla="*/ 0 w 1"/>
              <a:gd name="T3" fmla="*/ 169 h 2263"/>
              <a:gd name="T4" fmla="*/ 0 w 1"/>
              <a:gd name="T5" fmla="*/ 2262 h 2263"/>
            </a:gdLst>
            <a:ahLst/>
            <a:cxnLst>
              <a:cxn ang="0">
                <a:pos x="T0" y="T1"/>
              </a:cxn>
              <a:cxn ang="0">
                <a:pos x="T2" y="T3"/>
              </a:cxn>
              <a:cxn ang="0">
                <a:pos x="T4" y="T5"/>
              </a:cxn>
            </a:cxnLst>
            <a:rect l="0" t="0" r="r" b="b"/>
            <a:pathLst>
              <a:path w="1" h="2263">
                <a:moveTo>
                  <a:pt x="0" y="0"/>
                </a:moveTo>
                <a:lnTo>
                  <a:pt x="0" y="169"/>
                </a:lnTo>
                <a:lnTo>
                  <a:pt x="0" y="2262"/>
                </a:lnTo>
              </a:path>
            </a:pathLst>
          </a:custGeom>
          <a:noFill/>
          <a:ln w="25400" cap="rnd" cmpd="sng">
            <a:solidFill>
              <a:schemeClr val="accent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6" name="Freeform 1038"/>
          <p:cNvSpPr>
            <a:spLocks/>
          </p:cNvSpPr>
          <p:nvPr/>
        </p:nvSpPr>
        <p:spPr bwMode="blackWhite">
          <a:xfrm>
            <a:off x="2033588" y="1035050"/>
            <a:ext cx="1692275" cy="792163"/>
          </a:xfrm>
          <a:custGeom>
            <a:avLst/>
            <a:gdLst>
              <a:gd name="T0" fmla="*/ 932 w 1066"/>
              <a:gd name="T1" fmla="*/ 498 h 499"/>
              <a:gd name="T2" fmla="*/ 955 w 1066"/>
              <a:gd name="T3" fmla="*/ 495 h 499"/>
              <a:gd name="T4" fmla="*/ 979 w 1066"/>
              <a:gd name="T5" fmla="*/ 487 h 499"/>
              <a:gd name="T6" fmla="*/ 999 w 1066"/>
              <a:gd name="T7" fmla="*/ 476 h 499"/>
              <a:gd name="T8" fmla="*/ 1017 w 1066"/>
              <a:gd name="T9" fmla="*/ 458 h 499"/>
              <a:gd name="T10" fmla="*/ 1035 w 1066"/>
              <a:gd name="T11" fmla="*/ 439 h 499"/>
              <a:gd name="T12" fmla="*/ 1047 w 1066"/>
              <a:gd name="T13" fmla="*/ 415 h 499"/>
              <a:gd name="T14" fmla="*/ 1057 w 1066"/>
              <a:gd name="T15" fmla="*/ 388 h 499"/>
              <a:gd name="T16" fmla="*/ 1062 w 1066"/>
              <a:gd name="T17" fmla="*/ 360 h 499"/>
              <a:gd name="T18" fmla="*/ 1065 w 1066"/>
              <a:gd name="T19" fmla="*/ 332 h 499"/>
              <a:gd name="T20" fmla="*/ 1065 w 1066"/>
              <a:gd name="T21" fmla="*/ 165 h 499"/>
              <a:gd name="T22" fmla="*/ 1062 w 1066"/>
              <a:gd name="T23" fmla="*/ 137 h 499"/>
              <a:gd name="T24" fmla="*/ 1057 w 1066"/>
              <a:gd name="T25" fmla="*/ 109 h 499"/>
              <a:gd name="T26" fmla="*/ 1047 w 1066"/>
              <a:gd name="T27" fmla="*/ 83 h 499"/>
              <a:gd name="T28" fmla="*/ 1035 w 1066"/>
              <a:gd name="T29" fmla="*/ 60 h 499"/>
              <a:gd name="T30" fmla="*/ 1017 w 1066"/>
              <a:gd name="T31" fmla="*/ 39 h 499"/>
              <a:gd name="T32" fmla="*/ 999 w 1066"/>
              <a:gd name="T33" fmla="*/ 21 h 499"/>
              <a:gd name="T34" fmla="*/ 979 w 1066"/>
              <a:gd name="T35" fmla="*/ 10 h 499"/>
              <a:gd name="T36" fmla="*/ 955 w 1066"/>
              <a:gd name="T37" fmla="*/ 2 h 499"/>
              <a:gd name="T38" fmla="*/ 932 w 1066"/>
              <a:gd name="T39" fmla="*/ 0 h 499"/>
              <a:gd name="T40" fmla="*/ 132 w 1066"/>
              <a:gd name="T41" fmla="*/ 0 h 499"/>
              <a:gd name="T42" fmla="*/ 110 w 1066"/>
              <a:gd name="T43" fmla="*/ 2 h 499"/>
              <a:gd name="T44" fmla="*/ 88 w 1066"/>
              <a:gd name="T45" fmla="*/ 10 h 499"/>
              <a:gd name="T46" fmla="*/ 67 w 1066"/>
              <a:gd name="T47" fmla="*/ 21 h 499"/>
              <a:gd name="T48" fmla="*/ 48 w 1066"/>
              <a:gd name="T49" fmla="*/ 39 h 499"/>
              <a:gd name="T50" fmla="*/ 31 w 1066"/>
              <a:gd name="T51" fmla="*/ 60 h 499"/>
              <a:gd name="T52" fmla="*/ 17 w 1066"/>
              <a:gd name="T53" fmla="*/ 83 h 499"/>
              <a:gd name="T54" fmla="*/ 8 w 1066"/>
              <a:gd name="T55" fmla="*/ 109 h 499"/>
              <a:gd name="T56" fmla="*/ 2 w 1066"/>
              <a:gd name="T57" fmla="*/ 137 h 499"/>
              <a:gd name="T58" fmla="*/ 0 w 1066"/>
              <a:gd name="T59" fmla="*/ 165 h 499"/>
              <a:gd name="T60" fmla="*/ 0 w 1066"/>
              <a:gd name="T61" fmla="*/ 332 h 499"/>
              <a:gd name="T62" fmla="*/ 2 w 1066"/>
              <a:gd name="T63" fmla="*/ 360 h 499"/>
              <a:gd name="T64" fmla="*/ 8 w 1066"/>
              <a:gd name="T65" fmla="*/ 388 h 499"/>
              <a:gd name="T66" fmla="*/ 17 w 1066"/>
              <a:gd name="T67" fmla="*/ 415 h 499"/>
              <a:gd name="T68" fmla="*/ 31 w 1066"/>
              <a:gd name="T69" fmla="*/ 439 h 499"/>
              <a:gd name="T70" fmla="*/ 48 w 1066"/>
              <a:gd name="T71" fmla="*/ 458 h 499"/>
              <a:gd name="T72" fmla="*/ 67 w 1066"/>
              <a:gd name="T73" fmla="*/ 476 h 499"/>
              <a:gd name="T74" fmla="*/ 88 w 1066"/>
              <a:gd name="T75" fmla="*/ 487 h 499"/>
              <a:gd name="T76" fmla="*/ 110 w 1066"/>
              <a:gd name="T77" fmla="*/ 495 h 499"/>
              <a:gd name="T78" fmla="*/ 132 w 1066"/>
              <a:gd name="T79" fmla="*/ 498 h 499"/>
              <a:gd name="T80" fmla="*/ 932 w 1066"/>
              <a:gd name="T81" fmla="*/ 49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66" h="499">
                <a:moveTo>
                  <a:pt x="932" y="498"/>
                </a:moveTo>
                <a:lnTo>
                  <a:pt x="955" y="495"/>
                </a:lnTo>
                <a:lnTo>
                  <a:pt x="979" y="487"/>
                </a:lnTo>
                <a:lnTo>
                  <a:pt x="999" y="476"/>
                </a:lnTo>
                <a:lnTo>
                  <a:pt x="1017" y="458"/>
                </a:lnTo>
                <a:lnTo>
                  <a:pt x="1035" y="439"/>
                </a:lnTo>
                <a:lnTo>
                  <a:pt x="1047" y="415"/>
                </a:lnTo>
                <a:lnTo>
                  <a:pt x="1057" y="388"/>
                </a:lnTo>
                <a:lnTo>
                  <a:pt x="1062" y="360"/>
                </a:lnTo>
                <a:lnTo>
                  <a:pt x="1065" y="332"/>
                </a:lnTo>
                <a:lnTo>
                  <a:pt x="1065" y="165"/>
                </a:lnTo>
                <a:lnTo>
                  <a:pt x="1062" y="137"/>
                </a:lnTo>
                <a:lnTo>
                  <a:pt x="1057" y="109"/>
                </a:lnTo>
                <a:lnTo>
                  <a:pt x="1047" y="83"/>
                </a:lnTo>
                <a:lnTo>
                  <a:pt x="1035" y="60"/>
                </a:lnTo>
                <a:lnTo>
                  <a:pt x="1017" y="39"/>
                </a:lnTo>
                <a:lnTo>
                  <a:pt x="999" y="21"/>
                </a:lnTo>
                <a:lnTo>
                  <a:pt x="979" y="10"/>
                </a:lnTo>
                <a:lnTo>
                  <a:pt x="955" y="2"/>
                </a:lnTo>
                <a:lnTo>
                  <a:pt x="932" y="0"/>
                </a:lnTo>
                <a:lnTo>
                  <a:pt x="132" y="0"/>
                </a:lnTo>
                <a:lnTo>
                  <a:pt x="110" y="2"/>
                </a:lnTo>
                <a:lnTo>
                  <a:pt x="88" y="10"/>
                </a:lnTo>
                <a:lnTo>
                  <a:pt x="67" y="21"/>
                </a:lnTo>
                <a:lnTo>
                  <a:pt x="48" y="39"/>
                </a:lnTo>
                <a:lnTo>
                  <a:pt x="31" y="60"/>
                </a:lnTo>
                <a:lnTo>
                  <a:pt x="17" y="83"/>
                </a:lnTo>
                <a:lnTo>
                  <a:pt x="8" y="109"/>
                </a:lnTo>
                <a:lnTo>
                  <a:pt x="2" y="137"/>
                </a:lnTo>
                <a:lnTo>
                  <a:pt x="0" y="165"/>
                </a:lnTo>
                <a:lnTo>
                  <a:pt x="0" y="332"/>
                </a:lnTo>
                <a:lnTo>
                  <a:pt x="2" y="360"/>
                </a:lnTo>
                <a:lnTo>
                  <a:pt x="8" y="388"/>
                </a:lnTo>
                <a:lnTo>
                  <a:pt x="17" y="415"/>
                </a:lnTo>
                <a:lnTo>
                  <a:pt x="31" y="439"/>
                </a:lnTo>
                <a:lnTo>
                  <a:pt x="48" y="458"/>
                </a:lnTo>
                <a:lnTo>
                  <a:pt x="67" y="476"/>
                </a:lnTo>
                <a:lnTo>
                  <a:pt x="88" y="487"/>
                </a:lnTo>
                <a:lnTo>
                  <a:pt x="110" y="495"/>
                </a:lnTo>
                <a:lnTo>
                  <a:pt x="132" y="498"/>
                </a:lnTo>
                <a:lnTo>
                  <a:pt x="932" y="498"/>
                </a:lnTo>
              </a:path>
            </a:pathLst>
          </a:custGeom>
          <a:gradFill rotWithShape="0">
            <a:gsLst>
              <a:gs pos="0">
                <a:srgbClr val="F8F8D3">
                  <a:gamma/>
                  <a:shade val="89804"/>
                  <a:invGamma/>
                </a:srgbClr>
              </a:gs>
              <a:gs pos="50000">
                <a:srgbClr val="F8F8D3"/>
              </a:gs>
              <a:gs pos="100000">
                <a:srgbClr val="F8F8D3">
                  <a:gamma/>
                  <a:shade val="89804"/>
                  <a:invGamma/>
                </a:srgbClr>
              </a:gs>
            </a:gsLst>
            <a:lin ang="18900000" scaled="1"/>
          </a:gradFill>
          <a:ln w="12700" cap="rnd"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7" name="Rectangle 1039"/>
          <p:cNvSpPr>
            <a:spLocks noChangeArrowheads="1"/>
          </p:cNvSpPr>
          <p:nvPr/>
        </p:nvSpPr>
        <p:spPr bwMode="auto">
          <a:xfrm>
            <a:off x="2209008" y="1243013"/>
            <a:ext cx="1312859"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spcBef>
                <a:spcPct val="0"/>
              </a:spcBef>
            </a:pPr>
            <a:r>
              <a:rPr lang="en-US" altLang="en-US" sz="2400" dirty="0">
                <a:effectLst/>
              </a:rPr>
              <a:t>Database</a:t>
            </a:r>
          </a:p>
        </p:txBody>
      </p:sp>
      <p:sp>
        <p:nvSpPr>
          <p:cNvPr id="33808" name="Freeform 1040"/>
          <p:cNvSpPr>
            <a:spLocks/>
          </p:cNvSpPr>
          <p:nvPr/>
        </p:nvSpPr>
        <p:spPr bwMode="auto">
          <a:xfrm>
            <a:off x="6573838" y="5084763"/>
            <a:ext cx="180975" cy="92075"/>
          </a:xfrm>
          <a:custGeom>
            <a:avLst/>
            <a:gdLst>
              <a:gd name="T0" fmla="*/ 0 w 114"/>
              <a:gd name="T1" fmla="*/ 57 h 58"/>
              <a:gd name="T2" fmla="*/ 57 w 114"/>
              <a:gd name="T3" fmla="*/ 0 h 58"/>
              <a:gd name="T4" fmla="*/ 113 w 114"/>
              <a:gd name="T5" fmla="*/ 57 h 58"/>
            </a:gdLst>
            <a:ahLst/>
            <a:cxnLst>
              <a:cxn ang="0">
                <a:pos x="T0" y="T1"/>
              </a:cxn>
              <a:cxn ang="0">
                <a:pos x="T2" y="T3"/>
              </a:cxn>
              <a:cxn ang="0">
                <a:pos x="T4" y="T5"/>
              </a:cxn>
            </a:cxnLst>
            <a:rect l="0" t="0" r="r" b="b"/>
            <a:pathLst>
              <a:path w="114" h="58">
                <a:moveTo>
                  <a:pt x="0" y="57"/>
                </a:moveTo>
                <a:lnTo>
                  <a:pt x="57" y="0"/>
                </a:lnTo>
                <a:lnTo>
                  <a:pt x="113" y="57"/>
                </a:lnTo>
              </a:path>
            </a:pathLst>
          </a:custGeom>
          <a:noFill/>
          <a:ln w="25400" cap="rnd" cmpd="sng">
            <a:solidFill>
              <a:schemeClr val="accent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9" name="Line 1041"/>
          <p:cNvSpPr>
            <a:spLocks noChangeShapeType="1"/>
          </p:cNvSpPr>
          <p:nvPr/>
        </p:nvSpPr>
        <p:spPr bwMode="auto">
          <a:xfrm>
            <a:off x="4733925" y="1073150"/>
            <a:ext cx="0" cy="5029200"/>
          </a:xfrm>
          <a:prstGeom prst="line">
            <a:avLst/>
          </a:prstGeom>
          <a:noFill/>
          <a:ln w="50800">
            <a:solidFill>
              <a:schemeClr val="hlink"/>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0" name="Rectangle 1042"/>
          <p:cNvSpPr>
            <a:spLocks noChangeArrowheads="1"/>
          </p:cNvSpPr>
          <p:nvPr/>
        </p:nvSpPr>
        <p:spPr bwMode="auto">
          <a:xfrm>
            <a:off x="352425" y="3362325"/>
            <a:ext cx="142875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346075">
              <a:spcBef>
                <a:spcPct val="0"/>
              </a:spcBef>
              <a:tabLst>
                <a:tab pos="571500" algn="l"/>
              </a:tabLst>
              <a:defRPr sz="2400">
                <a:solidFill>
                  <a:schemeClr val="tx1"/>
                </a:solidFill>
                <a:latin typeface="Times New Roman" pitchFamily="18" charset="0"/>
              </a:defRPr>
            </a:lvl1pPr>
            <a:lvl2pPr marL="341313" indent="-227013" defTabSz="346075">
              <a:spcBef>
                <a:spcPct val="0"/>
              </a:spcBef>
              <a:tabLst>
                <a:tab pos="571500" algn="l"/>
              </a:tabLst>
              <a:defRPr sz="2400">
                <a:solidFill>
                  <a:schemeClr val="tx1"/>
                </a:solidFill>
                <a:latin typeface="Times New Roman" pitchFamily="18" charset="0"/>
              </a:defRPr>
            </a:lvl2pPr>
            <a:lvl3pPr marL="741363" indent="-285750" defTabSz="346075">
              <a:spcBef>
                <a:spcPct val="0"/>
              </a:spcBef>
              <a:tabLst>
                <a:tab pos="571500" algn="l"/>
              </a:tabLst>
              <a:defRPr sz="2400">
                <a:solidFill>
                  <a:schemeClr val="tx1"/>
                </a:solidFill>
                <a:latin typeface="Times New Roman" pitchFamily="18" charset="0"/>
              </a:defRPr>
            </a:lvl3pPr>
            <a:lvl4pPr marL="1600200" indent="-228600" defTabSz="346075">
              <a:spcBef>
                <a:spcPct val="0"/>
              </a:spcBef>
              <a:tabLst>
                <a:tab pos="571500" algn="l"/>
              </a:tabLst>
              <a:defRPr sz="2400">
                <a:solidFill>
                  <a:schemeClr val="tx1"/>
                </a:solidFill>
                <a:latin typeface="Times New Roman" pitchFamily="18" charset="0"/>
              </a:defRPr>
            </a:lvl4pPr>
            <a:lvl5pPr marL="2057400" indent="-228600" defTabSz="346075">
              <a:spcBef>
                <a:spcPct val="0"/>
              </a:spcBef>
              <a:tabLst>
                <a:tab pos="571500" algn="l"/>
              </a:tabLst>
              <a:defRPr sz="2400">
                <a:solidFill>
                  <a:schemeClr val="tx1"/>
                </a:solidFill>
                <a:latin typeface="Times New Roman" pitchFamily="18" charset="0"/>
              </a:defRPr>
            </a:lvl5pPr>
            <a:lvl6pPr marL="2514600" indent="-228600" defTabSz="346075" fontAlgn="base">
              <a:spcBef>
                <a:spcPct val="0"/>
              </a:spcBef>
              <a:spcAft>
                <a:spcPct val="0"/>
              </a:spcAft>
              <a:tabLst>
                <a:tab pos="571500" algn="l"/>
              </a:tabLst>
              <a:defRPr sz="2400">
                <a:solidFill>
                  <a:schemeClr val="tx1"/>
                </a:solidFill>
                <a:latin typeface="Times New Roman" pitchFamily="18" charset="0"/>
              </a:defRPr>
            </a:lvl6pPr>
            <a:lvl7pPr marL="2971800" indent="-228600" defTabSz="346075" fontAlgn="base">
              <a:spcBef>
                <a:spcPct val="0"/>
              </a:spcBef>
              <a:spcAft>
                <a:spcPct val="0"/>
              </a:spcAft>
              <a:tabLst>
                <a:tab pos="571500" algn="l"/>
              </a:tabLst>
              <a:defRPr sz="2400">
                <a:solidFill>
                  <a:schemeClr val="tx1"/>
                </a:solidFill>
                <a:latin typeface="Times New Roman" pitchFamily="18" charset="0"/>
              </a:defRPr>
            </a:lvl7pPr>
            <a:lvl8pPr marL="3429000" indent="-228600" defTabSz="346075" fontAlgn="base">
              <a:spcBef>
                <a:spcPct val="0"/>
              </a:spcBef>
              <a:spcAft>
                <a:spcPct val="0"/>
              </a:spcAft>
              <a:tabLst>
                <a:tab pos="571500" algn="l"/>
              </a:tabLst>
              <a:defRPr sz="2400">
                <a:solidFill>
                  <a:schemeClr val="tx1"/>
                </a:solidFill>
                <a:latin typeface="Times New Roman" pitchFamily="18" charset="0"/>
              </a:defRPr>
            </a:lvl8pPr>
            <a:lvl9pPr marL="3886200" indent="-228600" defTabSz="346075" fontAlgn="base">
              <a:spcBef>
                <a:spcPct val="0"/>
              </a:spcBef>
              <a:spcAft>
                <a:spcPct val="0"/>
              </a:spcAft>
              <a:tabLst>
                <a:tab pos="571500" algn="l"/>
              </a:tabLst>
              <a:defRPr sz="2400">
                <a:solidFill>
                  <a:schemeClr val="tx1"/>
                </a:solidFill>
                <a:latin typeface="Times New Roman" pitchFamily="18" charset="0"/>
              </a:defRPr>
            </a:lvl9pPr>
          </a:lstStyle>
          <a:p>
            <a:pPr>
              <a:lnSpc>
                <a:spcPct val="85000"/>
              </a:lnSpc>
              <a:spcBef>
                <a:spcPct val="35000"/>
              </a:spcBef>
            </a:pPr>
            <a:r>
              <a:rPr lang="en-US" altLang="en-US" sz="2800">
                <a:solidFill>
                  <a:schemeClr val="tx2"/>
                </a:solidFill>
                <a:effectLst/>
                <a:latin typeface="Arial" charset="0"/>
              </a:rPr>
              <a:t>Logical</a:t>
            </a:r>
          </a:p>
        </p:txBody>
      </p:sp>
      <p:sp>
        <p:nvSpPr>
          <p:cNvPr id="33811" name="Rectangle 1043"/>
          <p:cNvSpPr>
            <a:spLocks noChangeArrowheads="1"/>
          </p:cNvSpPr>
          <p:nvPr/>
        </p:nvSpPr>
        <p:spPr bwMode="auto">
          <a:xfrm>
            <a:off x="6918325" y="3362325"/>
            <a:ext cx="1627188"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346075">
              <a:spcBef>
                <a:spcPct val="0"/>
              </a:spcBef>
              <a:tabLst>
                <a:tab pos="571500" algn="l"/>
              </a:tabLst>
              <a:defRPr sz="2400">
                <a:solidFill>
                  <a:schemeClr val="tx1"/>
                </a:solidFill>
                <a:latin typeface="Times New Roman" pitchFamily="18" charset="0"/>
              </a:defRPr>
            </a:lvl1pPr>
            <a:lvl2pPr marL="341313" indent="-227013" defTabSz="346075">
              <a:spcBef>
                <a:spcPct val="0"/>
              </a:spcBef>
              <a:tabLst>
                <a:tab pos="571500" algn="l"/>
              </a:tabLst>
              <a:defRPr sz="2400">
                <a:solidFill>
                  <a:schemeClr val="tx1"/>
                </a:solidFill>
                <a:latin typeface="Times New Roman" pitchFamily="18" charset="0"/>
              </a:defRPr>
            </a:lvl2pPr>
            <a:lvl3pPr marL="741363" indent="-285750" defTabSz="346075">
              <a:spcBef>
                <a:spcPct val="0"/>
              </a:spcBef>
              <a:tabLst>
                <a:tab pos="571500" algn="l"/>
              </a:tabLst>
              <a:defRPr sz="2400">
                <a:solidFill>
                  <a:schemeClr val="tx1"/>
                </a:solidFill>
                <a:latin typeface="Times New Roman" pitchFamily="18" charset="0"/>
              </a:defRPr>
            </a:lvl3pPr>
            <a:lvl4pPr marL="1600200" indent="-228600" defTabSz="346075">
              <a:spcBef>
                <a:spcPct val="0"/>
              </a:spcBef>
              <a:tabLst>
                <a:tab pos="571500" algn="l"/>
              </a:tabLst>
              <a:defRPr sz="2400">
                <a:solidFill>
                  <a:schemeClr val="tx1"/>
                </a:solidFill>
                <a:latin typeface="Times New Roman" pitchFamily="18" charset="0"/>
              </a:defRPr>
            </a:lvl4pPr>
            <a:lvl5pPr marL="2057400" indent="-228600" defTabSz="346075">
              <a:spcBef>
                <a:spcPct val="0"/>
              </a:spcBef>
              <a:tabLst>
                <a:tab pos="571500" algn="l"/>
              </a:tabLst>
              <a:defRPr sz="2400">
                <a:solidFill>
                  <a:schemeClr val="tx1"/>
                </a:solidFill>
                <a:latin typeface="Times New Roman" pitchFamily="18" charset="0"/>
              </a:defRPr>
            </a:lvl5pPr>
            <a:lvl6pPr marL="2514600" indent="-228600" defTabSz="346075" fontAlgn="base">
              <a:spcBef>
                <a:spcPct val="0"/>
              </a:spcBef>
              <a:spcAft>
                <a:spcPct val="0"/>
              </a:spcAft>
              <a:tabLst>
                <a:tab pos="571500" algn="l"/>
              </a:tabLst>
              <a:defRPr sz="2400">
                <a:solidFill>
                  <a:schemeClr val="tx1"/>
                </a:solidFill>
                <a:latin typeface="Times New Roman" pitchFamily="18" charset="0"/>
              </a:defRPr>
            </a:lvl6pPr>
            <a:lvl7pPr marL="2971800" indent="-228600" defTabSz="346075" fontAlgn="base">
              <a:spcBef>
                <a:spcPct val="0"/>
              </a:spcBef>
              <a:spcAft>
                <a:spcPct val="0"/>
              </a:spcAft>
              <a:tabLst>
                <a:tab pos="571500" algn="l"/>
              </a:tabLst>
              <a:defRPr sz="2400">
                <a:solidFill>
                  <a:schemeClr val="tx1"/>
                </a:solidFill>
                <a:latin typeface="Times New Roman" pitchFamily="18" charset="0"/>
              </a:defRPr>
            </a:lvl7pPr>
            <a:lvl8pPr marL="3429000" indent="-228600" defTabSz="346075" fontAlgn="base">
              <a:spcBef>
                <a:spcPct val="0"/>
              </a:spcBef>
              <a:spcAft>
                <a:spcPct val="0"/>
              </a:spcAft>
              <a:tabLst>
                <a:tab pos="571500" algn="l"/>
              </a:tabLst>
              <a:defRPr sz="2400">
                <a:solidFill>
                  <a:schemeClr val="tx1"/>
                </a:solidFill>
                <a:latin typeface="Times New Roman" pitchFamily="18" charset="0"/>
              </a:defRPr>
            </a:lvl8pPr>
            <a:lvl9pPr marL="3886200" indent="-228600" defTabSz="346075" fontAlgn="base">
              <a:spcBef>
                <a:spcPct val="0"/>
              </a:spcBef>
              <a:spcAft>
                <a:spcPct val="0"/>
              </a:spcAft>
              <a:tabLst>
                <a:tab pos="571500" algn="l"/>
              </a:tabLst>
              <a:defRPr sz="2400">
                <a:solidFill>
                  <a:schemeClr val="tx1"/>
                </a:solidFill>
                <a:latin typeface="Times New Roman" pitchFamily="18" charset="0"/>
              </a:defRPr>
            </a:lvl9pPr>
          </a:lstStyle>
          <a:p>
            <a:pPr>
              <a:lnSpc>
                <a:spcPct val="85000"/>
              </a:lnSpc>
              <a:spcBef>
                <a:spcPct val="35000"/>
              </a:spcBef>
            </a:pPr>
            <a:r>
              <a:rPr lang="en-US" altLang="en-US" sz="2800">
                <a:solidFill>
                  <a:schemeClr val="tx2"/>
                </a:solidFill>
                <a:effectLst/>
                <a:latin typeface="Arial" charset="0"/>
              </a:rPr>
              <a:t>Physical</a:t>
            </a:r>
          </a:p>
        </p:txBody>
      </p:sp>
      <p:sp>
        <p:nvSpPr>
          <p:cNvPr id="33812" name="Freeform 1044"/>
          <p:cNvSpPr>
            <a:spLocks/>
          </p:cNvSpPr>
          <p:nvPr/>
        </p:nvSpPr>
        <p:spPr bwMode="blackWhite">
          <a:xfrm>
            <a:off x="2033588" y="2203450"/>
            <a:ext cx="1692275" cy="792163"/>
          </a:xfrm>
          <a:custGeom>
            <a:avLst/>
            <a:gdLst>
              <a:gd name="T0" fmla="*/ 932 w 1066"/>
              <a:gd name="T1" fmla="*/ 498 h 499"/>
              <a:gd name="T2" fmla="*/ 955 w 1066"/>
              <a:gd name="T3" fmla="*/ 495 h 499"/>
              <a:gd name="T4" fmla="*/ 979 w 1066"/>
              <a:gd name="T5" fmla="*/ 487 h 499"/>
              <a:gd name="T6" fmla="*/ 999 w 1066"/>
              <a:gd name="T7" fmla="*/ 476 h 499"/>
              <a:gd name="T8" fmla="*/ 1017 w 1066"/>
              <a:gd name="T9" fmla="*/ 458 h 499"/>
              <a:gd name="T10" fmla="*/ 1035 w 1066"/>
              <a:gd name="T11" fmla="*/ 439 h 499"/>
              <a:gd name="T12" fmla="*/ 1047 w 1066"/>
              <a:gd name="T13" fmla="*/ 415 h 499"/>
              <a:gd name="T14" fmla="*/ 1057 w 1066"/>
              <a:gd name="T15" fmla="*/ 388 h 499"/>
              <a:gd name="T16" fmla="*/ 1062 w 1066"/>
              <a:gd name="T17" fmla="*/ 360 h 499"/>
              <a:gd name="T18" fmla="*/ 1065 w 1066"/>
              <a:gd name="T19" fmla="*/ 332 h 499"/>
              <a:gd name="T20" fmla="*/ 1065 w 1066"/>
              <a:gd name="T21" fmla="*/ 165 h 499"/>
              <a:gd name="T22" fmla="*/ 1062 w 1066"/>
              <a:gd name="T23" fmla="*/ 137 h 499"/>
              <a:gd name="T24" fmla="*/ 1057 w 1066"/>
              <a:gd name="T25" fmla="*/ 109 h 499"/>
              <a:gd name="T26" fmla="*/ 1047 w 1066"/>
              <a:gd name="T27" fmla="*/ 83 h 499"/>
              <a:gd name="T28" fmla="*/ 1035 w 1066"/>
              <a:gd name="T29" fmla="*/ 60 h 499"/>
              <a:gd name="T30" fmla="*/ 1017 w 1066"/>
              <a:gd name="T31" fmla="*/ 39 h 499"/>
              <a:gd name="T32" fmla="*/ 999 w 1066"/>
              <a:gd name="T33" fmla="*/ 21 h 499"/>
              <a:gd name="T34" fmla="*/ 979 w 1066"/>
              <a:gd name="T35" fmla="*/ 10 h 499"/>
              <a:gd name="T36" fmla="*/ 955 w 1066"/>
              <a:gd name="T37" fmla="*/ 2 h 499"/>
              <a:gd name="T38" fmla="*/ 932 w 1066"/>
              <a:gd name="T39" fmla="*/ 0 h 499"/>
              <a:gd name="T40" fmla="*/ 132 w 1066"/>
              <a:gd name="T41" fmla="*/ 0 h 499"/>
              <a:gd name="T42" fmla="*/ 110 w 1066"/>
              <a:gd name="T43" fmla="*/ 2 h 499"/>
              <a:gd name="T44" fmla="*/ 88 w 1066"/>
              <a:gd name="T45" fmla="*/ 10 h 499"/>
              <a:gd name="T46" fmla="*/ 67 w 1066"/>
              <a:gd name="T47" fmla="*/ 21 h 499"/>
              <a:gd name="T48" fmla="*/ 48 w 1066"/>
              <a:gd name="T49" fmla="*/ 39 h 499"/>
              <a:gd name="T50" fmla="*/ 31 w 1066"/>
              <a:gd name="T51" fmla="*/ 60 h 499"/>
              <a:gd name="T52" fmla="*/ 17 w 1066"/>
              <a:gd name="T53" fmla="*/ 83 h 499"/>
              <a:gd name="T54" fmla="*/ 8 w 1066"/>
              <a:gd name="T55" fmla="*/ 109 h 499"/>
              <a:gd name="T56" fmla="*/ 2 w 1066"/>
              <a:gd name="T57" fmla="*/ 137 h 499"/>
              <a:gd name="T58" fmla="*/ 0 w 1066"/>
              <a:gd name="T59" fmla="*/ 165 h 499"/>
              <a:gd name="T60" fmla="*/ 0 w 1066"/>
              <a:gd name="T61" fmla="*/ 332 h 499"/>
              <a:gd name="T62" fmla="*/ 2 w 1066"/>
              <a:gd name="T63" fmla="*/ 360 h 499"/>
              <a:gd name="T64" fmla="*/ 8 w 1066"/>
              <a:gd name="T65" fmla="*/ 388 h 499"/>
              <a:gd name="T66" fmla="*/ 17 w 1066"/>
              <a:gd name="T67" fmla="*/ 415 h 499"/>
              <a:gd name="T68" fmla="*/ 31 w 1066"/>
              <a:gd name="T69" fmla="*/ 439 h 499"/>
              <a:gd name="T70" fmla="*/ 48 w 1066"/>
              <a:gd name="T71" fmla="*/ 458 h 499"/>
              <a:gd name="T72" fmla="*/ 67 w 1066"/>
              <a:gd name="T73" fmla="*/ 476 h 499"/>
              <a:gd name="T74" fmla="*/ 88 w 1066"/>
              <a:gd name="T75" fmla="*/ 487 h 499"/>
              <a:gd name="T76" fmla="*/ 110 w 1066"/>
              <a:gd name="T77" fmla="*/ 495 h 499"/>
              <a:gd name="T78" fmla="*/ 132 w 1066"/>
              <a:gd name="T79" fmla="*/ 498 h 499"/>
              <a:gd name="T80" fmla="*/ 932 w 1066"/>
              <a:gd name="T81" fmla="*/ 49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66" h="499">
                <a:moveTo>
                  <a:pt x="932" y="498"/>
                </a:moveTo>
                <a:lnTo>
                  <a:pt x="955" y="495"/>
                </a:lnTo>
                <a:lnTo>
                  <a:pt x="979" y="487"/>
                </a:lnTo>
                <a:lnTo>
                  <a:pt x="999" y="476"/>
                </a:lnTo>
                <a:lnTo>
                  <a:pt x="1017" y="458"/>
                </a:lnTo>
                <a:lnTo>
                  <a:pt x="1035" y="439"/>
                </a:lnTo>
                <a:lnTo>
                  <a:pt x="1047" y="415"/>
                </a:lnTo>
                <a:lnTo>
                  <a:pt x="1057" y="388"/>
                </a:lnTo>
                <a:lnTo>
                  <a:pt x="1062" y="360"/>
                </a:lnTo>
                <a:lnTo>
                  <a:pt x="1065" y="332"/>
                </a:lnTo>
                <a:lnTo>
                  <a:pt x="1065" y="165"/>
                </a:lnTo>
                <a:lnTo>
                  <a:pt x="1062" y="137"/>
                </a:lnTo>
                <a:lnTo>
                  <a:pt x="1057" y="109"/>
                </a:lnTo>
                <a:lnTo>
                  <a:pt x="1047" y="83"/>
                </a:lnTo>
                <a:lnTo>
                  <a:pt x="1035" y="60"/>
                </a:lnTo>
                <a:lnTo>
                  <a:pt x="1017" y="39"/>
                </a:lnTo>
                <a:lnTo>
                  <a:pt x="999" y="21"/>
                </a:lnTo>
                <a:lnTo>
                  <a:pt x="979" y="10"/>
                </a:lnTo>
                <a:lnTo>
                  <a:pt x="955" y="2"/>
                </a:lnTo>
                <a:lnTo>
                  <a:pt x="932" y="0"/>
                </a:lnTo>
                <a:lnTo>
                  <a:pt x="132" y="0"/>
                </a:lnTo>
                <a:lnTo>
                  <a:pt x="110" y="2"/>
                </a:lnTo>
                <a:lnTo>
                  <a:pt x="88" y="10"/>
                </a:lnTo>
                <a:lnTo>
                  <a:pt x="67" y="21"/>
                </a:lnTo>
                <a:lnTo>
                  <a:pt x="48" y="39"/>
                </a:lnTo>
                <a:lnTo>
                  <a:pt x="31" y="60"/>
                </a:lnTo>
                <a:lnTo>
                  <a:pt x="17" y="83"/>
                </a:lnTo>
                <a:lnTo>
                  <a:pt x="8" y="109"/>
                </a:lnTo>
                <a:lnTo>
                  <a:pt x="2" y="137"/>
                </a:lnTo>
                <a:lnTo>
                  <a:pt x="0" y="165"/>
                </a:lnTo>
                <a:lnTo>
                  <a:pt x="0" y="332"/>
                </a:lnTo>
                <a:lnTo>
                  <a:pt x="2" y="360"/>
                </a:lnTo>
                <a:lnTo>
                  <a:pt x="8" y="388"/>
                </a:lnTo>
                <a:lnTo>
                  <a:pt x="17" y="415"/>
                </a:lnTo>
                <a:lnTo>
                  <a:pt x="31" y="439"/>
                </a:lnTo>
                <a:lnTo>
                  <a:pt x="48" y="458"/>
                </a:lnTo>
                <a:lnTo>
                  <a:pt x="67" y="476"/>
                </a:lnTo>
                <a:lnTo>
                  <a:pt x="88" y="487"/>
                </a:lnTo>
                <a:lnTo>
                  <a:pt x="110" y="495"/>
                </a:lnTo>
                <a:lnTo>
                  <a:pt x="132" y="498"/>
                </a:lnTo>
                <a:lnTo>
                  <a:pt x="932" y="498"/>
                </a:lnTo>
              </a:path>
            </a:pathLst>
          </a:custGeom>
          <a:gradFill rotWithShape="0">
            <a:gsLst>
              <a:gs pos="0">
                <a:srgbClr val="F8F8D3">
                  <a:gamma/>
                  <a:shade val="89804"/>
                  <a:invGamma/>
                </a:srgbClr>
              </a:gs>
              <a:gs pos="50000">
                <a:srgbClr val="F8F8D3"/>
              </a:gs>
              <a:gs pos="100000">
                <a:srgbClr val="F8F8D3">
                  <a:gamma/>
                  <a:shade val="89804"/>
                  <a:invGamma/>
                </a:srgbClr>
              </a:gs>
            </a:gsLst>
            <a:lin ang="18900000" scaled="1"/>
          </a:gradFill>
          <a:ln w="12700" cap="rnd"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3" name="Freeform 1045"/>
          <p:cNvSpPr>
            <a:spLocks/>
          </p:cNvSpPr>
          <p:nvPr/>
        </p:nvSpPr>
        <p:spPr bwMode="blackWhite">
          <a:xfrm>
            <a:off x="2033588" y="3206750"/>
            <a:ext cx="1692275" cy="792163"/>
          </a:xfrm>
          <a:custGeom>
            <a:avLst/>
            <a:gdLst>
              <a:gd name="T0" fmla="*/ 932 w 1066"/>
              <a:gd name="T1" fmla="*/ 498 h 499"/>
              <a:gd name="T2" fmla="*/ 955 w 1066"/>
              <a:gd name="T3" fmla="*/ 495 h 499"/>
              <a:gd name="T4" fmla="*/ 979 w 1066"/>
              <a:gd name="T5" fmla="*/ 487 h 499"/>
              <a:gd name="T6" fmla="*/ 999 w 1066"/>
              <a:gd name="T7" fmla="*/ 476 h 499"/>
              <a:gd name="T8" fmla="*/ 1017 w 1066"/>
              <a:gd name="T9" fmla="*/ 458 h 499"/>
              <a:gd name="T10" fmla="*/ 1035 w 1066"/>
              <a:gd name="T11" fmla="*/ 439 h 499"/>
              <a:gd name="T12" fmla="*/ 1047 w 1066"/>
              <a:gd name="T13" fmla="*/ 415 h 499"/>
              <a:gd name="T14" fmla="*/ 1057 w 1066"/>
              <a:gd name="T15" fmla="*/ 388 h 499"/>
              <a:gd name="T16" fmla="*/ 1062 w 1066"/>
              <a:gd name="T17" fmla="*/ 360 h 499"/>
              <a:gd name="T18" fmla="*/ 1065 w 1066"/>
              <a:gd name="T19" fmla="*/ 332 h 499"/>
              <a:gd name="T20" fmla="*/ 1065 w 1066"/>
              <a:gd name="T21" fmla="*/ 165 h 499"/>
              <a:gd name="T22" fmla="*/ 1062 w 1066"/>
              <a:gd name="T23" fmla="*/ 137 h 499"/>
              <a:gd name="T24" fmla="*/ 1057 w 1066"/>
              <a:gd name="T25" fmla="*/ 109 h 499"/>
              <a:gd name="T26" fmla="*/ 1047 w 1066"/>
              <a:gd name="T27" fmla="*/ 83 h 499"/>
              <a:gd name="T28" fmla="*/ 1035 w 1066"/>
              <a:gd name="T29" fmla="*/ 60 h 499"/>
              <a:gd name="T30" fmla="*/ 1017 w 1066"/>
              <a:gd name="T31" fmla="*/ 39 h 499"/>
              <a:gd name="T32" fmla="*/ 999 w 1066"/>
              <a:gd name="T33" fmla="*/ 21 h 499"/>
              <a:gd name="T34" fmla="*/ 979 w 1066"/>
              <a:gd name="T35" fmla="*/ 10 h 499"/>
              <a:gd name="T36" fmla="*/ 955 w 1066"/>
              <a:gd name="T37" fmla="*/ 2 h 499"/>
              <a:gd name="T38" fmla="*/ 932 w 1066"/>
              <a:gd name="T39" fmla="*/ 0 h 499"/>
              <a:gd name="T40" fmla="*/ 132 w 1066"/>
              <a:gd name="T41" fmla="*/ 0 h 499"/>
              <a:gd name="T42" fmla="*/ 110 w 1066"/>
              <a:gd name="T43" fmla="*/ 2 h 499"/>
              <a:gd name="T44" fmla="*/ 88 w 1066"/>
              <a:gd name="T45" fmla="*/ 10 h 499"/>
              <a:gd name="T46" fmla="*/ 67 w 1066"/>
              <a:gd name="T47" fmla="*/ 21 h 499"/>
              <a:gd name="T48" fmla="*/ 48 w 1066"/>
              <a:gd name="T49" fmla="*/ 39 h 499"/>
              <a:gd name="T50" fmla="*/ 31 w 1066"/>
              <a:gd name="T51" fmla="*/ 60 h 499"/>
              <a:gd name="T52" fmla="*/ 17 w 1066"/>
              <a:gd name="T53" fmla="*/ 83 h 499"/>
              <a:gd name="T54" fmla="*/ 8 w 1066"/>
              <a:gd name="T55" fmla="*/ 109 h 499"/>
              <a:gd name="T56" fmla="*/ 2 w 1066"/>
              <a:gd name="T57" fmla="*/ 137 h 499"/>
              <a:gd name="T58" fmla="*/ 0 w 1066"/>
              <a:gd name="T59" fmla="*/ 165 h 499"/>
              <a:gd name="T60" fmla="*/ 0 w 1066"/>
              <a:gd name="T61" fmla="*/ 332 h 499"/>
              <a:gd name="T62" fmla="*/ 2 w 1066"/>
              <a:gd name="T63" fmla="*/ 360 h 499"/>
              <a:gd name="T64" fmla="*/ 8 w 1066"/>
              <a:gd name="T65" fmla="*/ 388 h 499"/>
              <a:gd name="T66" fmla="*/ 17 w 1066"/>
              <a:gd name="T67" fmla="*/ 415 h 499"/>
              <a:gd name="T68" fmla="*/ 31 w 1066"/>
              <a:gd name="T69" fmla="*/ 439 h 499"/>
              <a:gd name="T70" fmla="*/ 48 w 1066"/>
              <a:gd name="T71" fmla="*/ 458 h 499"/>
              <a:gd name="T72" fmla="*/ 67 w 1066"/>
              <a:gd name="T73" fmla="*/ 476 h 499"/>
              <a:gd name="T74" fmla="*/ 88 w 1066"/>
              <a:gd name="T75" fmla="*/ 487 h 499"/>
              <a:gd name="T76" fmla="*/ 110 w 1066"/>
              <a:gd name="T77" fmla="*/ 495 h 499"/>
              <a:gd name="T78" fmla="*/ 132 w 1066"/>
              <a:gd name="T79" fmla="*/ 498 h 499"/>
              <a:gd name="T80" fmla="*/ 932 w 1066"/>
              <a:gd name="T81" fmla="*/ 49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66" h="499">
                <a:moveTo>
                  <a:pt x="932" y="498"/>
                </a:moveTo>
                <a:lnTo>
                  <a:pt x="955" y="495"/>
                </a:lnTo>
                <a:lnTo>
                  <a:pt x="979" y="487"/>
                </a:lnTo>
                <a:lnTo>
                  <a:pt x="999" y="476"/>
                </a:lnTo>
                <a:lnTo>
                  <a:pt x="1017" y="458"/>
                </a:lnTo>
                <a:lnTo>
                  <a:pt x="1035" y="439"/>
                </a:lnTo>
                <a:lnTo>
                  <a:pt x="1047" y="415"/>
                </a:lnTo>
                <a:lnTo>
                  <a:pt x="1057" y="388"/>
                </a:lnTo>
                <a:lnTo>
                  <a:pt x="1062" y="360"/>
                </a:lnTo>
                <a:lnTo>
                  <a:pt x="1065" y="332"/>
                </a:lnTo>
                <a:lnTo>
                  <a:pt x="1065" y="165"/>
                </a:lnTo>
                <a:lnTo>
                  <a:pt x="1062" y="137"/>
                </a:lnTo>
                <a:lnTo>
                  <a:pt x="1057" y="109"/>
                </a:lnTo>
                <a:lnTo>
                  <a:pt x="1047" y="83"/>
                </a:lnTo>
                <a:lnTo>
                  <a:pt x="1035" y="60"/>
                </a:lnTo>
                <a:lnTo>
                  <a:pt x="1017" y="39"/>
                </a:lnTo>
                <a:lnTo>
                  <a:pt x="999" y="21"/>
                </a:lnTo>
                <a:lnTo>
                  <a:pt x="979" y="10"/>
                </a:lnTo>
                <a:lnTo>
                  <a:pt x="955" y="2"/>
                </a:lnTo>
                <a:lnTo>
                  <a:pt x="932" y="0"/>
                </a:lnTo>
                <a:lnTo>
                  <a:pt x="132" y="0"/>
                </a:lnTo>
                <a:lnTo>
                  <a:pt x="110" y="2"/>
                </a:lnTo>
                <a:lnTo>
                  <a:pt x="88" y="10"/>
                </a:lnTo>
                <a:lnTo>
                  <a:pt x="67" y="21"/>
                </a:lnTo>
                <a:lnTo>
                  <a:pt x="48" y="39"/>
                </a:lnTo>
                <a:lnTo>
                  <a:pt x="31" y="60"/>
                </a:lnTo>
                <a:lnTo>
                  <a:pt x="17" y="83"/>
                </a:lnTo>
                <a:lnTo>
                  <a:pt x="8" y="109"/>
                </a:lnTo>
                <a:lnTo>
                  <a:pt x="2" y="137"/>
                </a:lnTo>
                <a:lnTo>
                  <a:pt x="0" y="165"/>
                </a:lnTo>
                <a:lnTo>
                  <a:pt x="0" y="332"/>
                </a:lnTo>
                <a:lnTo>
                  <a:pt x="2" y="360"/>
                </a:lnTo>
                <a:lnTo>
                  <a:pt x="8" y="388"/>
                </a:lnTo>
                <a:lnTo>
                  <a:pt x="17" y="415"/>
                </a:lnTo>
                <a:lnTo>
                  <a:pt x="31" y="439"/>
                </a:lnTo>
                <a:lnTo>
                  <a:pt x="48" y="458"/>
                </a:lnTo>
                <a:lnTo>
                  <a:pt x="67" y="476"/>
                </a:lnTo>
                <a:lnTo>
                  <a:pt x="88" y="487"/>
                </a:lnTo>
                <a:lnTo>
                  <a:pt x="110" y="495"/>
                </a:lnTo>
                <a:lnTo>
                  <a:pt x="132" y="498"/>
                </a:lnTo>
                <a:lnTo>
                  <a:pt x="932" y="498"/>
                </a:lnTo>
              </a:path>
            </a:pathLst>
          </a:custGeom>
          <a:gradFill rotWithShape="0">
            <a:gsLst>
              <a:gs pos="0">
                <a:srgbClr val="F8F8D3">
                  <a:gamma/>
                  <a:shade val="89804"/>
                  <a:invGamma/>
                </a:srgbClr>
              </a:gs>
              <a:gs pos="50000">
                <a:srgbClr val="F8F8D3"/>
              </a:gs>
              <a:gs pos="100000">
                <a:srgbClr val="F8F8D3">
                  <a:gamma/>
                  <a:shade val="89804"/>
                  <a:invGamma/>
                </a:srgbClr>
              </a:gs>
            </a:gsLst>
            <a:lin ang="18900000" scaled="1"/>
          </a:gradFill>
          <a:ln w="12700" cap="rnd"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4" name="Freeform 1046"/>
          <p:cNvSpPr>
            <a:spLocks/>
          </p:cNvSpPr>
          <p:nvPr/>
        </p:nvSpPr>
        <p:spPr bwMode="blackWhite">
          <a:xfrm>
            <a:off x="2033588" y="4210050"/>
            <a:ext cx="1692275" cy="792163"/>
          </a:xfrm>
          <a:custGeom>
            <a:avLst/>
            <a:gdLst>
              <a:gd name="T0" fmla="*/ 932 w 1066"/>
              <a:gd name="T1" fmla="*/ 498 h 499"/>
              <a:gd name="T2" fmla="*/ 955 w 1066"/>
              <a:gd name="T3" fmla="*/ 495 h 499"/>
              <a:gd name="T4" fmla="*/ 979 w 1066"/>
              <a:gd name="T5" fmla="*/ 487 h 499"/>
              <a:gd name="T6" fmla="*/ 999 w 1066"/>
              <a:gd name="T7" fmla="*/ 476 h 499"/>
              <a:gd name="T8" fmla="*/ 1017 w 1066"/>
              <a:gd name="T9" fmla="*/ 458 h 499"/>
              <a:gd name="T10" fmla="*/ 1035 w 1066"/>
              <a:gd name="T11" fmla="*/ 439 h 499"/>
              <a:gd name="T12" fmla="*/ 1047 w 1066"/>
              <a:gd name="T13" fmla="*/ 415 h 499"/>
              <a:gd name="T14" fmla="*/ 1057 w 1066"/>
              <a:gd name="T15" fmla="*/ 388 h 499"/>
              <a:gd name="T16" fmla="*/ 1062 w 1066"/>
              <a:gd name="T17" fmla="*/ 360 h 499"/>
              <a:gd name="T18" fmla="*/ 1065 w 1066"/>
              <a:gd name="T19" fmla="*/ 332 h 499"/>
              <a:gd name="T20" fmla="*/ 1065 w 1066"/>
              <a:gd name="T21" fmla="*/ 165 h 499"/>
              <a:gd name="T22" fmla="*/ 1062 w 1066"/>
              <a:gd name="T23" fmla="*/ 137 h 499"/>
              <a:gd name="T24" fmla="*/ 1057 w 1066"/>
              <a:gd name="T25" fmla="*/ 109 h 499"/>
              <a:gd name="T26" fmla="*/ 1047 w 1066"/>
              <a:gd name="T27" fmla="*/ 83 h 499"/>
              <a:gd name="T28" fmla="*/ 1035 w 1066"/>
              <a:gd name="T29" fmla="*/ 60 h 499"/>
              <a:gd name="T30" fmla="*/ 1017 w 1066"/>
              <a:gd name="T31" fmla="*/ 39 h 499"/>
              <a:gd name="T32" fmla="*/ 999 w 1066"/>
              <a:gd name="T33" fmla="*/ 21 h 499"/>
              <a:gd name="T34" fmla="*/ 979 w 1066"/>
              <a:gd name="T35" fmla="*/ 10 h 499"/>
              <a:gd name="T36" fmla="*/ 955 w 1066"/>
              <a:gd name="T37" fmla="*/ 2 h 499"/>
              <a:gd name="T38" fmla="*/ 932 w 1066"/>
              <a:gd name="T39" fmla="*/ 0 h 499"/>
              <a:gd name="T40" fmla="*/ 132 w 1066"/>
              <a:gd name="T41" fmla="*/ 0 h 499"/>
              <a:gd name="T42" fmla="*/ 110 w 1066"/>
              <a:gd name="T43" fmla="*/ 2 h 499"/>
              <a:gd name="T44" fmla="*/ 88 w 1066"/>
              <a:gd name="T45" fmla="*/ 10 h 499"/>
              <a:gd name="T46" fmla="*/ 67 w 1066"/>
              <a:gd name="T47" fmla="*/ 21 h 499"/>
              <a:gd name="T48" fmla="*/ 48 w 1066"/>
              <a:gd name="T49" fmla="*/ 39 h 499"/>
              <a:gd name="T50" fmla="*/ 31 w 1066"/>
              <a:gd name="T51" fmla="*/ 60 h 499"/>
              <a:gd name="T52" fmla="*/ 17 w 1066"/>
              <a:gd name="T53" fmla="*/ 83 h 499"/>
              <a:gd name="T54" fmla="*/ 8 w 1066"/>
              <a:gd name="T55" fmla="*/ 109 h 499"/>
              <a:gd name="T56" fmla="*/ 2 w 1066"/>
              <a:gd name="T57" fmla="*/ 137 h 499"/>
              <a:gd name="T58" fmla="*/ 0 w 1066"/>
              <a:gd name="T59" fmla="*/ 165 h 499"/>
              <a:gd name="T60" fmla="*/ 0 w 1066"/>
              <a:gd name="T61" fmla="*/ 332 h 499"/>
              <a:gd name="T62" fmla="*/ 2 w 1066"/>
              <a:gd name="T63" fmla="*/ 360 h 499"/>
              <a:gd name="T64" fmla="*/ 8 w 1066"/>
              <a:gd name="T65" fmla="*/ 388 h 499"/>
              <a:gd name="T66" fmla="*/ 17 w 1066"/>
              <a:gd name="T67" fmla="*/ 415 h 499"/>
              <a:gd name="T68" fmla="*/ 31 w 1066"/>
              <a:gd name="T69" fmla="*/ 439 h 499"/>
              <a:gd name="T70" fmla="*/ 48 w 1066"/>
              <a:gd name="T71" fmla="*/ 458 h 499"/>
              <a:gd name="T72" fmla="*/ 67 w 1066"/>
              <a:gd name="T73" fmla="*/ 476 h 499"/>
              <a:gd name="T74" fmla="*/ 88 w 1066"/>
              <a:gd name="T75" fmla="*/ 487 h 499"/>
              <a:gd name="T76" fmla="*/ 110 w 1066"/>
              <a:gd name="T77" fmla="*/ 495 h 499"/>
              <a:gd name="T78" fmla="*/ 132 w 1066"/>
              <a:gd name="T79" fmla="*/ 498 h 499"/>
              <a:gd name="T80" fmla="*/ 932 w 1066"/>
              <a:gd name="T81" fmla="*/ 49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66" h="499">
                <a:moveTo>
                  <a:pt x="932" y="498"/>
                </a:moveTo>
                <a:lnTo>
                  <a:pt x="955" y="495"/>
                </a:lnTo>
                <a:lnTo>
                  <a:pt x="979" y="487"/>
                </a:lnTo>
                <a:lnTo>
                  <a:pt x="999" y="476"/>
                </a:lnTo>
                <a:lnTo>
                  <a:pt x="1017" y="458"/>
                </a:lnTo>
                <a:lnTo>
                  <a:pt x="1035" y="439"/>
                </a:lnTo>
                <a:lnTo>
                  <a:pt x="1047" y="415"/>
                </a:lnTo>
                <a:lnTo>
                  <a:pt x="1057" y="388"/>
                </a:lnTo>
                <a:lnTo>
                  <a:pt x="1062" y="360"/>
                </a:lnTo>
                <a:lnTo>
                  <a:pt x="1065" y="332"/>
                </a:lnTo>
                <a:lnTo>
                  <a:pt x="1065" y="165"/>
                </a:lnTo>
                <a:lnTo>
                  <a:pt x="1062" y="137"/>
                </a:lnTo>
                <a:lnTo>
                  <a:pt x="1057" y="109"/>
                </a:lnTo>
                <a:lnTo>
                  <a:pt x="1047" y="83"/>
                </a:lnTo>
                <a:lnTo>
                  <a:pt x="1035" y="60"/>
                </a:lnTo>
                <a:lnTo>
                  <a:pt x="1017" y="39"/>
                </a:lnTo>
                <a:lnTo>
                  <a:pt x="999" y="21"/>
                </a:lnTo>
                <a:lnTo>
                  <a:pt x="979" y="10"/>
                </a:lnTo>
                <a:lnTo>
                  <a:pt x="955" y="2"/>
                </a:lnTo>
                <a:lnTo>
                  <a:pt x="932" y="0"/>
                </a:lnTo>
                <a:lnTo>
                  <a:pt x="132" y="0"/>
                </a:lnTo>
                <a:lnTo>
                  <a:pt x="110" y="2"/>
                </a:lnTo>
                <a:lnTo>
                  <a:pt x="88" y="10"/>
                </a:lnTo>
                <a:lnTo>
                  <a:pt x="67" y="21"/>
                </a:lnTo>
                <a:lnTo>
                  <a:pt x="48" y="39"/>
                </a:lnTo>
                <a:lnTo>
                  <a:pt x="31" y="60"/>
                </a:lnTo>
                <a:lnTo>
                  <a:pt x="17" y="83"/>
                </a:lnTo>
                <a:lnTo>
                  <a:pt x="8" y="109"/>
                </a:lnTo>
                <a:lnTo>
                  <a:pt x="2" y="137"/>
                </a:lnTo>
                <a:lnTo>
                  <a:pt x="0" y="165"/>
                </a:lnTo>
                <a:lnTo>
                  <a:pt x="0" y="332"/>
                </a:lnTo>
                <a:lnTo>
                  <a:pt x="2" y="360"/>
                </a:lnTo>
                <a:lnTo>
                  <a:pt x="8" y="388"/>
                </a:lnTo>
                <a:lnTo>
                  <a:pt x="17" y="415"/>
                </a:lnTo>
                <a:lnTo>
                  <a:pt x="31" y="439"/>
                </a:lnTo>
                <a:lnTo>
                  <a:pt x="48" y="458"/>
                </a:lnTo>
                <a:lnTo>
                  <a:pt x="67" y="476"/>
                </a:lnTo>
                <a:lnTo>
                  <a:pt x="88" y="487"/>
                </a:lnTo>
                <a:lnTo>
                  <a:pt x="110" y="495"/>
                </a:lnTo>
                <a:lnTo>
                  <a:pt x="132" y="498"/>
                </a:lnTo>
                <a:lnTo>
                  <a:pt x="932" y="498"/>
                </a:lnTo>
              </a:path>
            </a:pathLst>
          </a:custGeom>
          <a:gradFill rotWithShape="0">
            <a:gsLst>
              <a:gs pos="0">
                <a:srgbClr val="F8F8D3">
                  <a:gamma/>
                  <a:shade val="89804"/>
                  <a:invGamma/>
                </a:srgbClr>
              </a:gs>
              <a:gs pos="50000">
                <a:srgbClr val="F8F8D3"/>
              </a:gs>
              <a:gs pos="100000">
                <a:srgbClr val="F8F8D3">
                  <a:gamma/>
                  <a:shade val="89804"/>
                  <a:invGamma/>
                </a:srgbClr>
              </a:gs>
            </a:gsLst>
            <a:lin ang="18900000" scaled="1"/>
          </a:gradFill>
          <a:ln w="12700" cap="rnd"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5" name="Freeform 1047"/>
          <p:cNvSpPr>
            <a:spLocks/>
          </p:cNvSpPr>
          <p:nvPr/>
        </p:nvSpPr>
        <p:spPr bwMode="blackWhite">
          <a:xfrm>
            <a:off x="2033588" y="5213350"/>
            <a:ext cx="1692275" cy="792163"/>
          </a:xfrm>
          <a:custGeom>
            <a:avLst/>
            <a:gdLst>
              <a:gd name="T0" fmla="*/ 932 w 1066"/>
              <a:gd name="T1" fmla="*/ 498 h 499"/>
              <a:gd name="T2" fmla="*/ 955 w 1066"/>
              <a:gd name="T3" fmla="*/ 495 h 499"/>
              <a:gd name="T4" fmla="*/ 979 w 1066"/>
              <a:gd name="T5" fmla="*/ 487 h 499"/>
              <a:gd name="T6" fmla="*/ 999 w 1066"/>
              <a:gd name="T7" fmla="*/ 476 h 499"/>
              <a:gd name="T8" fmla="*/ 1017 w 1066"/>
              <a:gd name="T9" fmla="*/ 458 h 499"/>
              <a:gd name="T10" fmla="*/ 1035 w 1066"/>
              <a:gd name="T11" fmla="*/ 439 h 499"/>
              <a:gd name="T12" fmla="*/ 1047 w 1066"/>
              <a:gd name="T13" fmla="*/ 415 h 499"/>
              <a:gd name="T14" fmla="*/ 1057 w 1066"/>
              <a:gd name="T15" fmla="*/ 388 h 499"/>
              <a:gd name="T16" fmla="*/ 1062 w 1066"/>
              <a:gd name="T17" fmla="*/ 360 h 499"/>
              <a:gd name="T18" fmla="*/ 1065 w 1066"/>
              <a:gd name="T19" fmla="*/ 332 h 499"/>
              <a:gd name="T20" fmla="*/ 1065 w 1066"/>
              <a:gd name="T21" fmla="*/ 165 h 499"/>
              <a:gd name="T22" fmla="*/ 1062 w 1066"/>
              <a:gd name="T23" fmla="*/ 137 h 499"/>
              <a:gd name="T24" fmla="*/ 1057 w 1066"/>
              <a:gd name="T25" fmla="*/ 109 h 499"/>
              <a:gd name="T26" fmla="*/ 1047 w 1066"/>
              <a:gd name="T27" fmla="*/ 83 h 499"/>
              <a:gd name="T28" fmla="*/ 1035 w 1066"/>
              <a:gd name="T29" fmla="*/ 60 h 499"/>
              <a:gd name="T30" fmla="*/ 1017 w 1066"/>
              <a:gd name="T31" fmla="*/ 39 h 499"/>
              <a:gd name="T32" fmla="*/ 999 w 1066"/>
              <a:gd name="T33" fmla="*/ 21 h 499"/>
              <a:gd name="T34" fmla="*/ 979 w 1066"/>
              <a:gd name="T35" fmla="*/ 10 h 499"/>
              <a:gd name="T36" fmla="*/ 955 w 1066"/>
              <a:gd name="T37" fmla="*/ 2 h 499"/>
              <a:gd name="T38" fmla="*/ 932 w 1066"/>
              <a:gd name="T39" fmla="*/ 0 h 499"/>
              <a:gd name="T40" fmla="*/ 132 w 1066"/>
              <a:gd name="T41" fmla="*/ 0 h 499"/>
              <a:gd name="T42" fmla="*/ 110 w 1066"/>
              <a:gd name="T43" fmla="*/ 2 h 499"/>
              <a:gd name="T44" fmla="*/ 88 w 1066"/>
              <a:gd name="T45" fmla="*/ 10 h 499"/>
              <a:gd name="T46" fmla="*/ 67 w 1066"/>
              <a:gd name="T47" fmla="*/ 21 h 499"/>
              <a:gd name="T48" fmla="*/ 48 w 1066"/>
              <a:gd name="T49" fmla="*/ 39 h 499"/>
              <a:gd name="T50" fmla="*/ 31 w 1066"/>
              <a:gd name="T51" fmla="*/ 60 h 499"/>
              <a:gd name="T52" fmla="*/ 17 w 1066"/>
              <a:gd name="T53" fmla="*/ 83 h 499"/>
              <a:gd name="T54" fmla="*/ 8 w 1066"/>
              <a:gd name="T55" fmla="*/ 109 h 499"/>
              <a:gd name="T56" fmla="*/ 2 w 1066"/>
              <a:gd name="T57" fmla="*/ 137 h 499"/>
              <a:gd name="T58" fmla="*/ 0 w 1066"/>
              <a:gd name="T59" fmla="*/ 165 h 499"/>
              <a:gd name="T60" fmla="*/ 0 w 1066"/>
              <a:gd name="T61" fmla="*/ 332 h 499"/>
              <a:gd name="T62" fmla="*/ 2 w 1066"/>
              <a:gd name="T63" fmla="*/ 360 h 499"/>
              <a:gd name="T64" fmla="*/ 8 w 1066"/>
              <a:gd name="T65" fmla="*/ 388 h 499"/>
              <a:gd name="T66" fmla="*/ 17 w 1066"/>
              <a:gd name="T67" fmla="*/ 415 h 499"/>
              <a:gd name="T68" fmla="*/ 31 w 1066"/>
              <a:gd name="T69" fmla="*/ 439 h 499"/>
              <a:gd name="T70" fmla="*/ 48 w 1066"/>
              <a:gd name="T71" fmla="*/ 458 h 499"/>
              <a:gd name="T72" fmla="*/ 67 w 1066"/>
              <a:gd name="T73" fmla="*/ 476 h 499"/>
              <a:gd name="T74" fmla="*/ 88 w 1066"/>
              <a:gd name="T75" fmla="*/ 487 h 499"/>
              <a:gd name="T76" fmla="*/ 110 w 1066"/>
              <a:gd name="T77" fmla="*/ 495 h 499"/>
              <a:gd name="T78" fmla="*/ 132 w 1066"/>
              <a:gd name="T79" fmla="*/ 498 h 499"/>
              <a:gd name="T80" fmla="*/ 932 w 1066"/>
              <a:gd name="T81" fmla="*/ 49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66" h="499">
                <a:moveTo>
                  <a:pt x="932" y="498"/>
                </a:moveTo>
                <a:lnTo>
                  <a:pt x="955" y="495"/>
                </a:lnTo>
                <a:lnTo>
                  <a:pt x="979" y="487"/>
                </a:lnTo>
                <a:lnTo>
                  <a:pt x="999" y="476"/>
                </a:lnTo>
                <a:lnTo>
                  <a:pt x="1017" y="458"/>
                </a:lnTo>
                <a:lnTo>
                  <a:pt x="1035" y="439"/>
                </a:lnTo>
                <a:lnTo>
                  <a:pt x="1047" y="415"/>
                </a:lnTo>
                <a:lnTo>
                  <a:pt x="1057" y="388"/>
                </a:lnTo>
                <a:lnTo>
                  <a:pt x="1062" y="360"/>
                </a:lnTo>
                <a:lnTo>
                  <a:pt x="1065" y="332"/>
                </a:lnTo>
                <a:lnTo>
                  <a:pt x="1065" y="165"/>
                </a:lnTo>
                <a:lnTo>
                  <a:pt x="1062" y="137"/>
                </a:lnTo>
                <a:lnTo>
                  <a:pt x="1057" y="109"/>
                </a:lnTo>
                <a:lnTo>
                  <a:pt x="1047" y="83"/>
                </a:lnTo>
                <a:lnTo>
                  <a:pt x="1035" y="60"/>
                </a:lnTo>
                <a:lnTo>
                  <a:pt x="1017" y="39"/>
                </a:lnTo>
                <a:lnTo>
                  <a:pt x="999" y="21"/>
                </a:lnTo>
                <a:lnTo>
                  <a:pt x="979" y="10"/>
                </a:lnTo>
                <a:lnTo>
                  <a:pt x="955" y="2"/>
                </a:lnTo>
                <a:lnTo>
                  <a:pt x="932" y="0"/>
                </a:lnTo>
                <a:lnTo>
                  <a:pt x="132" y="0"/>
                </a:lnTo>
                <a:lnTo>
                  <a:pt x="110" y="2"/>
                </a:lnTo>
                <a:lnTo>
                  <a:pt x="88" y="10"/>
                </a:lnTo>
                <a:lnTo>
                  <a:pt x="67" y="21"/>
                </a:lnTo>
                <a:lnTo>
                  <a:pt x="48" y="39"/>
                </a:lnTo>
                <a:lnTo>
                  <a:pt x="31" y="60"/>
                </a:lnTo>
                <a:lnTo>
                  <a:pt x="17" y="83"/>
                </a:lnTo>
                <a:lnTo>
                  <a:pt x="8" y="109"/>
                </a:lnTo>
                <a:lnTo>
                  <a:pt x="2" y="137"/>
                </a:lnTo>
                <a:lnTo>
                  <a:pt x="0" y="165"/>
                </a:lnTo>
                <a:lnTo>
                  <a:pt x="0" y="332"/>
                </a:lnTo>
                <a:lnTo>
                  <a:pt x="2" y="360"/>
                </a:lnTo>
                <a:lnTo>
                  <a:pt x="8" y="388"/>
                </a:lnTo>
                <a:lnTo>
                  <a:pt x="17" y="415"/>
                </a:lnTo>
                <a:lnTo>
                  <a:pt x="31" y="439"/>
                </a:lnTo>
                <a:lnTo>
                  <a:pt x="48" y="458"/>
                </a:lnTo>
                <a:lnTo>
                  <a:pt x="67" y="476"/>
                </a:lnTo>
                <a:lnTo>
                  <a:pt x="88" y="487"/>
                </a:lnTo>
                <a:lnTo>
                  <a:pt x="110" y="495"/>
                </a:lnTo>
                <a:lnTo>
                  <a:pt x="132" y="498"/>
                </a:lnTo>
                <a:lnTo>
                  <a:pt x="932" y="498"/>
                </a:lnTo>
              </a:path>
            </a:pathLst>
          </a:custGeom>
          <a:gradFill rotWithShape="0">
            <a:gsLst>
              <a:gs pos="0">
                <a:srgbClr val="F8F8D3">
                  <a:gamma/>
                  <a:shade val="89804"/>
                  <a:invGamma/>
                </a:srgbClr>
              </a:gs>
              <a:gs pos="50000">
                <a:srgbClr val="F8F8D3"/>
              </a:gs>
              <a:gs pos="100000">
                <a:srgbClr val="F8F8D3">
                  <a:gamma/>
                  <a:shade val="89804"/>
                  <a:invGamma/>
                </a:srgbClr>
              </a:gs>
            </a:gsLst>
            <a:lin ang="18900000" scaled="1"/>
          </a:gradFill>
          <a:ln w="12700" cap="rnd"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6" name="Freeform 1048"/>
          <p:cNvSpPr>
            <a:spLocks/>
          </p:cNvSpPr>
          <p:nvPr/>
        </p:nvSpPr>
        <p:spPr bwMode="blackWhite">
          <a:xfrm>
            <a:off x="5818188" y="2241550"/>
            <a:ext cx="1692275" cy="792163"/>
          </a:xfrm>
          <a:custGeom>
            <a:avLst/>
            <a:gdLst>
              <a:gd name="T0" fmla="*/ 932 w 1066"/>
              <a:gd name="T1" fmla="*/ 498 h 499"/>
              <a:gd name="T2" fmla="*/ 955 w 1066"/>
              <a:gd name="T3" fmla="*/ 495 h 499"/>
              <a:gd name="T4" fmla="*/ 979 w 1066"/>
              <a:gd name="T5" fmla="*/ 487 h 499"/>
              <a:gd name="T6" fmla="*/ 999 w 1066"/>
              <a:gd name="T7" fmla="*/ 476 h 499"/>
              <a:gd name="T8" fmla="*/ 1017 w 1066"/>
              <a:gd name="T9" fmla="*/ 458 h 499"/>
              <a:gd name="T10" fmla="*/ 1035 w 1066"/>
              <a:gd name="T11" fmla="*/ 439 h 499"/>
              <a:gd name="T12" fmla="*/ 1047 w 1066"/>
              <a:gd name="T13" fmla="*/ 415 h 499"/>
              <a:gd name="T14" fmla="*/ 1057 w 1066"/>
              <a:gd name="T15" fmla="*/ 388 h 499"/>
              <a:gd name="T16" fmla="*/ 1062 w 1066"/>
              <a:gd name="T17" fmla="*/ 360 h 499"/>
              <a:gd name="T18" fmla="*/ 1065 w 1066"/>
              <a:gd name="T19" fmla="*/ 332 h 499"/>
              <a:gd name="T20" fmla="*/ 1065 w 1066"/>
              <a:gd name="T21" fmla="*/ 165 h 499"/>
              <a:gd name="T22" fmla="*/ 1062 w 1066"/>
              <a:gd name="T23" fmla="*/ 137 h 499"/>
              <a:gd name="T24" fmla="*/ 1057 w 1066"/>
              <a:gd name="T25" fmla="*/ 109 h 499"/>
              <a:gd name="T26" fmla="*/ 1047 w 1066"/>
              <a:gd name="T27" fmla="*/ 83 h 499"/>
              <a:gd name="T28" fmla="*/ 1035 w 1066"/>
              <a:gd name="T29" fmla="*/ 60 h 499"/>
              <a:gd name="T30" fmla="*/ 1017 w 1066"/>
              <a:gd name="T31" fmla="*/ 39 h 499"/>
              <a:gd name="T32" fmla="*/ 999 w 1066"/>
              <a:gd name="T33" fmla="*/ 21 h 499"/>
              <a:gd name="T34" fmla="*/ 979 w 1066"/>
              <a:gd name="T35" fmla="*/ 10 h 499"/>
              <a:gd name="T36" fmla="*/ 955 w 1066"/>
              <a:gd name="T37" fmla="*/ 2 h 499"/>
              <a:gd name="T38" fmla="*/ 932 w 1066"/>
              <a:gd name="T39" fmla="*/ 0 h 499"/>
              <a:gd name="T40" fmla="*/ 132 w 1066"/>
              <a:gd name="T41" fmla="*/ 0 h 499"/>
              <a:gd name="T42" fmla="*/ 110 w 1066"/>
              <a:gd name="T43" fmla="*/ 2 h 499"/>
              <a:gd name="T44" fmla="*/ 88 w 1066"/>
              <a:gd name="T45" fmla="*/ 10 h 499"/>
              <a:gd name="T46" fmla="*/ 67 w 1066"/>
              <a:gd name="T47" fmla="*/ 21 h 499"/>
              <a:gd name="T48" fmla="*/ 48 w 1066"/>
              <a:gd name="T49" fmla="*/ 39 h 499"/>
              <a:gd name="T50" fmla="*/ 31 w 1066"/>
              <a:gd name="T51" fmla="*/ 60 h 499"/>
              <a:gd name="T52" fmla="*/ 17 w 1066"/>
              <a:gd name="T53" fmla="*/ 83 h 499"/>
              <a:gd name="T54" fmla="*/ 8 w 1066"/>
              <a:gd name="T55" fmla="*/ 109 h 499"/>
              <a:gd name="T56" fmla="*/ 2 w 1066"/>
              <a:gd name="T57" fmla="*/ 137 h 499"/>
              <a:gd name="T58" fmla="*/ 0 w 1066"/>
              <a:gd name="T59" fmla="*/ 165 h 499"/>
              <a:gd name="T60" fmla="*/ 0 w 1066"/>
              <a:gd name="T61" fmla="*/ 332 h 499"/>
              <a:gd name="T62" fmla="*/ 2 w 1066"/>
              <a:gd name="T63" fmla="*/ 360 h 499"/>
              <a:gd name="T64" fmla="*/ 8 w 1066"/>
              <a:gd name="T65" fmla="*/ 388 h 499"/>
              <a:gd name="T66" fmla="*/ 17 w 1066"/>
              <a:gd name="T67" fmla="*/ 415 h 499"/>
              <a:gd name="T68" fmla="*/ 31 w 1066"/>
              <a:gd name="T69" fmla="*/ 439 h 499"/>
              <a:gd name="T70" fmla="*/ 48 w 1066"/>
              <a:gd name="T71" fmla="*/ 458 h 499"/>
              <a:gd name="T72" fmla="*/ 67 w 1066"/>
              <a:gd name="T73" fmla="*/ 476 h 499"/>
              <a:gd name="T74" fmla="*/ 88 w 1066"/>
              <a:gd name="T75" fmla="*/ 487 h 499"/>
              <a:gd name="T76" fmla="*/ 110 w 1066"/>
              <a:gd name="T77" fmla="*/ 495 h 499"/>
              <a:gd name="T78" fmla="*/ 132 w 1066"/>
              <a:gd name="T79" fmla="*/ 498 h 499"/>
              <a:gd name="T80" fmla="*/ 932 w 1066"/>
              <a:gd name="T81" fmla="*/ 49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66" h="499">
                <a:moveTo>
                  <a:pt x="932" y="498"/>
                </a:moveTo>
                <a:lnTo>
                  <a:pt x="955" y="495"/>
                </a:lnTo>
                <a:lnTo>
                  <a:pt x="979" y="487"/>
                </a:lnTo>
                <a:lnTo>
                  <a:pt x="999" y="476"/>
                </a:lnTo>
                <a:lnTo>
                  <a:pt x="1017" y="458"/>
                </a:lnTo>
                <a:lnTo>
                  <a:pt x="1035" y="439"/>
                </a:lnTo>
                <a:lnTo>
                  <a:pt x="1047" y="415"/>
                </a:lnTo>
                <a:lnTo>
                  <a:pt x="1057" y="388"/>
                </a:lnTo>
                <a:lnTo>
                  <a:pt x="1062" y="360"/>
                </a:lnTo>
                <a:lnTo>
                  <a:pt x="1065" y="332"/>
                </a:lnTo>
                <a:lnTo>
                  <a:pt x="1065" y="165"/>
                </a:lnTo>
                <a:lnTo>
                  <a:pt x="1062" y="137"/>
                </a:lnTo>
                <a:lnTo>
                  <a:pt x="1057" y="109"/>
                </a:lnTo>
                <a:lnTo>
                  <a:pt x="1047" y="83"/>
                </a:lnTo>
                <a:lnTo>
                  <a:pt x="1035" y="60"/>
                </a:lnTo>
                <a:lnTo>
                  <a:pt x="1017" y="39"/>
                </a:lnTo>
                <a:lnTo>
                  <a:pt x="999" y="21"/>
                </a:lnTo>
                <a:lnTo>
                  <a:pt x="979" y="10"/>
                </a:lnTo>
                <a:lnTo>
                  <a:pt x="955" y="2"/>
                </a:lnTo>
                <a:lnTo>
                  <a:pt x="932" y="0"/>
                </a:lnTo>
                <a:lnTo>
                  <a:pt x="132" y="0"/>
                </a:lnTo>
                <a:lnTo>
                  <a:pt x="110" y="2"/>
                </a:lnTo>
                <a:lnTo>
                  <a:pt x="88" y="10"/>
                </a:lnTo>
                <a:lnTo>
                  <a:pt x="67" y="21"/>
                </a:lnTo>
                <a:lnTo>
                  <a:pt x="48" y="39"/>
                </a:lnTo>
                <a:lnTo>
                  <a:pt x="31" y="60"/>
                </a:lnTo>
                <a:lnTo>
                  <a:pt x="17" y="83"/>
                </a:lnTo>
                <a:lnTo>
                  <a:pt x="8" y="109"/>
                </a:lnTo>
                <a:lnTo>
                  <a:pt x="2" y="137"/>
                </a:lnTo>
                <a:lnTo>
                  <a:pt x="0" y="165"/>
                </a:lnTo>
                <a:lnTo>
                  <a:pt x="0" y="332"/>
                </a:lnTo>
                <a:lnTo>
                  <a:pt x="2" y="360"/>
                </a:lnTo>
                <a:lnTo>
                  <a:pt x="8" y="388"/>
                </a:lnTo>
                <a:lnTo>
                  <a:pt x="17" y="415"/>
                </a:lnTo>
                <a:lnTo>
                  <a:pt x="31" y="439"/>
                </a:lnTo>
                <a:lnTo>
                  <a:pt x="48" y="458"/>
                </a:lnTo>
                <a:lnTo>
                  <a:pt x="67" y="476"/>
                </a:lnTo>
                <a:lnTo>
                  <a:pt x="88" y="487"/>
                </a:lnTo>
                <a:lnTo>
                  <a:pt x="110" y="495"/>
                </a:lnTo>
                <a:lnTo>
                  <a:pt x="132" y="498"/>
                </a:lnTo>
                <a:lnTo>
                  <a:pt x="932" y="498"/>
                </a:lnTo>
              </a:path>
            </a:pathLst>
          </a:custGeom>
          <a:gradFill rotWithShape="0">
            <a:gsLst>
              <a:gs pos="0">
                <a:srgbClr val="F8F8D3">
                  <a:gamma/>
                  <a:shade val="89804"/>
                  <a:invGamma/>
                </a:srgbClr>
              </a:gs>
              <a:gs pos="50000">
                <a:srgbClr val="F8F8D3"/>
              </a:gs>
              <a:gs pos="100000">
                <a:srgbClr val="F8F8D3">
                  <a:gamma/>
                  <a:shade val="89804"/>
                  <a:invGamma/>
                </a:srgbClr>
              </a:gs>
            </a:gsLst>
            <a:lin ang="18900000" scaled="1"/>
          </a:gradFill>
          <a:ln w="12700" cap="rnd"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7" name="Freeform 1049"/>
          <p:cNvSpPr>
            <a:spLocks/>
          </p:cNvSpPr>
          <p:nvPr/>
        </p:nvSpPr>
        <p:spPr bwMode="blackWhite">
          <a:xfrm>
            <a:off x="5818188" y="5213350"/>
            <a:ext cx="1692275" cy="792163"/>
          </a:xfrm>
          <a:custGeom>
            <a:avLst/>
            <a:gdLst>
              <a:gd name="T0" fmla="*/ 932 w 1066"/>
              <a:gd name="T1" fmla="*/ 498 h 499"/>
              <a:gd name="T2" fmla="*/ 955 w 1066"/>
              <a:gd name="T3" fmla="*/ 495 h 499"/>
              <a:gd name="T4" fmla="*/ 979 w 1066"/>
              <a:gd name="T5" fmla="*/ 487 h 499"/>
              <a:gd name="T6" fmla="*/ 999 w 1066"/>
              <a:gd name="T7" fmla="*/ 476 h 499"/>
              <a:gd name="T8" fmla="*/ 1017 w 1066"/>
              <a:gd name="T9" fmla="*/ 458 h 499"/>
              <a:gd name="T10" fmla="*/ 1035 w 1066"/>
              <a:gd name="T11" fmla="*/ 439 h 499"/>
              <a:gd name="T12" fmla="*/ 1047 w 1066"/>
              <a:gd name="T13" fmla="*/ 415 h 499"/>
              <a:gd name="T14" fmla="*/ 1057 w 1066"/>
              <a:gd name="T15" fmla="*/ 388 h 499"/>
              <a:gd name="T16" fmla="*/ 1062 w 1066"/>
              <a:gd name="T17" fmla="*/ 360 h 499"/>
              <a:gd name="T18" fmla="*/ 1065 w 1066"/>
              <a:gd name="T19" fmla="*/ 332 h 499"/>
              <a:gd name="T20" fmla="*/ 1065 w 1066"/>
              <a:gd name="T21" fmla="*/ 165 h 499"/>
              <a:gd name="T22" fmla="*/ 1062 w 1066"/>
              <a:gd name="T23" fmla="*/ 137 h 499"/>
              <a:gd name="T24" fmla="*/ 1057 w 1066"/>
              <a:gd name="T25" fmla="*/ 109 h 499"/>
              <a:gd name="T26" fmla="*/ 1047 w 1066"/>
              <a:gd name="T27" fmla="*/ 83 h 499"/>
              <a:gd name="T28" fmla="*/ 1035 w 1066"/>
              <a:gd name="T29" fmla="*/ 60 h 499"/>
              <a:gd name="T30" fmla="*/ 1017 w 1066"/>
              <a:gd name="T31" fmla="*/ 39 h 499"/>
              <a:gd name="T32" fmla="*/ 999 w 1066"/>
              <a:gd name="T33" fmla="*/ 21 h 499"/>
              <a:gd name="T34" fmla="*/ 979 w 1066"/>
              <a:gd name="T35" fmla="*/ 10 h 499"/>
              <a:gd name="T36" fmla="*/ 955 w 1066"/>
              <a:gd name="T37" fmla="*/ 2 h 499"/>
              <a:gd name="T38" fmla="*/ 932 w 1066"/>
              <a:gd name="T39" fmla="*/ 0 h 499"/>
              <a:gd name="T40" fmla="*/ 132 w 1066"/>
              <a:gd name="T41" fmla="*/ 0 h 499"/>
              <a:gd name="T42" fmla="*/ 110 w 1066"/>
              <a:gd name="T43" fmla="*/ 2 h 499"/>
              <a:gd name="T44" fmla="*/ 88 w 1066"/>
              <a:gd name="T45" fmla="*/ 10 h 499"/>
              <a:gd name="T46" fmla="*/ 67 w 1066"/>
              <a:gd name="T47" fmla="*/ 21 h 499"/>
              <a:gd name="T48" fmla="*/ 48 w 1066"/>
              <a:gd name="T49" fmla="*/ 39 h 499"/>
              <a:gd name="T50" fmla="*/ 31 w 1066"/>
              <a:gd name="T51" fmla="*/ 60 h 499"/>
              <a:gd name="T52" fmla="*/ 17 w 1066"/>
              <a:gd name="T53" fmla="*/ 83 h 499"/>
              <a:gd name="T54" fmla="*/ 8 w 1066"/>
              <a:gd name="T55" fmla="*/ 109 h 499"/>
              <a:gd name="T56" fmla="*/ 2 w 1066"/>
              <a:gd name="T57" fmla="*/ 137 h 499"/>
              <a:gd name="T58" fmla="*/ 0 w 1066"/>
              <a:gd name="T59" fmla="*/ 165 h 499"/>
              <a:gd name="T60" fmla="*/ 0 w 1066"/>
              <a:gd name="T61" fmla="*/ 332 h 499"/>
              <a:gd name="T62" fmla="*/ 2 w 1066"/>
              <a:gd name="T63" fmla="*/ 360 h 499"/>
              <a:gd name="T64" fmla="*/ 8 w 1066"/>
              <a:gd name="T65" fmla="*/ 388 h 499"/>
              <a:gd name="T66" fmla="*/ 17 w 1066"/>
              <a:gd name="T67" fmla="*/ 415 h 499"/>
              <a:gd name="T68" fmla="*/ 31 w 1066"/>
              <a:gd name="T69" fmla="*/ 439 h 499"/>
              <a:gd name="T70" fmla="*/ 48 w 1066"/>
              <a:gd name="T71" fmla="*/ 458 h 499"/>
              <a:gd name="T72" fmla="*/ 67 w 1066"/>
              <a:gd name="T73" fmla="*/ 476 h 499"/>
              <a:gd name="T74" fmla="*/ 88 w 1066"/>
              <a:gd name="T75" fmla="*/ 487 h 499"/>
              <a:gd name="T76" fmla="*/ 110 w 1066"/>
              <a:gd name="T77" fmla="*/ 495 h 499"/>
              <a:gd name="T78" fmla="*/ 132 w 1066"/>
              <a:gd name="T79" fmla="*/ 498 h 499"/>
              <a:gd name="T80" fmla="*/ 932 w 1066"/>
              <a:gd name="T81" fmla="*/ 49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66" h="499">
                <a:moveTo>
                  <a:pt x="932" y="498"/>
                </a:moveTo>
                <a:lnTo>
                  <a:pt x="955" y="495"/>
                </a:lnTo>
                <a:lnTo>
                  <a:pt x="979" y="487"/>
                </a:lnTo>
                <a:lnTo>
                  <a:pt x="999" y="476"/>
                </a:lnTo>
                <a:lnTo>
                  <a:pt x="1017" y="458"/>
                </a:lnTo>
                <a:lnTo>
                  <a:pt x="1035" y="439"/>
                </a:lnTo>
                <a:lnTo>
                  <a:pt x="1047" y="415"/>
                </a:lnTo>
                <a:lnTo>
                  <a:pt x="1057" y="388"/>
                </a:lnTo>
                <a:lnTo>
                  <a:pt x="1062" y="360"/>
                </a:lnTo>
                <a:lnTo>
                  <a:pt x="1065" y="332"/>
                </a:lnTo>
                <a:lnTo>
                  <a:pt x="1065" y="165"/>
                </a:lnTo>
                <a:lnTo>
                  <a:pt x="1062" y="137"/>
                </a:lnTo>
                <a:lnTo>
                  <a:pt x="1057" y="109"/>
                </a:lnTo>
                <a:lnTo>
                  <a:pt x="1047" y="83"/>
                </a:lnTo>
                <a:lnTo>
                  <a:pt x="1035" y="60"/>
                </a:lnTo>
                <a:lnTo>
                  <a:pt x="1017" y="39"/>
                </a:lnTo>
                <a:lnTo>
                  <a:pt x="999" y="21"/>
                </a:lnTo>
                <a:lnTo>
                  <a:pt x="979" y="10"/>
                </a:lnTo>
                <a:lnTo>
                  <a:pt x="955" y="2"/>
                </a:lnTo>
                <a:lnTo>
                  <a:pt x="932" y="0"/>
                </a:lnTo>
                <a:lnTo>
                  <a:pt x="132" y="0"/>
                </a:lnTo>
                <a:lnTo>
                  <a:pt x="110" y="2"/>
                </a:lnTo>
                <a:lnTo>
                  <a:pt x="88" y="10"/>
                </a:lnTo>
                <a:lnTo>
                  <a:pt x="67" y="21"/>
                </a:lnTo>
                <a:lnTo>
                  <a:pt x="48" y="39"/>
                </a:lnTo>
                <a:lnTo>
                  <a:pt x="31" y="60"/>
                </a:lnTo>
                <a:lnTo>
                  <a:pt x="17" y="83"/>
                </a:lnTo>
                <a:lnTo>
                  <a:pt x="8" y="109"/>
                </a:lnTo>
                <a:lnTo>
                  <a:pt x="2" y="137"/>
                </a:lnTo>
                <a:lnTo>
                  <a:pt x="0" y="165"/>
                </a:lnTo>
                <a:lnTo>
                  <a:pt x="0" y="332"/>
                </a:lnTo>
                <a:lnTo>
                  <a:pt x="2" y="360"/>
                </a:lnTo>
                <a:lnTo>
                  <a:pt x="8" y="388"/>
                </a:lnTo>
                <a:lnTo>
                  <a:pt x="17" y="415"/>
                </a:lnTo>
                <a:lnTo>
                  <a:pt x="31" y="439"/>
                </a:lnTo>
                <a:lnTo>
                  <a:pt x="48" y="458"/>
                </a:lnTo>
                <a:lnTo>
                  <a:pt x="67" y="476"/>
                </a:lnTo>
                <a:lnTo>
                  <a:pt x="88" y="487"/>
                </a:lnTo>
                <a:lnTo>
                  <a:pt x="110" y="495"/>
                </a:lnTo>
                <a:lnTo>
                  <a:pt x="132" y="498"/>
                </a:lnTo>
                <a:lnTo>
                  <a:pt x="932" y="498"/>
                </a:lnTo>
              </a:path>
            </a:pathLst>
          </a:custGeom>
          <a:gradFill rotWithShape="0">
            <a:gsLst>
              <a:gs pos="0">
                <a:srgbClr val="F8F8D3">
                  <a:gamma/>
                  <a:shade val="89804"/>
                  <a:invGamma/>
                </a:srgbClr>
              </a:gs>
              <a:gs pos="50000">
                <a:srgbClr val="F8F8D3"/>
              </a:gs>
              <a:gs pos="100000">
                <a:srgbClr val="F8F8D3">
                  <a:gamma/>
                  <a:shade val="89804"/>
                  <a:invGamma/>
                </a:srgbClr>
              </a:gs>
            </a:gsLst>
            <a:lin ang="18900000" scaled="1"/>
          </a:gradFill>
          <a:ln w="12700" cap="rnd"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8" name="Rectangle 1050"/>
          <p:cNvSpPr>
            <a:spLocks noChangeArrowheads="1"/>
          </p:cNvSpPr>
          <p:nvPr/>
        </p:nvSpPr>
        <p:spPr bwMode="auto">
          <a:xfrm>
            <a:off x="2108184" y="2381250"/>
            <a:ext cx="1546256"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spcBef>
                <a:spcPct val="0"/>
              </a:spcBef>
            </a:pPr>
            <a:r>
              <a:rPr lang="en-US" altLang="en-US" sz="2400" dirty="0" err="1">
                <a:effectLst/>
              </a:rPr>
              <a:t>Tablespace</a:t>
            </a:r>
            <a:endParaRPr lang="en-US" altLang="en-US" sz="2400" dirty="0">
              <a:effectLst/>
            </a:endParaRPr>
          </a:p>
        </p:txBody>
      </p:sp>
      <p:sp>
        <p:nvSpPr>
          <p:cNvPr id="33819" name="Rectangle 1051"/>
          <p:cNvSpPr>
            <a:spLocks noChangeArrowheads="1"/>
          </p:cNvSpPr>
          <p:nvPr/>
        </p:nvSpPr>
        <p:spPr bwMode="auto">
          <a:xfrm>
            <a:off x="6058196" y="2390775"/>
            <a:ext cx="1251946"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spcBef>
                <a:spcPct val="0"/>
              </a:spcBef>
            </a:pPr>
            <a:r>
              <a:rPr lang="en-US" altLang="en-US" sz="2400" dirty="0">
                <a:effectLst/>
              </a:rPr>
              <a:t>Data</a:t>
            </a:r>
            <a:r>
              <a:rPr lang="en-US" altLang="en-US" sz="2400" dirty="0">
                <a:solidFill>
                  <a:schemeClr val="bg2"/>
                </a:solidFill>
                <a:effectLst/>
              </a:rPr>
              <a:t> </a:t>
            </a:r>
            <a:r>
              <a:rPr lang="en-US" altLang="en-US" sz="2400" dirty="0">
                <a:effectLst/>
              </a:rPr>
              <a:t>file</a:t>
            </a:r>
          </a:p>
        </p:txBody>
      </p:sp>
      <p:sp>
        <p:nvSpPr>
          <p:cNvPr id="33820" name="Rectangle 1052"/>
          <p:cNvSpPr>
            <a:spLocks noChangeArrowheads="1"/>
          </p:cNvSpPr>
          <p:nvPr/>
        </p:nvSpPr>
        <p:spPr bwMode="auto">
          <a:xfrm>
            <a:off x="5969799" y="5384800"/>
            <a:ext cx="1476365"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spcBef>
                <a:spcPct val="0"/>
              </a:spcBef>
            </a:pPr>
            <a:r>
              <a:rPr lang="en-US" altLang="en-US" sz="2400" dirty="0">
                <a:effectLst/>
              </a:rPr>
              <a:t>O/S</a:t>
            </a:r>
            <a:r>
              <a:rPr lang="en-US" altLang="en-US" sz="2400" dirty="0">
                <a:solidFill>
                  <a:schemeClr val="bg2"/>
                </a:solidFill>
                <a:effectLst/>
              </a:rPr>
              <a:t> </a:t>
            </a:r>
            <a:r>
              <a:rPr lang="en-US" altLang="en-US" sz="2400" dirty="0">
                <a:effectLst/>
              </a:rPr>
              <a:t>Block</a:t>
            </a:r>
          </a:p>
        </p:txBody>
      </p:sp>
      <p:sp>
        <p:nvSpPr>
          <p:cNvPr id="33821" name="Rectangle 1053"/>
          <p:cNvSpPr>
            <a:spLocks noChangeArrowheads="1"/>
          </p:cNvSpPr>
          <p:nvPr/>
        </p:nvSpPr>
        <p:spPr bwMode="auto">
          <a:xfrm>
            <a:off x="2334321" y="5213350"/>
            <a:ext cx="1005082"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spcBef>
                <a:spcPct val="0"/>
              </a:spcBef>
            </a:pPr>
            <a:r>
              <a:rPr lang="en-US" altLang="en-US" sz="2400" dirty="0">
                <a:effectLst/>
              </a:rPr>
              <a:t>Oracle</a:t>
            </a:r>
            <a:r>
              <a:rPr lang="en-US" altLang="en-US" sz="2400" dirty="0">
                <a:solidFill>
                  <a:schemeClr val="bg2"/>
                </a:solidFill>
                <a:effectLst/>
              </a:rPr>
              <a:t/>
            </a:r>
            <a:br>
              <a:rPr lang="en-US" altLang="en-US" sz="2400" dirty="0">
                <a:solidFill>
                  <a:schemeClr val="bg2"/>
                </a:solidFill>
                <a:effectLst/>
              </a:rPr>
            </a:br>
            <a:r>
              <a:rPr lang="en-US" altLang="en-US" sz="2400" dirty="0">
                <a:solidFill>
                  <a:schemeClr val="bg2"/>
                </a:solidFill>
                <a:effectLst/>
              </a:rPr>
              <a:t> </a:t>
            </a:r>
            <a:r>
              <a:rPr lang="en-US" altLang="en-US" sz="2400" dirty="0">
                <a:effectLst/>
              </a:rPr>
              <a:t>block</a:t>
            </a:r>
          </a:p>
        </p:txBody>
      </p:sp>
      <p:sp>
        <p:nvSpPr>
          <p:cNvPr id="33822" name="Rectangle 1054"/>
          <p:cNvSpPr>
            <a:spLocks noChangeArrowheads="1"/>
          </p:cNvSpPr>
          <p:nvPr/>
        </p:nvSpPr>
        <p:spPr bwMode="auto">
          <a:xfrm>
            <a:off x="2203699" y="3398838"/>
            <a:ext cx="1261564"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spcBef>
                <a:spcPct val="0"/>
              </a:spcBef>
            </a:pPr>
            <a:r>
              <a:rPr lang="en-US" altLang="en-US" sz="2400" dirty="0">
                <a:effectLst/>
              </a:rPr>
              <a:t>Segment</a:t>
            </a:r>
          </a:p>
        </p:txBody>
      </p:sp>
      <p:sp>
        <p:nvSpPr>
          <p:cNvPr id="33823" name="Rectangle 1055"/>
          <p:cNvSpPr>
            <a:spLocks noChangeArrowheads="1"/>
          </p:cNvSpPr>
          <p:nvPr/>
        </p:nvSpPr>
        <p:spPr bwMode="auto">
          <a:xfrm>
            <a:off x="2389969" y="4386263"/>
            <a:ext cx="98745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spcBef>
                <a:spcPct val="0"/>
              </a:spcBef>
            </a:pPr>
            <a:r>
              <a:rPr lang="en-US" altLang="en-US" sz="2400" dirty="0">
                <a:effectLst/>
              </a:rPr>
              <a:t>Extent</a:t>
            </a:r>
          </a:p>
        </p:txBody>
      </p:sp>
      <p:sp>
        <p:nvSpPr>
          <p:cNvPr id="33825" name="Rectangle 1057"/>
          <p:cNvSpPr>
            <a:spLocks noGrp="1" noChangeArrowheads="1"/>
          </p:cNvSpPr>
          <p:nvPr>
            <p:ph type="title" idx="4294967295"/>
          </p:nvPr>
        </p:nvSpPr>
        <p:spPr>
          <a:xfrm>
            <a:off x="914400" y="228600"/>
            <a:ext cx="7299325" cy="881063"/>
          </a:xfrm>
        </p:spPr>
        <p:txBody>
          <a:bodyPr/>
          <a:lstStyle/>
          <a:p>
            <a:r>
              <a:rPr lang="en-US" altLang="en-US"/>
              <a:t>Database Structure</a:t>
            </a:r>
          </a:p>
        </p:txBody>
      </p:sp>
    </p:spTree>
    <p:extLst>
      <p:ext uri="{BB962C8B-B14F-4D97-AF65-F5344CB8AC3E}">
        <p14:creationId xmlns:p14="http://schemas.microsoft.com/office/powerpoint/2010/main" val="3040554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3" name="Text Box 33"/>
          <p:cNvSpPr txBox="1">
            <a:spLocks noChangeArrowheads="1"/>
          </p:cNvSpPr>
          <p:nvPr/>
        </p:nvSpPr>
        <p:spPr bwMode="auto">
          <a:xfrm>
            <a:off x="1447799" y="1066800"/>
            <a:ext cx="5440363" cy="4862870"/>
          </a:xfrm>
          <a:prstGeom prst="rect">
            <a:avLst/>
          </a:prstGeom>
          <a:noFill/>
          <a:ln>
            <a:noFill/>
          </a:ln>
          <a:effectLst/>
          <a:extLst>
            <a:ext uri="{909E8E84-426E-40DD-AFC4-6F175D3DCCD1}">
              <a14:hiddenFill xmlns:a14="http://schemas.microsoft.com/office/drawing/2010/main">
                <a:gradFill rotWithShape="0">
                  <a:gsLst>
                    <a:gs pos="0">
                      <a:srgbClr val="D3EAF8">
                        <a:gamma/>
                        <a:shade val="89804"/>
                        <a:invGamma/>
                      </a:srgbClr>
                    </a:gs>
                    <a:gs pos="50000">
                      <a:srgbClr val="D3EAF8"/>
                    </a:gs>
                    <a:gs pos="100000">
                      <a:srgbClr val="D3EAF8">
                        <a:gamma/>
                        <a:shade val="89804"/>
                        <a:invGamma/>
                      </a:srgbClr>
                    </a:gs>
                  </a:gsLst>
                  <a:lin ang="18900000" scaled="1"/>
                </a:gradFill>
              </a14:hiddenFill>
            </a:ext>
            <a:ext uri="{91240B29-F687-4F45-9708-019B960494DF}">
              <a14:hiddenLine xmlns:a14="http://schemas.microsoft.com/office/drawing/2010/main" w="508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dirty="0">
                <a:solidFill>
                  <a:srgbClr val="D3EAF8"/>
                </a:solidFill>
                <a:effectLst>
                  <a:outerShdw blurRad="38100" dist="38100" dir="2700000" algn="tl">
                    <a:srgbClr val="000000"/>
                  </a:outerShdw>
                </a:effectLst>
                <a:latin typeface="Arial" charset="0"/>
              </a:rPr>
              <a:t>Database Architecture</a:t>
            </a:r>
          </a:p>
          <a:p>
            <a:pPr lvl="1">
              <a:spcBef>
                <a:spcPct val="50000"/>
              </a:spcBef>
              <a:buFontTx/>
              <a:buChar char="•"/>
            </a:pPr>
            <a:r>
              <a:rPr lang="en-US" altLang="en-US" sz="2000" dirty="0">
                <a:solidFill>
                  <a:srgbClr val="D3EAF8"/>
                </a:solidFill>
                <a:effectLst>
                  <a:outerShdw blurRad="38100" dist="38100" dir="2700000" algn="tl">
                    <a:srgbClr val="000000"/>
                  </a:outerShdw>
                </a:effectLst>
                <a:latin typeface="Arial" charset="0"/>
              </a:rPr>
              <a:t>Physical: control, data, redo log, etc. files</a:t>
            </a:r>
          </a:p>
          <a:p>
            <a:pPr lvl="1">
              <a:spcBef>
                <a:spcPct val="50000"/>
              </a:spcBef>
              <a:buFontTx/>
              <a:buChar char="•"/>
            </a:pPr>
            <a:r>
              <a:rPr lang="en-US" altLang="en-US" sz="2000" dirty="0">
                <a:solidFill>
                  <a:srgbClr val="D3EAF8"/>
                </a:solidFill>
                <a:effectLst>
                  <a:outerShdw blurRad="38100" dist="38100" dir="2700000" algn="tl">
                    <a:srgbClr val="000000"/>
                  </a:outerShdw>
                </a:effectLst>
                <a:latin typeface="Arial" charset="0"/>
              </a:rPr>
              <a:t>Logical: </a:t>
            </a:r>
            <a:r>
              <a:rPr lang="en-US" altLang="en-US" sz="2000" dirty="0" err="1">
                <a:solidFill>
                  <a:srgbClr val="D3EAF8"/>
                </a:solidFill>
                <a:effectLst>
                  <a:outerShdw blurRad="38100" dist="38100" dir="2700000" algn="tl">
                    <a:srgbClr val="000000"/>
                  </a:outerShdw>
                </a:effectLst>
                <a:latin typeface="Arial" charset="0"/>
              </a:rPr>
              <a:t>tablespaces</a:t>
            </a:r>
            <a:r>
              <a:rPr lang="en-US" altLang="en-US" sz="2000" dirty="0">
                <a:solidFill>
                  <a:srgbClr val="D3EAF8"/>
                </a:solidFill>
                <a:effectLst>
                  <a:outerShdw blurRad="38100" dist="38100" dir="2700000" algn="tl">
                    <a:srgbClr val="000000"/>
                  </a:outerShdw>
                </a:effectLst>
                <a:latin typeface="Arial" charset="0"/>
              </a:rPr>
              <a:t>, segments, etc.</a:t>
            </a:r>
          </a:p>
          <a:p>
            <a:pPr>
              <a:spcBef>
                <a:spcPct val="50000"/>
              </a:spcBef>
            </a:pPr>
            <a:r>
              <a:rPr lang="en-US" altLang="en-US" sz="2800" dirty="0" err="1">
                <a:solidFill>
                  <a:srgbClr val="D3EAF8"/>
                </a:solidFill>
                <a:effectLst>
                  <a:outerShdw blurRad="38100" dist="38100" dir="2700000" algn="tl">
                    <a:srgbClr val="000000"/>
                  </a:outerShdw>
                </a:effectLst>
                <a:latin typeface="Arial" charset="0"/>
              </a:rPr>
              <a:t>Tablespaces</a:t>
            </a:r>
            <a:endParaRPr lang="en-US" altLang="en-US" sz="2800" dirty="0">
              <a:solidFill>
                <a:srgbClr val="D3EAF8"/>
              </a:solidFill>
              <a:effectLst>
                <a:outerShdw blurRad="38100" dist="38100" dir="2700000" algn="tl">
                  <a:srgbClr val="000000"/>
                </a:outerShdw>
              </a:effectLst>
              <a:latin typeface="Arial" charset="0"/>
            </a:endParaRPr>
          </a:p>
          <a:p>
            <a:pPr lvl="1">
              <a:spcBef>
                <a:spcPct val="50000"/>
              </a:spcBef>
              <a:buFontTx/>
              <a:buChar char="•"/>
            </a:pPr>
            <a:r>
              <a:rPr lang="en-US" altLang="en-US" sz="2000" dirty="0">
                <a:solidFill>
                  <a:srgbClr val="D3EAF8"/>
                </a:solidFill>
                <a:effectLst>
                  <a:outerShdw blurRad="38100" dist="38100" dir="2700000" algn="tl">
                    <a:srgbClr val="000000"/>
                  </a:outerShdw>
                </a:effectLst>
                <a:latin typeface="Arial" charset="0"/>
              </a:rPr>
              <a:t>Place to store tables</a:t>
            </a:r>
          </a:p>
          <a:p>
            <a:pPr lvl="1">
              <a:spcBef>
                <a:spcPct val="50000"/>
              </a:spcBef>
              <a:buFontTx/>
              <a:buChar char="•"/>
            </a:pPr>
            <a:r>
              <a:rPr lang="en-US" altLang="en-US" sz="2000" dirty="0">
                <a:solidFill>
                  <a:srgbClr val="D3EAF8"/>
                </a:solidFill>
                <a:effectLst>
                  <a:outerShdw blurRad="38100" dist="38100" dir="2700000" algn="tl">
                    <a:srgbClr val="000000"/>
                  </a:outerShdw>
                </a:effectLst>
                <a:latin typeface="Arial" charset="0"/>
              </a:rPr>
              <a:t>One or more OS files</a:t>
            </a:r>
          </a:p>
          <a:p>
            <a:pPr lvl="1">
              <a:spcBef>
                <a:spcPct val="50000"/>
              </a:spcBef>
              <a:buFontTx/>
              <a:buChar char="•"/>
            </a:pPr>
            <a:r>
              <a:rPr lang="en-US" altLang="en-US" sz="2000" dirty="0">
                <a:solidFill>
                  <a:srgbClr val="D3EAF8"/>
                </a:solidFill>
                <a:effectLst>
                  <a:outerShdw blurRad="38100" dist="38100" dir="2700000" algn="tl">
                    <a:srgbClr val="000000"/>
                  </a:outerShdw>
                </a:effectLst>
                <a:latin typeface="Arial" charset="0"/>
              </a:rPr>
              <a:t>One or more segments</a:t>
            </a:r>
          </a:p>
          <a:p>
            <a:pPr lvl="1">
              <a:spcBef>
                <a:spcPct val="50000"/>
              </a:spcBef>
              <a:buFontTx/>
              <a:buChar char="•"/>
            </a:pPr>
            <a:r>
              <a:rPr lang="en-US" altLang="en-US" sz="2000" dirty="0">
                <a:solidFill>
                  <a:srgbClr val="D3EAF8"/>
                </a:solidFill>
                <a:effectLst>
                  <a:outerShdw blurRad="38100" dist="38100" dir="2700000" algn="tl">
                    <a:srgbClr val="000000"/>
                  </a:outerShdw>
                </a:effectLst>
                <a:latin typeface="Arial" charset="0"/>
              </a:rPr>
              <a:t>Can be brought online “live”</a:t>
            </a:r>
          </a:p>
          <a:p>
            <a:pPr lvl="1">
              <a:spcBef>
                <a:spcPct val="50000"/>
              </a:spcBef>
              <a:buFontTx/>
              <a:buChar char="•"/>
            </a:pPr>
            <a:r>
              <a:rPr lang="en-US" altLang="en-US" sz="2000" dirty="0">
                <a:solidFill>
                  <a:srgbClr val="D3EAF8"/>
                </a:solidFill>
                <a:effectLst>
                  <a:outerShdw blurRad="38100" dist="38100" dir="2700000" algn="tl">
                    <a:srgbClr val="000000"/>
                  </a:outerShdw>
                </a:effectLst>
                <a:latin typeface="Arial" charset="0"/>
              </a:rPr>
              <a:t>Can be taken offline “live”</a:t>
            </a:r>
          </a:p>
          <a:p>
            <a:pPr lvl="1">
              <a:spcBef>
                <a:spcPct val="50000"/>
              </a:spcBef>
              <a:buFontTx/>
              <a:buChar char="•"/>
            </a:pPr>
            <a:r>
              <a:rPr lang="en-US" altLang="en-US" sz="2000" dirty="0">
                <a:solidFill>
                  <a:srgbClr val="D3EAF8"/>
                </a:solidFill>
                <a:effectLst>
                  <a:outerShdw blurRad="38100" dist="38100" dir="2700000" algn="tl">
                    <a:srgbClr val="000000"/>
                  </a:outerShdw>
                </a:effectLst>
                <a:latin typeface="Arial" charset="0"/>
              </a:rPr>
              <a:t>SYSTEM </a:t>
            </a:r>
            <a:r>
              <a:rPr lang="en-US" altLang="en-US" sz="2000" dirty="0" err="1">
                <a:solidFill>
                  <a:srgbClr val="D3EAF8"/>
                </a:solidFill>
                <a:effectLst>
                  <a:outerShdw blurRad="38100" dist="38100" dir="2700000" algn="tl">
                    <a:srgbClr val="000000"/>
                  </a:outerShdw>
                </a:effectLst>
                <a:latin typeface="Arial" charset="0"/>
              </a:rPr>
              <a:t>tablespace</a:t>
            </a:r>
            <a:r>
              <a:rPr lang="en-US" altLang="en-US" sz="2000" dirty="0">
                <a:solidFill>
                  <a:srgbClr val="D3EAF8"/>
                </a:solidFill>
                <a:effectLst>
                  <a:outerShdw blurRad="38100" dist="38100" dir="2700000" algn="tl">
                    <a:srgbClr val="000000"/>
                  </a:outerShdw>
                </a:effectLst>
                <a:latin typeface="Arial" charset="0"/>
              </a:rPr>
              <a:t> is important</a:t>
            </a:r>
          </a:p>
        </p:txBody>
      </p:sp>
      <p:sp>
        <p:nvSpPr>
          <p:cNvPr id="10274" name="Rectangle 34"/>
          <p:cNvSpPr>
            <a:spLocks noGrp="1" noChangeArrowheads="1"/>
          </p:cNvSpPr>
          <p:nvPr>
            <p:ph type="title" idx="4294967295"/>
          </p:nvPr>
        </p:nvSpPr>
        <p:spPr>
          <a:xfrm>
            <a:off x="914400" y="304800"/>
            <a:ext cx="7299325" cy="881063"/>
          </a:xfrm>
        </p:spPr>
        <p:txBody>
          <a:bodyPr/>
          <a:lstStyle/>
          <a:p>
            <a:r>
              <a:rPr lang="en-US" altLang="en-US"/>
              <a:t>Database Hierarchy</a:t>
            </a:r>
          </a:p>
        </p:txBody>
      </p:sp>
    </p:spTree>
    <p:extLst>
      <p:ext uri="{BB962C8B-B14F-4D97-AF65-F5344CB8AC3E}">
        <p14:creationId xmlns:p14="http://schemas.microsoft.com/office/powerpoint/2010/main" val="1690311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026"/>
          <p:cNvSpPr txBox="1">
            <a:spLocks noChangeArrowheads="1"/>
          </p:cNvSpPr>
          <p:nvPr/>
        </p:nvSpPr>
        <p:spPr bwMode="auto">
          <a:xfrm>
            <a:off x="457200" y="990600"/>
            <a:ext cx="7467600" cy="5262979"/>
          </a:xfrm>
          <a:prstGeom prst="rect">
            <a:avLst/>
          </a:prstGeom>
          <a:noFill/>
          <a:ln>
            <a:noFill/>
          </a:ln>
          <a:effectLst/>
          <a:extLst>
            <a:ext uri="{909E8E84-426E-40DD-AFC4-6F175D3DCCD1}">
              <a14:hiddenFill xmlns:a14="http://schemas.microsoft.com/office/drawing/2010/main">
                <a:gradFill rotWithShape="0">
                  <a:gsLst>
                    <a:gs pos="0">
                      <a:srgbClr val="D3EAF8">
                        <a:gamma/>
                        <a:shade val="89804"/>
                        <a:invGamma/>
                      </a:srgbClr>
                    </a:gs>
                    <a:gs pos="50000">
                      <a:srgbClr val="D3EAF8"/>
                    </a:gs>
                    <a:gs pos="100000">
                      <a:srgbClr val="D3EAF8">
                        <a:gamma/>
                        <a:shade val="89804"/>
                        <a:invGamma/>
                      </a:srgbClr>
                    </a:gs>
                  </a:gsLst>
                  <a:lin ang="18900000" scaled="1"/>
                </a:gradFill>
              </a14:hiddenFill>
            </a:ext>
            <a:ext uri="{91240B29-F687-4F45-9708-019B960494DF}">
              <a14:hiddenLine xmlns:a14="http://schemas.microsoft.com/office/drawing/2010/main" w="508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1800" dirty="0" err="1">
                <a:solidFill>
                  <a:srgbClr val="D3EAF8"/>
                </a:solidFill>
                <a:effectLst>
                  <a:outerShdw blurRad="38100" dist="38100" dir="2700000" algn="tl">
                    <a:srgbClr val="000000"/>
                  </a:outerShdw>
                </a:effectLst>
                <a:latin typeface="Arial" charset="0"/>
              </a:rPr>
              <a:t>Datafile</a:t>
            </a:r>
            <a:endParaRPr lang="en-US" altLang="en-US" sz="1800" dirty="0">
              <a:solidFill>
                <a:srgbClr val="D3EAF8"/>
              </a:solidFill>
              <a:effectLst>
                <a:outerShdw blurRad="38100" dist="38100" dir="2700000" algn="tl">
                  <a:srgbClr val="000000"/>
                </a:outerShdw>
              </a:effectLst>
              <a:latin typeface="Arial" charset="0"/>
            </a:endParaRPr>
          </a:p>
          <a:p>
            <a:pPr lvl="1">
              <a:spcBef>
                <a:spcPct val="50000"/>
              </a:spcBef>
              <a:buFontTx/>
              <a:buChar char="•"/>
            </a:pPr>
            <a:r>
              <a:rPr lang="en-US" altLang="en-US" sz="1800" dirty="0">
                <a:solidFill>
                  <a:srgbClr val="D3EAF8"/>
                </a:solidFill>
                <a:effectLst>
                  <a:outerShdw blurRad="38100" dist="38100" dir="2700000" algn="tl">
                    <a:srgbClr val="000000"/>
                  </a:outerShdw>
                </a:effectLst>
                <a:latin typeface="Arial" charset="0"/>
              </a:rPr>
              <a:t>Belong to one </a:t>
            </a:r>
            <a:r>
              <a:rPr lang="en-US" altLang="en-US" sz="1800" dirty="0" err="1">
                <a:solidFill>
                  <a:srgbClr val="D3EAF8"/>
                </a:solidFill>
                <a:effectLst>
                  <a:outerShdw blurRad="38100" dist="38100" dir="2700000" algn="tl">
                    <a:srgbClr val="000000"/>
                  </a:outerShdw>
                </a:effectLst>
                <a:latin typeface="Arial" charset="0"/>
              </a:rPr>
              <a:t>tablespace</a:t>
            </a:r>
            <a:endParaRPr lang="en-US" altLang="en-US" sz="1800" dirty="0">
              <a:solidFill>
                <a:srgbClr val="D3EAF8"/>
              </a:solidFill>
              <a:effectLst>
                <a:outerShdw blurRad="38100" dist="38100" dir="2700000" algn="tl">
                  <a:srgbClr val="000000"/>
                </a:outerShdw>
              </a:effectLst>
              <a:latin typeface="Arial" charset="0"/>
            </a:endParaRPr>
          </a:p>
          <a:p>
            <a:pPr lvl="1">
              <a:spcBef>
                <a:spcPct val="50000"/>
              </a:spcBef>
              <a:buFontTx/>
              <a:buChar char="•"/>
            </a:pPr>
            <a:r>
              <a:rPr lang="en-US" altLang="en-US" sz="1800" dirty="0">
                <a:solidFill>
                  <a:srgbClr val="D3EAF8"/>
                </a:solidFill>
                <a:effectLst>
                  <a:outerShdw blurRad="38100" dist="38100" dir="2700000" algn="tl">
                    <a:srgbClr val="000000"/>
                  </a:outerShdw>
                </a:effectLst>
                <a:latin typeface="Arial" charset="0"/>
              </a:rPr>
              <a:t>DBA can change size</a:t>
            </a:r>
          </a:p>
          <a:p>
            <a:pPr>
              <a:spcBef>
                <a:spcPct val="50000"/>
              </a:spcBef>
            </a:pPr>
            <a:r>
              <a:rPr lang="en-US" altLang="en-US" sz="1800" dirty="0">
                <a:solidFill>
                  <a:srgbClr val="D3EAF8"/>
                </a:solidFill>
                <a:effectLst>
                  <a:outerShdw blurRad="38100" dist="38100" dir="2700000" algn="tl">
                    <a:srgbClr val="000000"/>
                  </a:outerShdw>
                </a:effectLst>
                <a:latin typeface="Arial" charset="0"/>
              </a:rPr>
              <a:t>Segments</a:t>
            </a:r>
          </a:p>
          <a:p>
            <a:pPr lvl="1">
              <a:spcBef>
                <a:spcPct val="50000"/>
              </a:spcBef>
              <a:buFontTx/>
              <a:buChar char="•"/>
            </a:pPr>
            <a:r>
              <a:rPr lang="en-US" altLang="en-US" sz="1800" dirty="0">
                <a:solidFill>
                  <a:srgbClr val="D3EAF8"/>
                </a:solidFill>
                <a:effectLst>
                  <a:outerShdw blurRad="38100" dist="38100" dir="2700000" algn="tl">
                    <a:srgbClr val="000000"/>
                  </a:outerShdw>
                </a:effectLst>
                <a:latin typeface="Arial" charset="0"/>
              </a:rPr>
              <a:t>One or more in a </a:t>
            </a:r>
            <a:r>
              <a:rPr lang="en-US" altLang="en-US" sz="1800" dirty="0" err="1">
                <a:solidFill>
                  <a:srgbClr val="D3EAF8"/>
                </a:solidFill>
                <a:effectLst>
                  <a:outerShdw blurRad="38100" dist="38100" dir="2700000" algn="tl">
                    <a:srgbClr val="000000"/>
                  </a:outerShdw>
                </a:effectLst>
                <a:latin typeface="Arial" charset="0"/>
              </a:rPr>
              <a:t>tablespace</a:t>
            </a:r>
            <a:endParaRPr lang="en-US" altLang="en-US" sz="1800" dirty="0">
              <a:solidFill>
                <a:srgbClr val="D3EAF8"/>
              </a:solidFill>
              <a:effectLst>
                <a:outerShdw blurRad="38100" dist="38100" dir="2700000" algn="tl">
                  <a:srgbClr val="000000"/>
                </a:outerShdw>
              </a:effectLst>
              <a:latin typeface="Arial" charset="0"/>
            </a:endParaRPr>
          </a:p>
          <a:p>
            <a:pPr lvl="1">
              <a:spcBef>
                <a:spcPct val="50000"/>
              </a:spcBef>
              <a:buFontTx/>
              <a:buChar char="•"/>
            </a:pPr>
            <a:r>
              <a:rPr lang="en-US" altLang="en-US" sz="1800" dirty="0">
                <a:solidFill>
                  <a:srgbClr val="D3EAF8"/>
                </a:solidFill>
                <a:effectLst>
                  <a:outerShdw blurRad="38100" dist="38100" dir="2700000" algn="tl">
                    <a:srgbClr val="000000"/>
                  </a:outerShdw>
                </a:effectLst>
                <a:latin typeface="Arial" charset="0"/>
              </a:rPr>
              <a:t>Made up of one or more extents</a:t>
            </a:r>
          </a:p>
          <a:p>
            <a:pPr lvl="1">
              <a:spcBef>
                <a:spcPct val="50000"/>
              </a:spcBef>
              <a:buFontTx/>
              <a:buChar char="•"/>
            </a:pPr>
            <a:r>
              <a:rPr lang="en-US" altLang="en-US" sz="1800" dirty="0">
                <a:solidFill>
                  <a:srgbClr val="D3EAF8"/>
                </a:solidFill>
                <a:effectLst>
                  <a:outerShdw blurRad="38100" dist="38100" dir="2700000" algn="tl">
                    <a:srgbClr val="000000"/>
                  </a:outerShdw>
                </a:effectLst>
                <a:latin typeface="Arial" charset="0"/>
              </a:rPr>
              <a:t>Cannot span </a:t>
            </a:r>
            <a:r>
              <a:rPr lang="en-US" altLang="en-US" sz="1800" dirty="0" err="1">
                <a:solidFill>
                  <a:srgbClr val="D3EAF8"/>
                </a:solidFill>
                <a:effectLst>
                  <a:outerShdw blurRad="38100" dist="38100" dir="2700000" algn="tl">
                    <a:srgbClr val="000000"/>
                  </a:outerShdw>
                </a:effectLst>
                <a:latin typeface="Arial" charset="0"/>
              </a:rPr>
              <a:t>tablespaces</a:t>
            </a:r>
            <a:endParaRPr lang="en-US" altLang="en-US" sz="1800" dirty="0">
              <a:solidFill>
                <a:srgbClr val="D3EAF8"/>
              </a:solidFill>
              <a:effectLst>
                <a:outerShdw blurRad="38100" dist="38100" dir="2700000" algn="tl">
                  <a:srgbClr val="000000"/>
                </a:outerShdw>
              </a:effectLst>
              <a:latin typeface="Arial" charset="0"/>
            </a:endParaRPr>
          </a:p>
          <a:p>
            <a:pPr lvl="1">
              <a:spcBef>
                <a:spcPct val="50000"/>
              </a:spcBef>
              <a:buFontTx/>
              <a:buChar char="•"/>
            </a:pPr>
            <a:r>
              <a:rPr lang="en-US" altLang="en-US" sz="1800" dirty="0">
                <a:solidFill>
                  <a:srgbClr val="D3EAF8"/>
                </a:solidFill>
                <a:effectLst>
                  <a:outerShdw blurRad="38100" dist="38100" dir="2700000" algn="tl">
                    <a:srgbClr val="000000"/>
                  </a:outerShdw>
                </a:effectLst>
                <a:latin typeface="Arial" charset="0"/>
              </a:rPr>
              <a:t>Can span multiple </a:t>
            </a:r>
            <a:r>
              <a:rPr lang="en-US" altLang="en-US" sz="1800" dirty="0" err="1">
                <a:solidFill>
                  <a:srgbClr val="D3EAF8"/>
                </a:solidFill>
                <a:effectLst>
                  <a:outerShdw blurRad="38100" dist="38100" dir="2700000" algn="tl">
                    <a:srgbClr val="000000"/>
                  </a:outerShdw>
                </a:effectLst>
                <a:latin typeface="Arial" charset="0"/>
              </a:rPr>
              <a:t>datafiles</a:t>
            </a:r>
            <a:endParaRPr lang="en-US" altLang="en-US" sz="1800" dirty="0">
              <a:solidFill>
                <a:srgbClr val="D3EAF8"/>
              </a:solidFill>
              <a:effectLst>
                <a:outerShdw blurRad="38100" dist="38100" dir="2700000" algn="tl">
                  <a:srgbClr val="000000"/>
                </a:outerShdw>
              </a:effectLst>
              <a:latin typeface="Arial" charset="0"/>
            </a:endParaRPr>
          </a:p>
          <a:p>
            <a:pPr lvl="1">
              <a:spcBef>
                <a:spcPct val="50000"/>
              </a:spcBef>
              <a:buFontTx/>
              <a:buChar char="•"/>
            </a:pPr>
            <a:r>
              <a:rPr lang="en-US" altLang="en-US" sz="1800" dirty="0">
                <a:solidFill>
                  <a:srgbClr val="D3EAF8"/>
                </a:solidFill>
                <a:effectLst>
                  <a:outerShdw blurRad="38100" dist="38100" dir="2700000" algn="tl">
                    <a:srgbClr val="000000"/>
                  </a:outerShdw>
                </a:effectLst>
                <a:latin typeface="Arial" charset="0"/>
              </a:rPr>
              <a:t>Allocated for an object (e.g., table)</a:t>
            </a:r>
          </a:p>
          <a:p>
            <a:pPr>
              <a:spcBef>
                <a:spcPct val="50000"/>
              </a:spcBef>
            </a:pPr>
            <a:r>
              <a:rPr lang="en-US" altLang="en-US" sz="1800" dirty="0">
                <a:solidFill>
                  <a:srgbClr val="D3EAF8"/>
                </a:solidFill>
                <a:effectLst>
                  <a:outerShdw blurRad="38100" dist="38100" dir="2700000" algn="tl">
                    <a:srgbClr val="000000"/>
                  </a:outerShdw>
                </a:effectLst>
                <a:latin typeface="Arial" charset="0"/>
              </a:rPr>
              <a:t>Extents</a:t>
            </a:r>
          </a:p>
          <a:p>
            <a:pPr lvl="1">
              <a:spcBef>
                <a:spcPct val="50000"/>
              </a:spcBef>
              <a:buFontTx/>
              <a:buChar char="•"/>
            </a:pPr>
            <a:r>
              <a:rPr lang="en-US" altLang="en-US" sz="1800" dirty="0">
                <a:solidFill>
                  <a:srgbClr val="D3EAF8"/>
                </a:solidFill>
                <a:effectLst>
                  <a:outerShdw blurRad="38100" dist="38100" dir="2700000" algn="tl">
                    <a:srgbClr val="000000"/>
                  </a:outerShdw>
                </a:effectLst>
                <a:latin typeface="Arial" charset="0"/>
              </a:rPr>
              <a:t>Set of contiguous Oracle blocks; as segment grows extents are added; May not span </a:t>
            </a:r>
            <a:r>
              <a:rPr lang="en-US" altLang="en-US" sz="1800" dirty="0" err="1">
                <a:solidFill>
                  <a:srgbClr val="D3EAF8"/>
                </a:solidFill>
                <a:effectLst>
                  <a:outerShdw blurRad="38100" dist="38100" dir="2700000" algn="tl">
                    <a:srgbClr val="000000"/>
                  </a:outerShdw>
                </a:effectLst>
                <a:latin typeface="Arial" charset="0"/>
              </a:rPr>
              <a:t>datafiles</a:t>
            </a:r>
            <a:endParaRPr lang="en-US" altLang="en-US" sz="1800" dirty="0">
              <a:solidFill>
                <a:srgbClr val="D3EAF8"/>
              </a:solidFill>
              <a:effectLst>
                <a:outerShdw blurRad="38100" dist="38100" dir="2700000" algn="tl">
                  <a:srgbClr val="000000"/>
                </a:outerShdw>
              </a:effectLst>
              <a:latin typeface="Arial" charset="0"/>
            </a:endParaRPr>
          </a:p>
          <a:p>
            <a:pPr lvl="1">
              <a:spcBef>
                <a:spcPct val="50000"/>
              </a:spcBef>
              <a:buFontTx/>
              <a:buChar char="•"/>
            </a:pPr>
            <a:endParaRPr lang="en-US" altLang="en-US" sz="2000" dirty="0">
              <a:solidFill>
                <a:srgbClr val="D3EAF8"/>
              </a:solidFill>
              <a:effectLst>
                <a:outerShdw blurRad="38100" dist="38100" dir="2700000" algn="tl">
                  <a:srgbClr val="000000"/>
                </a:outerShdw>
              </a:effectLst>
              <a:latin typeface="Arial" charset="0"/>
            </a:endParaRPr>
          </a:p>
        </p:txBody>
      </p:sp>
      <p:sp>
        <p:nvSpPr>
          <p:cNvPr id="34819" name="Rectangle 1027"/>
          <p:cNvSpPr>
            <a:spLocks noGrp="1" noChangeArrowheads="1"/>
          </p:cNvSpPr>
          <p:nvPr>
            <p:ph type="title" idx="4294967295"/>
          </p:nvPr>
        </p:nvSpPr>
        <p:spPr>
          <a:xfrm>
            <a:off x="914400" y="0"/>
            <a:ext cx="7299325" cy="881063"/>
          </a:xfrm>
        </p:spPr>
        <p:txBody>
          <a:bodyPr/>
          <a:lstStyle/>
          <a:p>
            <a:r>
              <a:rPr lang="en-US" altLang="en-US"/>
              <a:t>Database Hierarchy (cont.)</a:t>
            </a:r>
          </a:p>
        </p:txBody>
      </p:sp>
    </p:spTree>
    <p:extLst>
      <p:ext uri="{BB962C8B-B14F-4D97-AF65-F5344CB8AC3E}">
        <p14:creationId xmlns:p14="http://schemas.microsoft.com/office/powerpoint/2010/main" val="3433897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026"/>
          <p:cNvSpPr txBox="1">
            <a:spLocks noChangeArrowheads="1"/>
          </p:cNvSpPr>
          <p:nvPr/>
        </p:nvSpPr>
        <p:spPr bwMode="auto">
          <a:xfrm>
            <a:off x="762000" y="1447800"/>
            <a:ext cx="7812088" cy="4176713"/>
          </a:xfrm>
          <a:prstGeom prst="rect">
            <a:avLst/>
          </a:prstGeom>
          <a:noFill/>
          <a:ln>
            <a:noFill/>
          </a:ln>
          <a:effectLst/>
          <a:extLst>
            <a:ext uri="{909E8E84-426E-40DD-AFC4-6F175D3DCCD1}">
              <a14:hiddenFill xmlns:a14="http://schemas.microsoft.com/office/drawing/2010/main">
                <a:gradFill rotWithShape="0">
                  <a:gsLst>
                    <a:gs pos="0">
                      <a:srgbClr val="D3EAF8">
                        <a:gamma/>
                        <a:shade val="89804"/>
                        <a:invGamma/>
                      </a:srgbClr>
                    </a:gs>
                    <a:gs pos="50000">
                      <a:srgbClr val="D3EAF8"/>
                    </a:gs>
                    <a:gs pos="100000">
                      <a:srgbClr val="D3EAF8">
                        <a:gamma/>
                        <a:shade val="89804"/>
                        <a:invGamma/>
                      </a:srgbClr>
                    </a:gs>
                  </a:gsLst>
                  <a:lin ang="18900000" scaled="1"/>
                </a:gradFill>
              </a14:hiddenFill>
            </a:ext>
            <a:ext uri="{91240B29-F687-4F45-9708-019B960494DF}">
              <a14:hiddenLine xmlns:a14="http://schemas.microsoft.com/office/drawing/2010/main" w="508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a:solidFill>
                  <a:srgbClr val="D3EAF8"/>
                </a:solidFill>
                <a:effectLst>
                  <a:outerShdw blurRad="38100" dist="38100" dir="2700000" algn="tl">
                    <a:srgbClr val="000000"/>
                  </a:outerShdw>
                </a:effectLst>
                <a:latin typeface="Arial" charset="0"/>
              </a:rPr>
              <a:t>Data Blocks</a:t>
            </a:r>
          </a:p>
          <a:p>
            <a:pPr lvl="1">
              <a:spcBef>
                <a:spcPct val="50000"/>
              </a:spcBef>
              <a:buFontTx/>
              <a:buChar char="•"/>
            </a:pPr>
            <a:r>
              <a:rPr lang="en-US" altLang="en-US" sz="2000">
                <a:solidFill>
                  <a:srgbClr val="D3EAF8"/>
                </a:solidFill>
                <a:effectLst>
                  <a:outerShdw blurRad="38100" dist="38100" dir="2700000" algn="tl">
                    <a:srgbClr val="000000"/>
                  </a:outerShdw>
                </a:effectLst>
                <a:latin typeface="Arial" charset="0"/>
              </a:rPr>
              <a:t>Finest level of granularity</a:t>
            </a:r>
          </a:p>
          <a:p>
            <a:pPr lvl="1">
              <a:spcBef>
                <a:spcPct val="50000"/>
              </a:spcBef>
              <a:buFontTx/>
              <a:buChar char="•"/>
            </a:pPr>
            <a:r>
              <a:rPr lang="en-US" altLang="en-US" sz="2000">
                <a:solidFill>
                  <a:srgbClr val="D3EAF8"/>
                </a:solidFill>
                <a:effectLst>
                  <a:outerShdw blurRad="38100" dist="38100" dir="2700000" algn="tl">
                    <a:srgbClr val="000000"/>
                  </a:outerShdw>
                </a:effectLst>
                <a:latin typeface="Arial" charset="0"/>
              </a:rPr>
              <a:t>Data stored in blocks</a:t>
            </a:r>
          </a:p>
          <a:p>
            <a:pPr lvl="1">
              <a:spcBef>
                <a:spcPct val="50000"/>
              </a:spcBef>
              <a:buFontTx/>
              <a:buChar char="•"/>
            </a:pPr>
            <a:r>
              <a:rPr lang="en-US" altLang="en-US" sz="2000">
                <a:solidFill>
                  <a:srgbClr val="D3EAF8"/>
                </a:solidFill>
                <a:effectLst>
                  <a:outerShdw blurRad="38100" dist="38100" dir="2700000" algn="tl">
                    <a:srgbClr val="000000"/>
                  </a:outerShdw>
                </a:effectLst>
                <a:latin typeface="Arial" charset="0"/>
              </a:rPr>
              <a:t>Smallest unit of storage that Oracle can allocate, read/write</a:t>
            </a:r>
          </a:p>
          <a:p>
            <a:pPr lvl="1">
              <a:spcBef>
                <a:spcPct val="50000"/>
              </a:spcBef>
              <a:buFontTx/>
              <a:buChar char="•"/>
            </a:pPr>
            <a:r>
              <a:rPr lang="en-US" altLang="en-US" sz="2000">
                <a:solidFill>
                  <a:srgbClr val="D3EAF8"/>
                </a:solidFill>
                <a:effectLst>
                  <a:outerShdw blurRad="38100" dist="38100" dir="2700000" algn="tl">
                    <a:srgbClr val="000000"/>
                  </a:outerShdw>
                </a:effectLst>
                <a:latin typeface="Arial" charset="0"/>
              </a:rPr>
              <a:t>One data block = multiple of OS block</a:t>
            </a:r>
          </a:p>
          <a:p>
            <a:pPr lvl="1">
              <a:spcBef>
                <a:spcPct val="50000"/>
              </a:spcBef>
              <a:buFontTx/>
              <a:buChar char="•"/>
            </a:pPr>
            <a:r>
              <a:rPr lang="en-US" altLang="en-US" sz="2000">
                <a:solidFill>
                  <a:srgbClr val="D3EAF8"/>
                </a:solidFill>
                <a:effectLst>
                  <a:outerShdw blurRad="38100" dist="38100" dir="2700000" algn="tl">
                    <a:srgbClr val="000000"/>
                  </a:outerShdw>
                </a:effectLst>
                <a:latin typeface="Arial" charset="0"/>
              </a:rPr>
              <a:t>DB_BLOCK_SIZE sets the size</a:t>
            </a:r>
          </a:p>
          <a:p>
            <a:pPr lvl="1">
              <a:spcBef>
                <a:spcPct val="50000"/>
              </a:spcBef>
            </a:pPr>
            <a:endParaRPr lang="en-US" altLang="en-US" sz="2000">
              <a:solidFill>
                <a:srgbClr val="D3EAF8"/>
              </a:solidFill>
              <a:effectLst>
                <a:outerShdw blurRad="38100" dist="38100" dir="2700000" algn="tl">
                  <a:srgbClr val="000000"/>
                </a:outerShdw>
              </a:effectLst>
              <a:latin typeface="Arial" charset="0"/>
            </a:endParaRPr>
          </a:p>
          <a:p>
            <a:pPr lvl="1">
              <a:spcBef>
                <a:spcPct val="50000"/>
              </a:spcBef>
              <a:buFontTx/>
              <a:buChar char="•"/>
            </a:pPr>
            <a:endParaRPr lang="en-US" altLang="en-US" sz="2000">
              <a:solidFill>
                <a:srgbClr val="D3EAF8"/>
              </a:solidFill>
              <a:effectLst>
                <a:outerShdw blurRad="38100" dist="38100" dir="2700000" algn="tl">
                  <a:srgbClr val="000000"/>
                </a:outerShdw>
              </a:effectLst>
              <a:latin typeface="Arial" charset="0"/>
            </a:endParaRPr>
          </a:p>
          <a:p>
            <a:pPr lvl="1">
              <a:spcBef>
                <a:spcPct val="50000"/>
              </a:spcBef>
              <a:buFontTx/>
              <a:buChar char="•"/>
            </a:pPr>
            <a:endParaRPr lang="en-US" altLang="en-US" sz="2000">
              <a:solidFill>
                <a:srgbClr val="D3EAF8"/>
              </a:solidFill>
              <a:effectLst>
                <a:outerShdw blurRad="38100" dist="38100" dir="2700000" algn="tl">
                  <a:srgbClr val="000000"/>
                </a:outerShdw>
              </a:effectLst>
              <a:latin typeface="Arial" charset="0"/>
            </a:endParaRPr>
          </a:p>
        </p:txBody>
      </p:sp>
      <p:sp>
        <p:nvSpPr>
          <p:cNvPr id="35843" name="Rectangle 1027"/>
          <p:cNvSpPr>
            <a:spLocks noGrp="1" noChangeArrowheads="1"/>
          </p:cNvSpPr>
          <p:nvPr>
            <p:ph type="title" idx="4294967295"/>
          </p:nvPr>
        </p:nvSpPr>
        <p:spPr>
          <a:xfrm>
            <a:off x="914400" y="304800"/>
            <a:ext cx="7299325" cy="881063"/>
          </a:xfrm>
        </p:spPr>
        <p:txBody>
          <a:bodyPr/>
          <a:lstStyle/>
          <a:p>
            <a:r>
              <a:rPr lang="en-US" altLang="en-US"/>
              <a:t>Database Hierarchy (cont.)</a:t>
            </a:r>
          </a:p>
        </p:txBody>
      </p:sp>
    </p:spTree>
    <p:extLst>
      <p:ext uri="{BB962C8B-B14F-4D97-AF65-F5344CB8AC3E}">
        <p14:creationId xmlns:p14="http://schemas.microsoft.com/office/powerpoint/2010/main" val="2935812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normAutofit fontScale="90000"/>
          </a:bodyPr>
          <a:lstStyle/>
          <a:p>
            <a:r>
              <a:rPr lang="en-US" altLang="en-US"/>
              <a:t>SYSTEM and </a:t>
            </a:r>
            <a:br>
              <a:rPr lang="en-US" altLang="en-US"/>
            </a:br>
            <a:r>
              <a:rPr lang="en-US" altLang="en-US"/>
              <a:t>Non-SYSTEM Tablespaces</a:t>
            </a:r>
          </a:p>
        </p:txBody>
      </p:sp>
      <p:sp>
        <p:nvSpPr>
          <p:cNvPr id="11267" name="Rectangle 3"/>
          <p:cNvSpPr>
            <a:spLocks noGrp="1" noChangeArrowheads="1"/>
          </p:cNvSpPr>
          <p:nvPr>
            <p:ph type="body" sz="half" idx="1"/>
          </p:nvPr>
        </p:nvSpPr>
        <p:spPr>
          <a:xfrm>
            <a:off x="860425" y="2132013"/>
            <a:ext cx="3616325" cy="4246562"/>
          </a:xfrm>
          <a:noFill/>
          <a:ln/>
        </p:spPr>
        <p:txBody>
          <a:bodyPr/>
          <a:lstStyle/>
          <a:p>
            <a:r>
              <a:rPr lang="en-US" altLang="en-US" sz="2400"/>
              <a:t>SYSTEM Tablespace</a:t>
            </a:r>
            <a:br>
              <a:rPr lang="en-US" altLang="en-US" sz="2400"/>
            </a:br>
            <a:r>
              <a:rPr lang="en-US" altLang="en-US" sz="2400"/>
              <a:t>-created with database</a:t>
            </a:r>
          </a:p>
          <a:p>
            <a:r>
              <a:rPr lang="en-US" altLang="en-US" sz="2400"/>
              <a:t>contains:</a:t>
            </a:r>
          </a:p>
          <a:p>
            <a:pPr lvl="2"/>
            <a:r>
              <a:rPr lang="en-US" altLang="en-US"/>
              <a:t>Data dictionary     </a:t>
            </a:r>
            <a:br>
              <a:rPr lang="en-US" altLang="en-US"/>
            </a:br>
            <a:r>
              <a:rPr lang="en-US" altLang="en-US"/>
              <a:t>information</a:t>
            </a:r>
          </a:p>
          <a:p>
            <a:pPr lvl="2"/>
            <a:r>
              <a:rPr lang="en-US" altLang="en-US"/>
              <a:t>SYSTEM rollback     segment</a:t>
            </a:r>
          </a:p>
          <a:p>
            <a:pPr lvl="2"/>
            <a:r>
              <a:rPr lang="en-US" altLang="en-US"/>
              <a:t>SYS, SYSTEM objects</a:t>
            </a:r>
          </a:p>
          <a:p>
            <a:pPr lvl="2"/>
            <a:r>
              <a:rPr lang="en-US" altLang="en-US"/>
              <a:t>Should not contain user data</a:t>
            </a:r>
            <a:r>
              <a:rPr lang="en-US" altLang="en-US" sz="2400"/>
              <a:t>   </a:t>
            </a:r>
          </a:p>
          <a:p>
            <a:endParaRPr lang="en-US" altLang="en-US" sz="2400"/>
          </a:p>
        </p:txBody>
      </p:sp>
      <p:sp>
        <p:nvSpPr>
          <p:cNvPr id="11268" name="Rectangle 4"/>
          <p:cNvSpPr>
            <a:spLocks noGrp="1" noChangeArrowheads="1"/>
          </p:cNvSpPr>
          <p:nvPr>
            <p:ph type="body" sz="half" idx="2"/>
          </p:nvPr>
        </p:nvSpPr>
        <p:spPr>
          <a:xfrm>
            <a:off x="4703763" y="2132013"/>
            <a:ext cx="3830637" cy="3516312"/>
          </a:xfrm>
          <a:noFill/>
          <a:ln/>
        </p:spPr>
        <p:txBody>
          <a:bodyPr/>
          <a:lstStyle/>
          <a:p>
            <a:r>
              <a:rPr lang="en-US" altLang="en-US" sz="2400"/>
              <a:t>Non-SYSTEM</a:t>
            </a:r>
            <a:br>
              <a:rPr lang="en-US" altLang="en-US" sz="2400"/>
            </a:br>
            <a:r>
              <a:rPr lang="en-US" altLang="en-US" sz="2400"/>
              <a:t>Tablespace contains:</a:t>
            </a:r>
          </a:p>
          <a:p>
            <a:pPr lvl="2"/>
            <a:r>
              <a:rPr lang="en-US" altLang="en-US" sz="2400"/>
              <a:t>Rollback segments</a:t>
            </a:r>
          </a:p>
          <a:p>
            <a:pPr lvl="2"/>
            <a:r>
              <a:rPr lang="en-US" altLang="en-US" sz="2400"/>
              <a:t>Temporary segments</a:t>
            </a:r>
          </a:p>
          <a:p>
            <a:pPr lvl="2"/>
            <a:r>
              <a:rPr lang="en-US" altLang="en-US" sz="2400"/>
              <a:t>Application data</a:t>
            </a:r>
          </a:p>
          <a:p>
            <a:pPr lvl="2"/>
            <a:r>
              <a:rPr lang="en-US" altLang="en-US" sz="2400"/>
              <a:t>Application indexes</a:t>
            </a:r>
          </a:p>
          <a:p>
            <a:pPr lvl="2"/>
            <a:r>
              <a:rPr lang="en-US" altLang="en-US" sz="2400"/>
              <a:t>Other user objects</a:t>
            </a:r>
          </a:p>
        </p:txBody>
      </p:sp>
    </p:spTree>
    <p:extLst>
      <p:ext uri="{BB962C8B-B14F-4D97-AF65-F5344CB8AC3E}">
        <p14:creationId xmlns:p14="http://schemas.microsoft.com/office/powerpoint/2010/main" val="10793536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altLang="en-US"/>
              <a:t>Creating Tablespaces</a:t>
            </a:r>
          </a:p>
        </p:txBody>
      </p:sp>
      <p:sp>
        <p:nvSpPr>
          <p:cNvPr id="12291" name="Rectangle 3"/>
          <p:cNvSpPr>
            <a:spLocks noChangeArrowheads="1"/>
          </p:cNvSpPr>
          <p:nvPr/>
        </p:nvSpPr>
        <p:spPr bwMode="auto">
          <a:xfrm>
            <a:off x="6070600" y="2438400"/>
            <a:ext cx="184150"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nSpc>
                <a:spcPct val="24000"/>
              </a:lnSpc>
              <a:spcBef>
                <a:spcPct val="0"/>
              </a:spcBef>
            </a:pPr>
            <a:endParaRPr lang="en-US" altLang="en-US" sz="1800" b="0">
              <a:solidFill>
                <a:schemeClr val="tx1"/>
              </a:solidFill>
              <a:effectLst/>
              <a:latin typeface="Times" pitchFamily="18" charset="0"/>
            </a:endParaRPr>
          </a:p>
          <a:p>
            <a:pPr>
              <a:spcBef>
                <a:spcPct val="0"/>
              </a:spcBef>
            </a:pPr>
            <a:endParaRPr lang="en-US" altLang="en-US" sz="1800" b="0">
              <a:solidFill>
                <a:schemeClr val="tx1"/>
              </a:solidFill>
              <a:effectLst/>
              <a:latin typeface="Times" pitchFamily="18" charset="0"/>
            </a:endParaRPr>
          </a:p>
        </p:txBody>
      </p:sp>
      <p:sp>
        <p:nvSpPr>
          <p:cNvPr id="12292" name="Rectangle 4"/>
          <p:cNvSpPr>
            <a:spLocks noChangeArrowheads="1"/>
          </p:cNvSpPr>
          <p:nvPr/>
        </p:nvSpPr>
        <p:spPr bwMode="auto">
          <a:xfrm>
            <a:off x="838200" y="1676400"/>
            <a:ext cx="7834313" cy="3324629"/>
          </a:xfrm>
          <a:prstGeom prst="rect">
            <a:avLst/>
          </a:prstGeom>
          <a:solidFill>
            <a:srgbClr val="DDDDDD"/>
          </a:solidFill>
          <a:ln w="12700">
            <a:solidFill>
              <a:schemeClr val="bg2"/>
            </a:solidFill>
            <a:miter lim="800000"/>
            <a:headEnd/>
            <a:tailEnd/>
          </a:ln>
          <a:effectLst>
            <a:outerShdw dist="89803" dir="2700000" algn="ctr" rotWithShape="0">
              <a:schemeClr val="bg2"/>
            </a:outerShdw>
          </a:effectLst>
        </p:spPr>
        <p:txBody>
          <a:bodyPr lIns="92075" tIns="46038" rIns="92075" bIns="46038">
            <a:spAutoFit/>
          </a:bodyPr>
          <a:lstStyle>
            <a:lvl1pPr defTabSz="400050">
              <a:spcBef>
                <a:spcPct val="0"/>
              </a:spcBef>
              <a:tabLst>
                <a:tab pos="400050" algn="r"/>
                <a:tab pos="673100" algn="l"/>
              </a:tabLst>
              <a:defRPr sz="2400">
                <a:solidFill>
                  <a:schemeClr val="tx1"/>
                </a:solidFill>
                <a:latin typeface="Times New Roman" pitchFamily="18" charset="0"/>
              </a:defRPr>
            </a:lvl1pPr>
            <a:lvl2pPr defTabSz="400050">
              <a:spcBef>
                <a:spcPct val="0"/>
              </a:spcBef>
              <a:tabLst>
                <a:tab pos="400050" algn="r"/>
                <a:tab pos="673100" algn="l"/>
              </a:tabLst>
              <a:defRPr sz="2400">
                <a:solidFill>
                  <a:schemeClr val="tx1"/>
                </a:solidFill>
                <a:latin typeface="Times New Roman" pitchFamily="18" charset="0"/>
              </a:defRPr>
            </a:lvl2pPr>
            <a:lvl3pPr defTabSz="400050">
              <a:spcBef>
                <a:spcPct val="0"/>
              </a:spcBef>
              <a:tabLst>
                <a:tab pos="400050" algn="r"/>
                <a:tab pos="673100" algn="l"/>
              </a:tabLst>
              <a:defRPr sz="2400">
                <a:solidFill>
                  <a:schemeClr val="tx1"/>
                </a:solidFill>
                <a:latin typeface="Times New Roman" pitchFamily="18" charset="0"/>
              </a:defRPr>
            </a:lvl3pPr>
            <a:lvl4pPr defTabSz="400050">
              <a:spcBef>
                <a:spcPct val="0"/>
              </a:spcBef>
              <a:tabLst>
                <a:tab pos="400050" algn="r"/>
                <a:tab pos="673100" algn="l"/>
              </a:tabLst>
              <a:defRPr sz="2400">
                <a:solidFill>
                  <a:schemeClr val="tx1"/>
                </a:solidFill>
                <a:latin typeface="Times New Roman" pitchFamily="18" charset="0"/>
              </a:defRPr>
            </a:lvl4pPr>
            <a:lvl5pPr defTabSz="400050">
              <a:spcBef>
                <a:spcPct val="0"/>
              </a:spcBef>
              <a:tabLst>
                <a:tab pos="400050" algn="r"/>
                <a:tab pos="673100" algn="l"/>
              </a:tabLst>
              <a:defRPr sz="2400">
                <a:solidFill>
                  <a:schemeClr val="tx1"/>
                </a:solidFill>
                <a:latin typeface="Times New Roman"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itchFamily="18" charset="0"/>
              </a:defRPr>
            </a:lvl9pPr>
          </a:lstStyle>
          <a:p>
            <a:pPr>
              <a:lnSpc>
                <a:spcPct val="125000"/>
              </a:lnSpc>
            </a:pPr>
            <a:r>
              <a:rPr lang="en-US" altLang="en-US" dirty="0">
                <a:effectLst/>
                <a:latin typeface="Courier New" pitchFamily="49" charset="0"/>
              </a:rPr>
              <a:t>CREATE TABLESPACE </a:t>
            </a:r>
            <a:r>
              <a:rPr lang="en-US" altLang="en-US" dirty="0" err="1">
                <a:effectLst/>
                <a:latin typeface="Courier New" pitchFamily="49" charset="0"/>
              </a:rPr>
              <a:t>app_data</a:t>
            </a:r>
            <a:endParaRPr lang="en-US" altLang="en-US" dirty="0">
              <a:effectLst/>
              <a:latin typeface="Courier New" pitchFamily="49" charset="0"/>
            </a:endParaRPr>
          </a:p>
          <a:p>
            <a:pPr>
              <a:lnSpc>
                <a:spcPct val="125000"/>
              </a:lnSpc>
            </a:pPr>
            <a:r>
              <a:rPr lang="en-US" altLang="en-US" dirty="0">
                <a:effectLst/>
                <a:latin typeface="Courier New" pitchFamily="49" charset="0"/>
              </a:rPr>
              <a:t>DATAFILE ‘/DISK4/app01.dbf’ SIZE 100M,</a:t>
            </a:r>
          </a:p>
          <a:p>
            <a:pPr>
              <a:lnSpc>
                <a:spcPct val="125000"/>
              </a:lnSpc>
            </a:pPr>
            <a:r>
              <a:rPr lang="en-US" altLang="en-US" dirty="0">
                <a:effectLst/>
                <a:latin typeface="Courier New" pitchFamily="49" charset="0"/>
              </a:rPr>
              <a:t>         ‘/DISK5/app02.dbf’ SIZE 100M</a:t>
            </a:r>
          </a:p>
          <a:p>
            <a:pPr marL="0" lvl="1">
              <a:lnSpc>
                <a:spcPct val="125000"/>
              </a:lnSpc>
            </a:pPr>
            <a:r>
              <a:rPr lang="en-US" altLang="en-US" dirty="0">
                <a:latin typeface="Courier New" panose="02070309020205020404" pitchFamily="49" charset="0"/>
                <a:cs typeface="Courier New" panose="02070309020205020404" pitchFamily="49" charset="0"/>
              </a:rPr>
              <a:t>EXTENT MANAGEMENT DICTIONARY </a:t>
            </a:r>
          </a:p>
          <a:p>
            <a:pPr>
              <a:lnSpc>
                <a:spcPct val="125000"/>
              </a:lnSpc>
            </a:pPr>
            <a:r>
              <a:rPr lang="en-US" altLang="en-US" dirty="0">
                <a:effectLst/>
                <a:latin typeface="Courier New" pitchFamily="49" charset="0"/>
              </a:rPr>
              <a:t>MINIMUM EXTENT 500K</a:t>
            </a:r>
          </a:p>
          <a:p>
            <a:pPr>
              <a:lnSpc>
                <a:spcPct val="125000"/>
              </a:lnSpc>
            </a:pPr>
            <a:r>
              <a:rPr lang="en-US" altLang="en-US" dirty="0">
                <a:effectLst/>
                <a:latin typeface="Courier New" pitchFamily="49" charset="0"/>
              </a:rPr>
              <a:t>DEFAULT STORAGE (INITIAL 500K NEXT 500K MAXEXTENTS 500 PCTINCREASE 0);</a:t>
            </a:r>
          </a:p>
        </p:txBody>
      </p:sp>
      <p:sp>
        <p:nvSpPr>
          <p:cNvPr id="12293" name="Rectangle 5"/>
          <p:cNvSpPr>
            <a:spLocks noChangeArrowheads="1"/>
          </p:cNvSpPr>
          <p:nvPr/>
        </p:nvSpPr>
        <p:spPr bwMode="auto">
          <a:xfrm>
            <a:off x="838200" y="1143000"/>
            <a:ext cx="1646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a:solidFill>
                  <a:srgbClr val="D3EAF8"/>
                </a:solidFill>
                <a:effectLst>
                  <a:outerShdw blurRad="38100" dist="38100" dir="2700000" algn="tl">
                    <a:srgbClr val="000000"/>
                  </a:outerShdw>
                </a:effectLst>
                <a:latin typeface="Arial" charset="0"/>
              </a:rPr>
              <a:t>Example</a:t>
            </a:r>
          </a:p>
        </p:txBody>
      </p:sp>
      <p:sp>
        <p:nvSpPr>
          <p:cNvPr id="12295" name="Rectangle 7"/>
          <p:cNvSpPr>
            <a:spLocks noChangeArrowheads="1"/>
          </p:cNvSpPr>
          <p:nvPr/>
        </p:nvSpPr>
        <p:spPr bwMode="auto">
          <a:xfrm>
            <a:off x="914400" y="5105400"/>
            <a:ext cx="4132542" cy="862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000" dirty="0">
                <a:solidFill>
                  <a:srgbClr val="D3EAF8"/>
                </a:solidFill>
                <a:effectLst>
                  <a:outerShdw blurRad="38100" dist="38100" dir="2700000" algn="tl">
                    <a:srgbClr val="000000"/>
                  </a:outerShdw>
                </a:effectLst>
                <a:latin typeface="Arial" charset="0"/>
              </a:rPr>
              <a:t>Select * from </a:t>
            </a:r>
            <a:r>
              <a:rPr lang="en-US" altLang="en-US" sz="2000" dirty="0" err="1">
                <a:solidFill>
                  <a:srgbClr val="D3EAF8"/>
                </a:solidFill>
                <a:effectLst>
                  <a:outerShdw blurRad="38100" dist="38100" dir="2700000" algn="tl">
                    <a:srgbClr val="000000"/>
                  </a:outerShdw>
                </a:effectLst>
                <a:latin typeface="Arial" charset="0"/>
              </a:rPr>
              <a:t>user_users</a:t>
            </a:r>
            <a:endParaRPr lang="en-US" altLang="en-US" sz="2000" dirty="0">
              <a:solidFill>
                <a:srgbClr val="D3EAF8"/>
              </a:solidFill>
              <a:effectLst>
                <a:outerShdw blurRad="38100" dist="38100" dir="2700000" algn="tl">
                  <a:srgbClr val="000000"/>
                </a:outerShdw>
              </a:effectLst>
              <a:latin typeface="Arial" charset="0"/>
            </a:endParaRPr>
          </a:p>
          <a:p>
            <a:pPr>
              <a:spcBef>
                <a:spcPct val="50000"/>
              </a:spcBef>
            </a:pPr>
            <a:r>
              <a:rPr lang="en-US" altLang="en-US" sz="2000" dirty="0">
                <a:solidFill>
                  <a:srgbClr val="D3EAF8"/>
                </a:solidFill>
                <a:effectLst>
                  <a:outerShdw blurRad="38100" dist="38100" dir="2700000" algn="tl">
                    <a:srgbClr val="000000"/>
                  </a:outerShdw>
                </a:effectLst>
                <a:latin typeface="Arial" charset="0"/>
              </a:rPr>
              <a:t>	- see what your default </a:t>
            </a:r>
            <a:r>
              <a:rPr lang="en-US" altLang="en-US" sz="2000" dirty="0" err="1">
                <a:solidFill>
                  <a:srgbClr val="D3EAF8"/>
                </a:solidFill>
                <a:effectLst>
                  <a:outerShdw blurRad="38100" dist="38100" dir="2700000" algn="tl">
                    <a:srgbClr val="000000"/>
                  </a:outerShdw>
                </a:effectLst>
                <a:latin typeface="Arial" charset="0"/>
              </a:rPr>
              <a:t>ts</a:t>
            </a:r>
            <a:r>
              <a:rPr lang="en-US" altLang="en-US" sz="2000" dirty="0">
                <a:solidFill>
                  <a:srgbClr val="D3EAF8"/>
                </a:solidFill>
                <a:effectLst>
                  <a:outerShdw blurRad="38100" dist="38100" dir="2700000" algn="tl">
                    <a:srgbClr val="000000"/>
                  </a:outerShdw>
                </a:effectLst>
                <a:latin typeface="Arial" charset="0"/>
              </a:rPr>
              <a:t> is</a:t>
            </a:r>
          </a:p>
        </p:txBody>
      </p:sp>
    </p:spTree>
    <p:extLst>
      <p:ext uri="{BB962C8B-B14F-4D97-AF65-F5344CB8AC3E}">
        <p14:creationId xmlns:p14="http://schemas.microsoft.com/office/powerpoint/2010/main" val="23849706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a:lstStyle/>
          <a:p>
            <a:r>
              <a:rPr lang="en-US" altLang="en-US"/>
              <a:t>Storage Parameters </a:t>
            </a:r>
          </a:p>
        </p:txBody>
      </p:sp>
      <p:sp>
        <p:nvSpPr>
          <p:cNvPr id="13315" name="Rectangle 3"/>
          <p:cNvSpPr>
            <a:spLocks noGrp="1" noChangeArrowheads="1"/>
          </p:cNvSpPr>
          <p:nvPr>
            <p:ph type="body" idx="1"/>
          </p:nvPr>
        </p:nvSpPr>
        <p:spPr>
          <a:xfrm>
            <a:off x="860425" y="1814513"/>
            <a:ext cx="7385050" cy="4078287"/>
          </a:xfrm>
          <a:noFill/>
          <a:ln/>
        </p:spPr>
        <p:txBody>
          <a:bodyPr>
            <a:normAutofit lnSpcReduction="10000"/>
          </a:bodyPr>
          <a:lstStyle/>
          <a:p>
            <a:r>
              <a:rPr lang="en-US" altLang="en-US"/>
              <a:t>The following parameters influence the segment storage allocation:</a:t>
            </a:r>
          </a:p>
          <a:p>
            <a:pPr>
              <a:buClr>
                <a:srgbClr val="8CF4EA"/>
              </a:buClr>
              <a:buSzPct val="125000"/>
              <a:buFont typeface="Arial" charset="0"/>
              <a:buChar char="•"/>
            </a:pPr>
            <a:r>
              <a:rPr lang="en-US" altLang="en-US"/>
              <a:t> INITIAL: </a:t>
            </a:r>
            <a:r>
              <a:rPr lang="en-US" altLang="en-US" sz="2000"/>
              <a:t>Amount of space alloc. for the first extent</a:t>
            </a:r>
            <a:endParaRPr lang="en-US" altLang="en-US"/>
          </a:p>
          <a:p>
            <a:pPr>
              <a:buClr>
                <a:srgbClr val="8CF4EA"/>
              </a:buClr>
              <a:buSzPct val="125000"/>
              <a:buFont typeface="Arial" charset="0"/>
              <a:buChar char="•"/>
            </a:pPr>
            <a:r>
              <a:rPr lang="en-US" altLang="en-US"/>
              <a:t> NEXT: </a:t>
            </a:r>
            <a:r>
              <a:rPr lang="en-US" altLang="en-US" sz="2000"/>
              <a:t>Amount of space alloc. for 2</a:t>
            </a:r>
            <a:r>
              <a:rPr lang="en-US" altLang="en-US" sz="2000" baseline="30000"/>
              <a:t>nd</a:t>
            </a:r>
            <a:r>
              <a:rPr lang="en-US" altLang="en-US" sz="2000"/>
              <a:t> + rest extent</a:t>
            </a:r>
            <a:endParaRPr lang="en-US" altLang="en-US"/>
          </a:p>
          <a:p>
            <a:pPr>
              <a:buClr>
                <a:srgbClr val="8CF4EA"/>
              </a:buClr>
              <a:buSzPct val="125000"/>
              <a:buFont typeface="Arial" charset="0"/>
              <a:buChar char="•"/>
            </a:pPr>
            <a:r>
              <a:rPr lang="en-US" altLang="en-US"/>
              <a:t> MAXEXTENTS</a:t>
            </a:r>
          </a:p>
          <a:p>
            <a:pPr>
              <a:buClr>
                <a:srgbClr val="8CF4EA"/>
              </a:buClr>
              <a:buSzPct val="125000"/>
              <a:buFont typeface="Arial" charset="0"/>
              <a:buChar char="•"/>
            </a:pPr>
            <a:r>
              <a:rPr lang="en-US" altLang="en-US"/>
              <a:t> MINEXTENTS</a:t>
            </a:r>
          </a:p>
          <a:p>
            <a:pPr>
              <a:buClr>
                <a:srgbClr val="8CF4EA"/>
              </a:buClr>
              <a:buSzPct val="125000"/>
              <a:buFont typeface="Arial" charset="0"/>
              <a:buChar char="•"/>
            </a:pPr>
            <a:r>
              <a:rPr lang="en-US" altLang="en-US"/>
              <a:t> PCTINCREASE </a:t>
            </a:r>
          </a:p>
          <a:p>
            <a:pPr>
              <a:buClr>
                <a:srgbClr val="8CF4EA"/>
              </a:buClr>
              <a:buSzPct val="125000"/>
              <a:buFont typeface="Arial" charset="0"/>
              <a:buNone/>
            </a:pPr>
            <a:r>
              <a:rPr lang="en-US" altLang="en-US" sz="2000"/>
              <a:t>	(NEXT = NEXT + PCTINCREASE*NEXT)</a:t>
            </a:r>
          </a:p>
        </p:txBody>
      </p:sp>
    </p:spTree>
    <p:extLst>
      <p:ext uri="{BB962C8B-B14F-4D97-AF65-F5344CB8AC3E}">
        <p14:creationId xmlns:p14="http://schemas.microsoft.com/office/powerpoint/2010/main" val="25631217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62000" y="0"/>
            <a:ext cx="7299325" cy="881063"/>
          </a:xfrm>
          <a:noFill/>
          <a:ln/>
        </p:spPr>
        <p:txBody>
          <a:bodyPr/>
          <a:lstStyle/>
          <a:p>
            <a:r>
              <a:rPr lang="en-US" altLang="en-US" dirty="0"/>
              <a:t>Space Management in TS </a:t>
            </a:r>
          </a:p>
        </p:txBody>
      </p:sp>
      <p:sp>
        <p:nvSpPr>
          <p:cNvPr id="36867" name="Rectangle 3"/>
          <p:cNvSpPr>
            <a:spLocks noGrp="1" noChangeArrowheads="1"/>
          </p:cNvSpPr>
          <p:nvPr>
            <p:ph type="body" idx="1"/>
          </p:nvPr>
        </p:nvSpPr>
        <p:spPr>
          <a:xfrm>
            <a:off x="533400" y="914400"/>
            <a:ext cx="8610600" cy="5383213"/>
          </a:xfrm>
          <a:noFill/>
          <a:ln/>
        </p:spPr>
        <p:txBody>
          <a:bodyPr>
            <a:normAutofit/>
          </a:bodyPr>
          <a:lstStyle/>
          <a:p>
            <a:endParaRPr lang="en-US" altLang="en-US" dirty="0"/>
          </a:p>
          <a:p>
            <a:r>
              <a:rPr lang="en-US" altLang="en-US" dirty="0"/>
              <a:t>Dictionary-managed </a:t>
            </a:r>
            <a:r>
              <a:rPr lang="en-US" altLang="en-US" dirty="0" err="1"/>
              <a:t>tablespaces</a:t>
            </a:r>
            <a:r>
              <a:rPr lang="en-US" altLang="en-US" dirty="0"/>
              <a:t>:</a:t>
            </a:r>
            <a:endParaRPr lang="en-US" altLang="en-US" sz="2000" dirty="0"/>
          </a:p>
          <a:p>
            <a:pPr>
              <a:buFontTx/>
              <a:buChar char="•"/>
            </a:pPr>
            <a:r>
              <a:rPr lang="en-US" altLang="en-US" sz="2000" dirty="0"/>
              <a:t>Free extents recorded in data dictionary</a:t>
            </a:r>
          </a:p>
          <a:p>
            <a:pPr>
              <a:buFontTx/>
              <a:buChar char="•"/>
            </a:pPr>
            <a:r>
              <a:rPr lang="en-US" altLang="en-US" sz="2000" dirty="0"/>
              <a:t>Oracle use the data dictionary (tables in the SYS schema) to track allocated and free extents for </a:t>
            </a:r>
            <a:r>
              <a:rPr lang="en-US" altLang="en-US" sz="2000" dirty="0" err="1"/>
              <a:t>tablespaces</a:t>
            </a:r>
            <a:r>
              <a:rPr lang="en-US" altLang="en-US" sz="2000" dirty="0"/>
              <a:t>. Free space is recorded in the SYS.FET$ table, and used space in the SYS.UET$ table.</a:t>
            </a:r>
          </a:p>
          <a:p>
            <a:r>
              <a:rPr lang="en-US" altLang="en-US" dirty="0"/>
              <a:t>Locally managed </a:t>
            </a:r>
            <a:r>
              <a:rPr lang="en-US" altLang="en-US" dirty="0" err="1"/>
              <a:t>tablespaces</a:t>
            </a:r>
            <a:r>
              <a:rPr lang="en-US" altLang="en-US" dirty="0"/>
              <a:t>:</a:t>
            </a:r>
          </a:p>
          <a:p>
            <a:pPr>
              <a:buFontTx/>
              <a:buChar char="•"/>
            </a:pPr>
            <a:r>
              <a:rPr lang="en-US" altLang="en-US" sz="2000" dirty="0"/>
              <a:t>Free extents recorded in bitmap</a:t>
            </a:r>
          </a:p>
          <a:p>
            <a:pPr>
              <a:buFontTx/>
              <a:buChar char="•"/>
            </a:pPr>
            <a:r>
              <a:rPr lang="en-US" altLang="en-US" sz="2000" dirty="0"/>
              <a:t>Each bit corresponds to a data block or group of blocks</a:t>
            </a:r>
          </a:p>
          <a:p>
            <a:pPr>
              <a:buFontTx/>
              <a:buChar char="•"/>
            </a:pPr>
            <a:r>
              <a:rPr lang="en-US" altLang="en-US" sz="2000" dirty="0"/>
              <a:t>Bit value indicates free or used</a:t>
            </a:r>
          </a:p>
        </p:txBody>
      </p:sp>
    </p:spTree>
    <p:extLst>
      <p:ext uri="{BB962C8B-B14F-4D97-AF65-F5344CB8AC3E}">
        <p14:creationId xmlns:p14="http://schemas.microsoft.com/office/powerpoint/2010/main" val="310732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p:txBody>
          <a:bodyPr>
            <a:normAutofit/>
          </a:bodyPr>
          <a:lstStyle/>
          <a:p>
            <a:r>
              <a:rPr lang="en-US" dirty="0"/>
              <a:t>Oracle Enterprise Manager</a:t>
            </a:r>
            <a:endParaRPr lang="en-US" b="0" dirty="0"/>
          </a:p>
        </p:txBody>
      </p:sp>
      <p:sp>
        <p:nvSpPr>
          <p:cNvPr id="451587" name="Rectangle 3"/>
          <p:cNvSpPr>
            <a:spLocks noGrp="1" noChangeArrowheads="1"/>
          </p:cNvSpPr>
          <p:nvPr>
            <p:ph idx="1"/>
          </p:nvPr>
        </p:nvSpPr>
        <p:spPr/>
        <p:txBody>
          <a:bodyPr>
            <a:normAutofit/>
          </a:bodyPr>
          <a:lstStyle/>
          <a:p>
            <a:endParaRPr lang="en-US"/>
          </a:p>
          <a:p>
            <a:r>
              <a:rPr lang="en-US"/>
              <a:t>User account must have DBA role</a:t>
            </a:r>
          </a:p>
          <a:p>
            <a:r>
              <a:rPr lang="en-US"/>
              <a:t>Oracle Enterprise Manager (OEM)</a:t>
            </a:r>
          </a:p>
          <a:p>
            <a:pPr lvl="1"/>
            <a:r>
              <a:rPr lang="en-US"/>
              <a:t>Three-tier architecture</a:t>
            </a:r>
          </a:p>
          <a:p>
            <a:pPr lvl="1"/>
            <a:r>
              <a:rPr lang="en-US"/>
              <a:t>Console</a:t>
            </a:r>
          </a:p>
          <a:p>
            <a:r>
              <a:rPr lang="en-US"/>
              <a:t>Oracle Management Server (OMS)</a:t>
            </a:r>
          </a:p>
          <a:p>
            <a:pPr lvl="1"/>
            <a:r>
              <a:rPr lang="en-US"/>
              <a:t>Interacts with repository</a:t>
            </a:r>
          </a:p>
          <a:p>
            <a:pPr lvl="1"/>
            <a:r>
              <a:rPr lang="en-US"/>
              <a:t>Makes it easier for DBAs to administer multiple databases in organization’s network</a:t>
            </a:r>
          </a:p>
        </p:txBody>
      </p:sp>
      <p:sp>
        <p:nvSpPr>
          <p:cNvPr id="5" name="Slide Number Placeholder 4"/>
          <p:cNvSpPr>
            <a:spLocks noGrp="1"/>
          </p:cNvSpPr>
          <p:nvPr>
            <p:ph type="sldNum" sz="quarter" idx="12"/>
          </p:nvPr>
        </p:nvSpPr>
        <p:spPr/>
        <p:txBody>
          <a:bodyPr/>
          <a:lstStyle/>
          <a:p>
            <a:fld id="{D6F35050-F230-427E-ABDB-434891AC7651}" type="slidenum">
              <a:rPr lang="en-US"/>
              <a:pPr/>
              <a:t>4</a:t>
            </a:fld>
            <a:endParaRPr lang="en-US"/>
          </a:p>
        </p:txBody>
      </p:sp>
    </p:spTree>
    <p:extLst>
      <p:ext uri="{BB962C8B-B14F-4D97-AF65-F5344CB8AC3E}">
        <p14:creationId xmlns:p14="http://schemas.microsoft.com/office/powerpoint/2010/main" val="17417468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a:lstStyle/>
          <a:p>
            <a:r>
              <a:rPr lang="en-US" altLang="en-US"/>
              <a:t>Locally Managed Tablespaces</a:t>
            </a:r>
          </a:p>
        </p:txBody>
      </p:sp>
      <p:sp>
        <p:nvSpPr>
          <p:cNvPr id="37891" name="Rectangle 3"/>
          <p:cNvSpPr>
            <a:spLocks noGrp="1" noChangeArrowheads="1"/>
          </p:cNvSpPr>
          <p:nvPr>
            <p:ph type="body" idx="1"/>
          </p:nvPr>
        </p:nvSpPr>
        <p:spPr>
          <a:xfrm>
            <a:off x="860425" y="1814513"/>
            <a:ext cx="7385050" cy="4014787"/>
          </a:xfrm>
          <a:noFill/>
          <a:ln/>
        </p:spPr>
        <p:txBody>
          <a:bodyPr/>
          <a:lstStyle/>
          <a:p>
            <a:r>
              <a:rPr lang="en-US" altLang="en-US" sz="2000" dirty="0"/>
              <a:t>CREATE TABLESPACE </a:t>
            </a:r>
            <a:r>
              <a:rPr lang="en-US" altLang="en-US" sz="2000" dirty="0" err="1"/>
              <a:t>user_data</a:t>
            </a:r>
            <a:endParaRPr lang="en-US" altLang="en-US" sz="2000" dirty="0"/>
          </a:p>
          <a:p>
            <a:r>
              <a:rPr lang="en-US" altLang="en-US" sz="2000" dirty="0"/>
              <a:t> DATAFILE ‘/u1/</a:t>
            </a:r>
            <a:r>
              <a:rPr lang="en-US" altLang="en-US" sz="2000" dirty="0" err="1"/>
              <a:t>user_data.dbf</a:t>
            </a:r>
            <a:r>
              <a:rPr lang="en-US" altLang="en-US" sz="2000" dirty="0"/>
              <a:t>’ SIZE 500M</a:t>
            </a:r>
          </a:p>
          <a:p>
            <a:r>
              <a:rPr lang="en-US" altLang="en-US" sz="2000" dirty="0"/>
              <a:t> EXTENT MANAGEMENT LOCAL</a:t>
            </a:r>
          </a:p>
          <a:p>
            <a:r>
              <a:rPr lang="en-US" altLang="en-US" sz="2000" dirty="0"/>
              <a:t>    UNIFORM SIZE 10M [or AUTOALLOCATE];</a:t>
            </a:r>
          </a:p>
        </p:txBody>
      </p:sp>
    </p:spTree>
    <p:extLst>
      <p:ext uri="{BB962C8B-B14F-4D97-AF65-F5344CB8AC3E}">
        <p14:creationId xmlns:p14="http://schemas.microsoft.com/office/powerpoint/2010/main" val="36158606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altLang="en-US"/>
              <a:t>Locally Managed Tablespaces</a:t>
            </a:r>
          </a:p>
        </p:txBody>
      </p:sp>
      <p:sp>
        <p:nvSpPr>
          <p:cNvPr id="43011" name="Rectangle 3"/>
          <p:cNvSpPr>
            <a:spLocks noGrp="1" noChangeArrowheads="1"/>
          </p:cNvSpPr>
          <p:nvPr>
            <p:ph type="body" idx="1"/>
          </p:nvPr>
        </p:nvSpPr>
        <p:spPr>
          <a:xfrm>
            <a:off x="860425" y="1814513"/>
            <a:ext cx="7385050" cy="3898900"/>
          </a:xfrm>
          <a:noFill/>
          <a:ln/>
        </p:spPr>
        <p:txBody>
          <a:bodyPr>
            <a:normAutofit fontScale="92500"/>
          </a:bodyPr>
          <a:lstStyle/>
          <a:p>
            <a:pPr>
              <a:buFontTx/>
              <a:buChar char="•"/>
            </a:pPr>
            <a:r>
              <a:rPr lang="en-US" altLang="en-US"/>
              <a:t>In a locally-managed tablespace, space management tasks are handled by bitmaps stored within the tablespace itself.  </a:t>
            </a:r>
          </a:p>
          <a:p>
            <a:pPr>
              <a:buFontTx/>
              <a:buChar char="•"/>
            </a:pPr>
            <a:r>
              <a:rPr lang="en-US" altLang="en-US"/>
              <a:t>A bitmap is used to keep track of the block status in each datafile, whether they are free or used.  Each bit in the bitmap maps to a block or a group of blocks in the datafile. </a:t>
            </a:r>
          </a:p>
        </p:txBody>
      </p:sp>
    </p:spTree>
    <p:extLst>
      <p:ext uri="{BB962C8B-B14F-4D97-AF65-F5344CB8AC3E}">
        <p14:creationId xmlns:p14="http://schemas.microsoft.com/office/powerpoint/2010/main" val="34792072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0"/>
            <a:ext cx="7299325" cy="881063"/>
          </a:xfrm>
          <a:noFill/>
          <a:ln/>
        </p:spPr>
        <p:txBody>
          <a:bodyPr/>
          <a:lstStyle/>
          <a:p>
            <a:r>
              <a:rPr lang="en-US" altLang="en-US" sz="4400" dirty="0"/>
              <a:t>Allocation Types in LMTs</a:t>
            </a:r>
          </a:p>
        </p:txBody>
      </p:sp>
      <p:sp>
        <p:nvSpPr>
          <p:cNvPr id="41987" name="Rectangle 3"/>
          <p:cNvSpPr>
            <a:spLocks noGrp="1" noChangeArrowheads="1"/>
          </p:cNvSpPr>
          <p:nvPr>
            <p:ph type="body" idx="1"/>
          </p:nvPr>
        </p:nvSpPr>
        <p:spPr>
          <a:xfrm>
            <a:off x="457200" y="1143000"/>
            <a:ext cx="8686800" cy="4983163"/>
          </a:xfrm>
          <a:noFill/>
          <a:ln/>
        </p:spPr>
        <p:txBody>
          <a:bodyPr/>
          <a:lstStyle/>
          <a:p>
            <a:pPr>
              <a:lnSpc>
                <a:spcPct val="75000"/>
              </a:lnSpc>
            </a:pPr>
            <a:r>
              <a:rPr lang="en-US" altLang="en-US" sz="2000" dirty="0">
                <a:latin typeface="+mn-lt"/>
              </a:rPr>
              <a:t>Allocation type specifies how the extent is being allocated by the system. </a:t>
            </a:r>
          </a:p>
          <a:p>
            <a:pPr>
              <a:lnSpc>
                <a:spcPct val="75000"/>
              </a:lnSpc>
              <a:buFontTx/>
              <a:buChar char="•"/>
            </a:pPr>
            <a:endParaRPr lang="en-US" altLang="en-US" sz="2000" dirty="0"/>
          </a:p>
          <a:p>
            <a:pPr>
              <a:lnSpc>
                <a:spcPct val="75000"/>
              </a:lnSpc>
              <a:buFontTx/>
              <a:buChar char="•"/>
            </a:pPr>
            <a:r>
              <a:rPr lang="en-US" altLang="en-US" sz="2000" dirty="0">
                <a:latin typeface="+mn-lt"/>
              </a:rPr>
              <a:t>SYSTEM (AUTOALLOCATE)- Oracle manages the space. The extents are auto allocated by the system based on an internal algorithm. Allocation of extents is managed at the </a:t>
            </a:r>
            <a:r>
              <a:rPr lang="en-US" altLang="en-US" sz="2000" dirty="0" err="1">
                <a:latin typeface="+mn-lt"/>
              </a:rPr>
              <a:t>datafile</a:t>
            </a:r>
            <a:r>
              <a:rPr lang="en-US" altLang="en-US" sz="2000" dirty="0">
                <a:latin typeface="+mn-lt"/>
              </a:rPr>
              <a:t> level and such </a:t>
            </a:r>
            <a:r>
              <a:rPr lang="en-US" altLang="en-US" sz="2000" dirty="0" err="1">
                <a:latin typeface="+mn-lt"/>
              </a:rPr>
              <a:t>tablespaces</a:t>
            </a:r>
            <a:r>
              <a:rPr lang="en-US" altLang="en-US" sz="2000" dirty="0">
                <a:latin typeface="+mn-lt"/>
              </a:rPr>
              <a:t> will not compete for ST </a:t>
            </a:r>
            <a:r>
              <a:rPr lang="en-US" altLang="en-US" sz="2000" dirty="0" err="1">
                <a:latin typeface="+mn-lt"/>
              </a:rPr>
              <a:t>enqueue</a:t>
            </a:r>
            <a:r>
              <a:rPr lang="en-US" altLang="en-US" sz="2000" dirty="0">
                <a:latin typeface="+mn-lt"/>
              </a:rPr>
              <a:t>. Such </a:t>
            </a:r>
            <a:r>
              <a:rPr lang="en-US" altLang="en-US" sz="2000" dirty="0" err="1">
                <a:latin typeface="+mn-lt"/>
              </a:rPr>
              <a:t>tablespaces</a:t>
            </a:r>
            <a:r>
              <a:rPr lang="en-US" altLang="en-US" sz="2000" dirty="0">
                <a:latin typeface="+mn-lt"/>
              </a:rPr>
              <a:t> would have extents of varying sizes and would result in fragmentation and some space being wasted. This is a good alternative if the extent sizes of the various objects to be placed in the </a:t>
            </a:r>
            <a:r>
              <a:rPr lang="en-US" altLang="en-US" sz="2000" dirty="0" err="1">
                <a:latin typeface="+mn-lt"/>
              </a:rPr>
              <a:t>tablespace</a:t>
            </a:r>
            <a:r>
              <a:rPr lang="en-US" altLang="en-US" sz="2000" dirty="0">
                <a:latin typeface="+mn-lt"/>
              </a:rPr>
              <a:t> cannot be determined. </a:t>
            </a:r>
          </a:p>
          <a:p>
            <a:pPr>
              <a:lnSpc>
                <a:spcPct val="75000"/>
              </a:lnSpc>
              <a:buFontTx/>
              <a:buChar char="•"/>
            </a:pPr>
            <a:endParaRPr lang="en-US" altLang="en-US" sz="2000" dirty="0">
              <a:latin typeface="+mn-lt"/>
            </a:endParaRPr>
          </a:p>
          <a:p>
            <a:pPr>
              <a:lnSpc>
                <a:spcPct val="75000"/>
              </a:lnSpc>
              <a:buFontTx/>
              <a:buChar char="•"/>
            </a:pPr>
            <a:r>
              <a:rPr lang="en-US" altLang="en-US" sz="2000" dirty="0">
                <a:latin typeface="+mn-lt"/>
              </a:rPr>
              <a:t>UNIFORM- All extents are of fixed size in the system. The size is provided when creating the LMT. This type gives all the benefits offered by LMT and one should aim at achieving this. The default size is 1M.</a:t>
            </a:r>
            <a:r>
              <a:rPr lang="en-US" altLang="en-US" sz="1600" dirty="0">
                <a:latin typeface="+mn-lt"/>
              </a:rPr>
              <a:t> </a:t>
            </a:r>
          </a:p>
        </p:txBody>
      </p:sp>
    </p:spTree>
    <p:extLst>
      <p:ext uri="{BB962C8B-B14F-4D97-AF65-F5344CB8AC3E}">
        <p14:creationId xmlns:p14="http://schemas.microsoft.com/office/powerpoint/2010/main" val="25842569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0"/>
            <a:ext cx="7924800" cy="881063"/>
          </a:xfrm>
          <a:noFill/>
          <a:ln/>
        </p:spPr>
        <p:txBody>
          <a:bodyPr/>
          <a:lstStyle/>
          <a:p>
            <a:r>
              <a:rPr lang="en-US" altLang="en-US" dirty="0"/>
              <a:t>Convert between LMT and DMT </a:t>
            </a:r>
          </a:p>
        </p:txBody>
      </p:sp>
      <p:sp>
        <p:nvSpPr>
          <p:cNvPr id="45059" name="Rectangle 3"/>
          <p:cNvSpPr>
            <a:spLocks noGrp="1" noChangeArrowheads="1"/>
          </p:cNvSpPr>
          <p:nvPr>
            <p:ph type="body" idx="1"/>
          </p:nvPr>
        </p:nvSpPr>
        <p:spPr>
          <a:xfrm>
            <a:off x="457200" y="1143000"/>
            <a:ext cx="8686800" cy="5159375"/>
          </a:xfrm>
          <a:noFill/>
          <a:ln/>
        </p:spPr>
        <p:txBody>
          <a:bodyPr>
            <a:normAutofit fontScale="92500" lnSpcReduction="10000"/>
          </a:bodyPr>
          <a:lstStyle/>
          <a:p>
            <a:r>
              <a:rPr lang="en-US" altLang="en-US" dirty="0"/>
              <a:t>The DBMS_SPACE_ADMIN package allows DBAs to quickly and easily convert between LMT and DMT mode. Look at these examples: </a:t>
            </a:r>
          </a:p>
          <a:p>
            <a:r>
              <a:rPr lang="en-US" altLang="en-US" dirty="0"/>
              <a:t>SQL&gt; exec </a:t>
            </a:r>
            <a:r>
              <a:rPr lang="en-US" altLang="en-US" dirty="0" err="1"/>
              <a:t>dbms_space_admin.Tablespace_Migrate_TO_Local</a:t>
            </a:r>
            <a:r>
              <a:rPr lang="en-US" altLang="en-US" dirty="0"/>
              <a:t>('ts1'); </a:t>
            </a:r>
          </a:p>
          <a:p>
            <a:r>
              <a:rPr lang="en-US" altLang="en-US" dirty="0"/>
              <a:t>PL/SQL procedure successfully completed. </a:t>
            </a:r>
          </a:p>
          <a:p>
            <a:r>
              <a:rPr lang="en-US" altLang="en-US" dirty="0"/>
              <a:t>SQL&gt; exec </a:t>
            </a:r>
            <a:r>
              <a:rPr lang="en-US" altLang="en-US" dirty="0" err="1"/>
              <a:t>dbms_space_admin.Tablespace_Migrate_FROM_Local</a:t>
            </a:r>
            <a:r>
              <a:rPr lang="en-US" altLang="en-US" dirty="0"/>
              <a:t>('ts2'); </a:t>
            </a:r>
          </a:p>
          <a:p>
            <a:r>
              <a:rPr lang="en-US" altLang="en-US" dirty="0"/>
              <a:t>PL/SQL procedure successfully completed. </a:t>
            </a:r>
          </a:p>
        </p:txBody>
      </p:sp>
    </p:spTree>
    <p:extLst>
      <p:ext uri="{BB962C8B-B14F-4D97-AF65-F5344CB8AC3E}">
        <p14:creationId xmlns:p14="http://schemas.microsoft.com/office/powerpoint/2010/main" val="7583068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533400" y="0"/>
            <a:ext cx="7299325" cy="881063"/>
          </a:xfrm>
          <a:noFill/>
          <a:ln/>
        </p:spPr>
        <p:txBody>
          <a:bodyPr/>
          <a:lstStyle/>
          <a:p>
            <a:r>
              <a:rPr lang="en-US" altLang="en-US" dirty="0"/>
              <a:t>OMF and Tablespace</a:t>
            </a:r>
          </a:p>
        </p:txBody>
      </p:sp>
      <p:sp>
        <p:nvSpPr>
          <p:cNvPr id="38915" name="Rectangle 1027"/>
          <p:cNvSpPr>
            <a:spLocks noGrp="1" noChangeArrowheads="1"/>
          </p:cNvSpPr>
          <p:nvPr>
            <p:ph type="body" idx="1"/>
          </p:nvPr>
        </p:nvSpPr>
        <p:spPr>
          <a:xfrm>
            <a:off x="304800" y="1295400"/>
            <a:ext cx="8534400" cy="5010150"/>
          </a:xfrm>
          <a:noFill/>
          <a:ln/>
        </p:spPr>
        <p:txBody>
          <a:bodyPr>
            <a:normAutofit fontScale="92500" lnSpcReduction="10000"/>
          </a:bodyPr>
          <a:lstStyle/>
          <a:p>
            <a:pPr>
              <a:buClr>
                <a:srgbClr val="8CF4EA"/>
              </a:buClr>
              <a:buSzPct val="125000"/>
              <a:buFont typeface="Arial" charset="0"/>
              <a:buChar char="•"/>
            </a:pPr>
            <a:r>
              <a:rPr lang="en-US" altLang="en-US"/>
              <a:t> Any tablespace can be created using OMF, even the SYSTEM tablespace. </a:t>
            </a:r>
          </a:p>
          <a:p>
            <a:pPr>
              <a:buClr>
                <a:srgbClr val="8CF4EA"/>
              </a:buClr>
              <a:buSzPct val="125000"/>
              <a:buFont typeface="Arial" charset="0"/>
              <a:buChar char="•"/>
            </a:pPr>
            <a:r>
              <a:rPr lang="en-US" altLang="en-US"/>
              <a:t>Achieved by setting the database parameter: db_create_file_dest parameter. </a:t>
            </a:r>
          </a:p>
          <a:p>
            <a:pPr>
              <a:buClr>
                <a:srgbClr val="8CF4EA"/>
              </a:buClr>
              <a:buSzPct val="125000"/>
              <a:buFont typeface="Arial" charset="0"/>
              <a:buChar char="•"/>
            </a:pPr>
            <a:r>
              <a:rPr lang="en-US" altLang="en-US"/>
              <a:t> The default size for any OMF is 100M, and the datafile(s) are set to "AUTOEXTEND ON" with an "UNLIMITED maximum extent". </a:t>
            </a:r>
          </a:p>
          <a:p>
            <a:pPr>
              <a:buClr>
                <a:srgbClr val="8CF4EA"/>
              </a:buClr>
              <a:buSzPct val="125000"/>
              <a:buFont typeface="Arial" charset="0"/>
              <a:buChar char="•"/>
            </a:pPr>
            <a:r>
              <a:rPr lang="en-US" altLang="en-US"/>
              <a:t>You can define a file size other than 100M for a datafile by including the DATAFILE keyword, and then including the SIZE parameter (without the filename) </a:t>
            </a:r>
          </a:p>
        </p:txBody>
      </p:sp>
    </p:spTree>
    <p:extLst>
      <p:ext uri="{BB962C8B-B14F-4D97-AF65-F5344CB8AC3E}">
        <p14:creationId xmlns:p14="http://schemas.microsoft.com/office/powerpoint/2010/main" val="35510186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1771"/>
            <a:ext cx="7299325" cy="881063"/>
          </a:xfrm>
          <a:noFill/>
          <a:ln/>
        </p:spPr>
        <p:txBody>
          <a:bodyPr/>
          <a:lstStyle/>
          <a:p>
            <a:r>
              <a:rPr lang="en-US" altLang="en-US" dirty="0"/>
              <a:t>OMF and Tablespace (cont.)</a:t>
            </a:r>
          </a:p>
        </p:txBody>
      </p:sp>
      <p:sp>
        <p:nvSpPr>
          <p:cNvPr id="48131" name="Rectangle 3"/>
          <p:cNvSpPr>
            <a:spLocks noGrp="1" noChangeArrowheads="1"/>
          </p:cNvSpPr>
          <p:nvPr>
            <p:ph type="body" idx="1"/>
          </p:nvPr>
        </p:nvSpPr>
        <p:spPr>
          <a:xfrm>
            <a:off x="228600" y="1066800"/>
            <a:ext cx="8534400" cy="5159375"/>
          </a:xfrm>
          <a:noFill/>
          <a:ln/>
        </p:spPr>
        <p:txBody>
          <a:bodyPr>
            <a:normAutofit fontScale="92500" lnSpcReduction="10000"/>
          </a:bodyPr>
          <a:lstStyle/>
          <a:p>
            <a:pPr>
              <a:buClr>
                <a:srgbClr val="8CF4EA"/>
              </a:buClr>
              <a:buSzPct val="125000"/>
              <a:buFont typeface="Arial" charset="0"/>
              <a:buChar char="•"/>
            </a:pPr>
            <a:r>
              <a:rPr lang="en-US" altLang="en-US"/>
              <a:t> CREATE TABLESPACE new_tbs DATAFILE SIZE 500M AUTOEXTEND OFF; </a:t>
            </a:r>
          </a:p>
          <a:p>
            <a:pPr>
              <a:buClr>
                <a:srgbClr val="8CF4EA"/>
              </a:buClr>
              <a:buSzPct val="125000"/>
              <a:buFont typeface="Arial" charset="0"/>
              <a:buChar char="•"/>
            </a:pPr>
            <a:r>
              <a:rPr lang="en-US" altLang="en-US"/>
              <a:t>CREATE TABLESPACE new_tbs DATAFILE SIZE 500M, SIZE 500M AUTOEXTEND OFF; </a:t>
            </a:r>
          </a:p>
          <a:p>
            <a:pPr lvl="2">
              <a:buClr>
                <a:srgbClr val="8CF4EA"/>
              </a:buClr>
              <a:buSzPct val="125000"/>
              <a:buFont typeface="Arial" charset="0"/>
              <a:buChar char="•"/>
            </a:pPr>
            <a:r>
              <a:rPr lang="en-US" altLang="en-US"/>
              <a:t>Uses two datafiles </a:t>
            </a:r>
          </a:p>
          <a:p>
            <a:pPr>
              <a:buClr>
                <a:srgbClr val="8CF4EA"/>
              </a:buClr>
              <a:buSzPct val="125000"/>
              <a:buFont typeface="Arial" charset="0"/>
              <a:buChar char="•"/>
            </a:pPr>
            <a:r>
              <a:rPr lang="en-US" altLang="en-US"/>
              <a:t>When tablespaces fill DBA can create additional datafile: ALTER TABLESPACE ADD DATAFILE... command. (don’t give file name for OMF)</a:t>
            </a:r>
          </a:p>
          <a:p>
            <a:pPr>
              <a:buClr>
                <a:srgbClr val="8CF4EA"/>
              </a:buClr>
              <a:buSzPct val="125000"/>
              <a:buFont typeface="Arial" charset="0"/>
              <a:buChar char="•"/>
            </a:pPr>
            <a:r>
              <a:rPr lang="en-US" altLang="en-US"/>
              <a:t>When you drop a tablespace that contains OMF, Oracle will remove the OMFs associated with that tablespace from the operating system.</a:t>
            </a:r>
          </a:p>
        </p:txBody>
      </p:sp>
    </p:spTree>
    <p:extLst>
      <p:ext uri="{BB962C8B-B14F-4D97-AF65-F5344CB8AC3E}">
        <p14:creationId xmlns:p14="http://schemas.microsoft.com/office/powerpoint/2010/main" val="41884743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81000" y="0"/>
            <a:ext cx="7299325" cy="881063"/>
          </a:xfrm>
          <a:noFill/>
          <a:ln/>
        </p:spPr>
        <p:txBody>
          <a:bodyPr/>
          <a:lstStyle/>
          <a:p>
            <a:r>
              <a:rPr lang="en-US" altLang="en-US" dirty="0"/>
              <a:t>OMF and Tablespace (cont.)</a:t>
            </a:r>
          </a:p>
        </p:txBody>
      </p:sp>
      <p:sp>
        <p:nvSpPr>
          <p:cNvPr id="49155" name="Rectangle 3"/>
          <p:cNvSpPr>
            <a:spLocks noGrp="1" noChangeArrowheads="1"/>
          </p:cNvSpPr>
          <p:nvPr>
            <p:ph type="body" idx="1"/>
          </p:nvPr>
        </p:nvSpPr>
        <p:spPr>
          <a:xfrm>
            <a:off x="228600" y="1066800"/>
            <a:ext cx="8534400" cy="5629275"/>
          </a:xfrm>
          <a:noFill/>
          <a:ln/>
        </p:spPr>
        <p:txBody>
          <a:bodyPr>
            <a:normAutofit/>
          </a:bodyPr>
          <a:lstStyle/>
          <a:p>
            <a:pPr>
              <a:lnSpc>
                <a:spcPct val="85000"/>
              </a:lnSpc>
              <a:buFontTx/>
              <a:buChar char="•"/>
            </a:pPr>
            <a:r>
              <a:rPr lang="en-US" altLang="en-US" dirty="0"/>
              <a:t> </a:t>
            </a:r>
            <a:r>
              <a:rPr lang="en-US" altLang="en-US" sz="2800" dirty="0"/>
              <a:t>You can mix and match OMF with manually defined ones. </a:t>
            </a:r>
          </a:p>
          <a:p>
            <a:pPr>
              <a:lnSpc>
                <a:spcPct val="85000"/>
              </a:lnSpc>
            </a:pPr>
            <a:r>
              <a:rPr lang="en-US" altLang="en-US" sz="2800" dirty="0"/>
              <a:t>CREATE TABLESPACE </a:t>
            </a:r>
            <a:r>
              <a:rPr lang="en-US" altLang="en-US" sz="2800" dirty="0" err="1"/>
              <a:t>new_tbs</a:t>
            </a:r>
            <a:r>
              <a:rPr lang="en-US" altLang="en-US" sz="2800" dirty="0"/>
              <a:t> DATAFILE SIZE 500M, '/u10/MYDB/new_tbs02.dbf' SIZE 500M AUTOEXTEND off; (two </a:t>
            </a:r>
            <a:r>
              <a:rPr lang="en-US" altLang="en-US" sz="2800" dirty="0" err="1"/>
              <a:t>datafiles</a:t>
            </a:r>
            <a:r>
              <a:rPr lang="en-US" altLang="en-US" sz="2800" dirty="0"/>
              <a:t>; one OMF)</a:t>
            </a:r>
          </a:p>
          <a:p>
            <a:pPr>
              <a:lnSpc>
                <a:spcPct val="85000"/>
              </a:lnSpc>
              <a:buFontTx/>
              <a:buChar char="•"/>
            </a:pPr>
            <a:r>
              <a:rPr lang="en-US" altLang="en-US" sz="2800" dirty="0"/>
              <a:t>Oracle will create both the OMF and the manually defined </a:t>
            </a:r>
            <a:r>
              <a:rPr lang="en-US" altLang="en-US" sz="2800" dirty="0" err="1"/>
              <a:t>datafile</a:t>
            </a:r>
            <a:r>
              <a:rPr lang="en-US" altLang="en-US" sz="2800" dirty="0"/>
              <a:t>. If you drop the </a:t>
            </a:r>
            <a:r>
              <a:rPr lang="en-US" altLang="en-US" sz="2800" dirty="0" err="1"/>
              <a:t>tablespace</a:t>
            </a:r>
            <a:r>
              <a:rPr lang="en-US" altLang="en-US" sz="2800" dirty="0"/>
              <a:t>, Oracle will remove </a:t>
            </a:r>
            <a:r>
              <a:rPr lang="en-US" altLang="en-US" sz="2800" u="sng" dirty="0"/>
              <a:t>only</a:t>
            </a:r>
            <a:r>
              <a:rPr lang="en-US" altLang="en-US" sz="2800" dirty="0"/>
              <a:t> the OMF, and the DBA will need to manually remove all </a:t>
            </a:r>
            <a:r>
              <a:rPr lang="en-US" altLang="en-US" sz="2800" dirty="0" err="1"/>
              <a:t>datafiles</a:t>
            </a:r>
            <a:r>
              <a:rPr lang="en-US" altLang="en-US" sz="2800" dirty="0"/>
              <a:t> that are not Oracle managed. </a:t>
            </a:r>
          </a:p>
          <a:p>
            <a:pPr>
              <a:lnSpc>
                <a:spcPct val="85000"/>
              </a:lnSpc>
              <a:buFontTx/>
              <a:buChar char="•"/>
            </a:pPr>
            <a:r>
              <a:rPr lang="en-US" altLang="en-US" sz="2800" dirty="0"/>
              <a:t>Can be extended to existing </a:t>
            </a:r>
            <a:r>
              <a:rPr lang="en-US" altLang="en-US" sz="2800" dirty="0" err="1"/>
              <a:t>tablespaces</a:t>
            </a:r>
            <a:r>
              <a:rPr lang="en-US" altLang="en-US" sz="2800" dirty="0"/>
              <a:t> that use manually created </a:t>
            </a:r>
            <a:r>
              <a:rPr lang="en-US" altLang="en-US" sz="2800" dirty="0" err="1"/>
              <a:t>datafiles</a:t>
            </a:r>
            <a:r>
              <a:rPr lang="en-US" altLang="en-US" sz="2800" dirty="0"/>
              <a:t> (For example, adding additional OMFs to an existing </a:t>
            </a:r>
            <a:r>
              <a:rPr lang="en-US" altLang="en-US" sz="2800" dirty="0" err="1"/>
              <a:t>tablespace</a:t>
            </a:r>
            <a:r>
              <a:rPr lang="en-US" altLang="en-US" sz="2800" dirty="0"/>
              <a:t>) </a:t>
            </a:r>
          </a:p>
        </p:txBody>
      </p:sp>
    </p:spTree>
    <p:extLst>
      <p:ext uri="{BB962C8B-B14F-4D97-AF65-F5344CB8AC3E}">
        <p14:creationId xmlns:p14="http://schemas.microsoft.com/office/powerpoint/2010/main" val="28837533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5443"/>
            <a:ext cx="7299325" cy="881063"/>
          </a:xfrm>
          <a:noFill/>
          <a:ln/>
        </p:spPr>
        <p:txBody>
          <a:bodyPr/>
          <a:lstStyle/>
          <a:p>
            <a:r>
              <a:rPr lang="en-US" altLang="en-US" dirty="0"/>
              <a:t>OMF and Tablespace (cont.)</a:t>
            </a:r>
          </a:p>
        </p:txBody>
      </p:sp>
      <p:sp>
        <p:nvSpPr>
          <p:cNvPr id="50179" name="Rectangle 3"/>
          <p:cNvSpPr>
            <a:spLocks noGrp="1" noChangeArrowheads="1"/>
          </p:cNvSpPr>
          <p:nvPr>
            <p:ph type="body" idx="1"/>
          </p:nvPr>
        </p:nvSpPr>
        <p:spPr>
          <a:xfrm>
            <a:off x="228600" y="1066800"/>
            <a:ext cx="8534400" cy="4495800"/>
          </a:xfrm>
          <a:noFill/>
          <a:ln/>
        </p:spPr>
        <p:txBody>
          <a:bodyPr/>
          <a:lstStyle/>
          <a:p>
            <a:pPr>
              <a:buFontTx/>
              <a:buChar char="•"/>
            </a:pPr>
            <a:r>
              <a:rPr lang="en-US" altLang="en-US"/>
              <a:t> Examples:</a:t>
            </a:r>
          </a:p>
          <a:p>
            <a:pPr lvl="1"/>
            <a:r>
              <a:rPr lang="en-US" altLang="en-US"/>
              <a:t>CREATE TABLESPACE auto_created_tbs; </a:t>
            </a:r>
          </a:p>
          <a:p>
            <a:pPr lvl="1"/>
            <a:r>
              <a:rPr lang="en-US" altLang="en-US"/>
              <a:t>CREATE TABLESPACE bigger_tbs DATAFILE 200M NOEXTEND; </a:t>
            </a:r>
          </a:p>
          <a:p>
            <a:pPr>
              <a:buFontTx/>
              <a:buChar char="•"/>
            </a:pPr>
            <a:r>
              <a:rPr lang="en-US" altLang="en-US"/>
              <a:t> Changing location of datafiles</a:t>
            </a:r>
          </a:p>
          <a:p>
            <a:pPr lvl="1"/>
            <a:r>
              <a:rPr lang="en-US" altLang="en-US"/>
              <a:t>ALTER SYSTEM SET db_create_file_dest = '/u10/app/oradata/MYDB'; </a:t>
            </a:r>
          </a:p>
          <a:p>
            <a:pPr lvl="1"/>
            <a:r>
              <a:rPr lang="en-US" altLang="en-US"/>
              <a:t>CREATE TABLESPACE new_tbs DATAFILE SIZE 150M NOEXTEND; </a:t>
            </a:r>
          </a:p>
        </p:txBody>
      </p:sp>
    </p:spTree>
    <p:extLst>
      <p:ext uri="{BB962C8B-B14F-4D97-AF65-F5344CB8AC3E}">
        <p14:creationId xmlns:p14="http://schemas.microsoft.com/office/powerpoint/2010/main" val="20929632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a:lstStyle/>
          <a:p>
            <a:r>
              <a:rPr lang="en-US" altLang="en-US"/>
              <a:t>Temporary Tablespace</a:t>
            </a:r>
          </a:p>
        </p:txBody>
      </p:sp>
      <p:sp>
        <p:nvSpPr>
          <p:cNvPr id="47107" name="Rectangle 3"/>
          <p:cNvSpPr>
            <a:spLocks noGrp="1" noChangeArrowheads="1"/>
          </p:cNvSpPr>
          <p:nvPr>
            <p:ph type="body" idx="1"/>
          </p:nvPr>
        </p:nvSpPr>
        <p:spPr>
          <a:xfrm>
            <a:off x="858838" y="1814513"/>
            <a:ext cx="7385050" cy="1054100"/>
          </a:xfrm>
          <a:noFill/>
          <a:ln/>
        </p:spPr>
        <p:txBody>
          <a:bodyPr>
            <a:normAutofit fontScale="92500" lnSpcReduction="10000"/>
          </a:bodyPr>
          <a:lstStyle/>
          <a:p>
            <a:pPr>
              <a:buClr>
                <a:srgbClr val="8CF4EA"/>
              </a:buClr>
              <a:buSzPct val="125000"/>
              <a:buFont typeface="Arial" charset="0"/>
              <a:buChar char="•"/>
            </a:pPr>
            <a:r>
              <a:rPr lang="en-US" altLang="en-US"/>
              <a:t> Used for sort operations</a:t>
            </a:r>
          </a:p>
          <a:p>
            <a:pPr>
              <a:buClr>
                <a:srgbClr val="8CF4EA"/>
              </a:buClr>
              <a:buSzPct val="125000"/>
              <a:buFont typeface="Arial" charset="0"/>
              <a:buChar char="•"/>
            </a:pPr>
            <a:r>
              <a:rPr lang="en-US" altLang="en-US"/>
              <a:t> Cannot contain any permanent objects</a:t>
            </a:r>
          </a:p>
        </p:txBody>
      </p:sp>
      <p:sp>
        <p:nvSpPr>
          <p:cNvPr id="47108" name="Rectangle 4"/>
          <p:cNvSpPr>
            <a:spLocks noChangeArrowheads="1"/>
          </p:cNvSpPr>
          <p:nvPr/>
        </p:nvSpPr>
        <p:spPr bwMode="auto">
          <a:xfrm>
            <a:off x="842963" y="3282950"/>
            <a:ext cx="7834312" cy="2847975"/>
          </a:xfrm>
          <a:prstGeom prst="rect">
            <a:avLst/>
          </a:prstGeom>
          <a:solidFill>
            <a:srgbClr val="DDDDDD"/>
          </a:solidFill>
          <a:ln w="12700">
            <a:solidFill>
              <a:schemeClr val="bg2"/>
            </a:solidFill>
            <a:miter lim="800000"/>
            <a:headEnd/>
            <a:tailEnd/>
          </a:ln>
          <a:effectLst>
            <a:outerShdw dist="89803" dir="2700000" algn="ctr" rotWithShape="0">
              <a:schemeClr val="bg2"/>
            </a:outerShdw>
          </a:effectLst>
        </p:spPr>
        <p:txBody>
          <a:bodyPr lIns="92075" tIns="46038" rIns="92075" bIns="46038">
            <a:spAutoFit/>
          </a:bodyPr>
          <a:lstStyle>
            <a:lvl1pPr defTabSz="400050">
              <a:spcBef>
                <a:spcPct val="0"/>
              </a:spcBef>
              <a:tabLst>
                <a:tab pos="400050" algn="r"/>
                <a:tab pos="673100" algn="l"/>
              </a:tabLst>
              <a:defRPr sz="2400">
                <a:solidFill>
                  <a:schemeClr val="tx1"/>
                </a:solidFill>
                <a:latin typeface="Times New Roman" pitchFamily="18" charset="0"/>
              </a:defRPr>
            </a:lvl1pPr>
            <a:lvl2pPr defTabSz="400050">
              <a:spcBef>
                <a:spcPct val="0"/>
              </a:spcBef>
              <a:tabLst>
                <a:tab pos="400050" algn="r"/>
                <a:tab pos="673100" algn="l"/>
              </a:tabLst>
              <a:defRPr sz="2400">
                <a:solidFill>
                  <a:schemeClr val="tx1"/>
                </a:solidFill>
                <a:latin typeface="Times New Roman" pitchFamily="18" charset="0"/>
              </a:defRPr>
            </a:lvl2pPr>
            <a:lvl3pPr defTabSz="400050">
              <a:spcBef>
                <a:spcPct val="0"/>
              </a:spcBef>
              <a:tabLst>
                <a:tab pos="400050" algn="r"/>
                <a:tab pos="673100" algn="l"/>
              </a:tabLst>
              <a:defRPr sz="2400">
                <a:solidFill>
                  <a:schemeClr val="tx1"/>
                </a:solidFill>
                <a:latin typeface="Times New Roman" pitchFamily="18" charset="0"/>
              </a:defRPr>
            </a:lvl3pPr>
            <a:lvl4pPr defTabSz="400050">
              <a:spcBef>
                <a:spcPct val="0"/>
              </a:spcBef>
              <a:tabLst>
                <a:tab pos="400050" algn="r"/>
                <a:tab pos="673100" algn="l"/>
              </a:tabLst>
              <a:defRPr sz="2400">
                <a:solidFill>
                  <a:schemeClr val="tx1"/>
                </a:solidFill>
                <a:latin typeface="Times New Roman" pitchFamily="18" charset="0"/>
              </a:defRPr>
            </a:lvl4pPr>
            <a:lvl5pPr defTabSz="400050">
              <a:spcBef>
                <a:spcPct val="0"/>
              </a:spcBef>
              <a:tabLst>
                <a:tab pos="400050" algn="r"/>
                <a:tab pos="673100" algn="l"/>
              </a:tabLst>
              <a:defRPr sz="2400">
                <a:solidFill>
                  <a:schemeClr val="tx1"/>
                </a:solidFill>
                <a:latin typeface="Times New Roman"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itchFamily="18" charset="0"/>
              </a:defRPr>
            </a:lvl9pPr>
          </a:lstStyle>
          <a:p>
            <a:pPr>
              <a:lnSpc>
                <a:spcPct val="125000"/>
              </a:lnSpc>
            </a:pPr>
            <a:r>
              <a:rPr lang="en-US" altLang="en-US" dirty="0">
                <a:effectLst/>
                <a:latin typeface="Courier New" pitchFamily="49" charset="0"/>
              </a:rPr>
              <a:t>CREATE TABLESPACE sort</a:t>
            </a:r>
          </a:p>
          <a:p>
            <a:pPr>
              <a:lnSpc>
                <a:spcPct val="125000"/>
              </a:lnSpc>
            </a:pPr>
            <a:r>
              <a:rPr lang="en-US" altLang="en-US" dirty="0">
                <a:effectLst/>
                <a:latin typeface="Courier New" pitchFamily="49" charset="0"/>
              </a:rPr>
              <a:t>DATAFILE ‘/DISK2/sort01.dbf’ SIZE 50M </a:t>
            </a:r>
          </a:p>
          <a:p>
            <a:pPr>
              <a:lnSpc>
                <a:spcPct val="125000"/>
              </a:lnSpc>
            </a:pPr>
            <a:r>
              <a:rPr lang="en-US" altLang="en-US" dirty="0">
                <a:effectLst/>
                <a:latin typeface="Courier New" pitchFamily="49" charset="0"/>
              </a:rPr>
              <a:t>MINIMUM EXTENT 1M</a:t>
            </a:r>
          </a:p>
          <a:p>
            <a:pPr>
              <a:lnSpc>
                <a:spcPct val="125000"/>
              </a:lnSpc>
            </a:pPr>
            <a:r>
              <a:rPr lang="en-US" altLang="en-US" dirty="0">
                <a:effectLst/>
                <a:latin typeface="Courier New" pitchFamily="49" charset="0"/>
              </a:rPr>
              <a:t>DEFAULT STORAGE (INITIAL 2M NEXT 2M MAXEXTENTS 500 PCTINCREASE 0) </a:t>
            </a:r>
          </a:p>
          <a:p>
            <a:pPr>
              <a:lnSpc>
                <a:spcPct val="125000"/>
              </a:lnSpc>
            </a:pPr>
            <a:r>
              <a:rPr lang="en-US" altLang="en-US" dirty="0">
                <a:effectLst/>
                <a:latin typeface="Courier New" pitchFamily="49" charset="0"/>
              </a:rPr>
              <a:t>TEMPORARY;</a:t>
            </a:r>
          </a:p>
        </p:txBody>
      </p:sp>
    </p:spTree>
    <p:extLst>
      <p:ext uri="{BB962C8B-B14F-4D97-AF65-F5344CB8AC3E}">
        <p14:creationId xmlns:p14="http://schemas.microsoft.com/office/powerpoint/2010/main" val="26595215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0"/>
            <a:ext cx="8610600" cy="762000"/>
          </a:xfrm>
          <a:noFill/>
          <a:ln/>
        </p:spPr>
        <p:txBody>
          <a:bodyPr>
            <a:normAutofit fontScale="90000"/>
          </a:bodyPr>
          <a:lstStyle/>
          <a:p>
            <a:r>
              <a:rPr lang="en-US" altLang="en-US" dirty="0"/>
              <a:t>Locally Managed Temporary Tablespace</a:t>
            </a:r>
          </a:p>
        </p:txBody>
      </p:sp>
      <p:sp>
        <p:nvSpPr>
          <p:cNvPr id="14339" name="Rectangle 3"/>
          <p:cNvSpPr>
            <a:spLocks noGrp="1" noChangeArrowheads="1"/>
          </p:cNvSpPr>
          <p:nvPr>
            <p:ph type="body" idx="1"/>
          </p:nvPr>
        </p:nvSpPr>
        <p:spPr>
          <a:xfrm>
            <a:off x="858838" y="1814513"/>
            <a:ext cx="7385050" cy="498475"/>
          </a:xfrm>
          <a:noFill/>
          <a:ln/>
        </p:spPr>
        <p:txBody>
          <a:bodyPr>
            <a:normAutofit fontScale="92500" lnSpcReduction="20000"/>
          </a:bodyPr>
          <a:lstStyle/>
          <a:p>
            <a:pPr>
              <a:buClr>
                <a:srgbClr val="8CF4EA"/>
              </a:buClr>
              <a:buSzPct val="125000"/>
              <a:buFont typeface="Arial" charset="0"/>
              <a:buChar char="•"/>
            </a:pPr>
            <a:r>
              <a:rPr lang="en-US" altLang="en-US"/>
              <a:t>  Cannot use previous syntax</a:t>
            </a:r>
          </a:p>
        </p:txBody>
      </p:sp>
      <p:sp>
        <p:nvSpPr>
          <p:cNvPr id="14340" name="Rectangle 4"/>
          <p:cNvSpPr>
            <a:spLocks noChangeArrowheads="1"/>
          </p:cNvSpPr>
          <p:nvPr/>
        </p:nvSpPr>
        <p:spPr bwMode="auto">
          <a:xfrm>
            <a:off x="685800" y="2362200"/>
            <a:ext cx="7834313" cy="3762375"/>
          </a:xfrm>
          <a:prstGeom prst="rect">
            <a:avLst/>
          </a:prstGeom>
          <a:solidFill>
            <a:srgbClr val="DDDDDD"/>
          </a:solidFill>
          <a:ln w="12700">
            <a:solidFill>
              <a:schemeClr val="bg2"/>
            </a:solidFill>
            <a:miter lim="800000"/>
            <a:headEnd/>
            <a:tailEnd/>
          </a:ln>
          <a:effectLst>
            <a:outerShdw dist="89803" dir="2700000" algn="ctr" rotWithShape="0">
              <a:schemeClr val="bg2"/>
            </a:outerShdw>
          </a:effectLst>
        </p:spPr>
        <p:txBody>
          <a:bodyPr lIns="92075" tIns="46038" rIns="92075" bIns="46038">
            <a:spAutoFit/>
          </a:bodyPr>
          <a:lstStyle>
            <a:lvl1pPr defTabSz="400050">
              <a:spcBef>
                <a:spcPct val="0"/>
              </a:spcBef>
              <a:tabLst>
                <a:tab pos="400050" algn="r"/>
                <a:tab pos="673100" algn="l"/>
              </a:tabLst>
              <a:defRPr sz="2400">
                <a:solidFill>
                  <a:schemeClr val="tx1"/>
                </a:solidFill>
                <a:latin typeface="Times New Roman" pitchFamily="18" charset="0"/>
              </a:defRPr>
            </a:lvl1pPr>
            <a:lvl2pPr defTabSz="400050">
              <a:spcBef>
                <a:spcPct val="0"/>
              </a:spcBef>
              <a:tabLst>
                <a:tab pos="400050" algn="r"/>
                <a:tab pos="673100" algn="l"/>
              </a:tabLst>
              <a:defRPr sz="2400">
                <a:solidFill>
                  <a:schemeClr val="tx1"/>
                </a:solidFill>
                <a:latin typeface="Times New Roman" pitchFamily="18" charset="0"/>
              </a:defRPr>
            </a:lvl2pPr>
            <a:lvl3pPr defTabSz="400050">
              <a:spcBef>
                <a:spcPct val="0"/>
              </a:spcBef>
              <a:tabLst>
                <a:tab pos="400050" algn="r"/>
                <a:tab pos="673100" algn="l"/>
              </a:tabLst>
              <a:defRPr sz="2400">
                <a:solidFill>
                  <a:schemeClr val="tx1"/>
                </a:solidFill>
                <a:latin typeface="Times New Roman" pitchFamily="18" charset="0"/>
              </a:defRPr>
            </a:lvl3pPr>
            <a:lvl4pPr defTabSz="400050">
              <a:spcBef>
                <a:spcPct val="0"/>
              </a:spcBef>
              <a:tabLst>
                <a:tab pos="400050" algn="r"/>
                <a:tab pos="673100" algn="l"/>
              </a:tabLst>
              <a:defRPr sz="2400">
                <a:solidFill>
                  <a:schemeClr val="tx1"/>
                </a:solidFill>
                <a:latin typeface="Times New Roman" pitchFamily="18" charset="0"/>
              </a:defRPr>
            </a:lvl4pPr>
            <a:lvl5pPr defTabSz="400050">
              <a:spcBef>
                <a:spcPct val="0"/>
              </a:spcBef>
              <a:tabLst>
                <a:tab pos="400050" algn="r"/>
                <a:tab pos="673100" algn="l"/>
              </a:tabLst>
              <a:defRPr sz="2400">
                <a:solidFill>
                  <a:schemeClr val="tx1"/>
                </a:solidFill>
                <a:latin typeface="Times New Roman"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itchFamily="18" charset="0"/>
              </a:defRPr>
            </a:lvl9pPr>
          </a:lstStyle>
          <a:p>
            <a:pPr>
              <a:lnSpc>
                <a:spcPct val="125000"/>
              </a:lnSpc>
            </a:pPr>
            <a:r>
              <a:rPr lang="en-US" altLang="en-US" dirty="0">
                <a:effectLst/>
                <a:cs typeface="Times New Roman" pitchFamily="18" charset="0"/>
              </a:rPr>
              <a:t>CREATE TEMPORARY TABLESPACE TEMP_TS  </a:t>
            </a:r>
            <a:br>
              <a:rPr lang="en-US" altLang="en-US" dirty="0">
                <a:effectLst/>
                <a:cs typeface="Times New Roman" pitchFamily="18" charset="0"/>
              </a:rPr>
            </a:br>
            <a:r>
              <a:rPr lang="en-US" altLang="en-US" dirty="0">
                <a:effectLst/>
                <a:cs typeface="Times New Roman" pitchFamily="18" charset="0"/>
              </a:rPr>
              <a:t>TEMPFILE 'temp01.dbf'  SIZE 256M </a:t>
            </a:r>
            <a:br>
              <a:rPr lang="en-US" altLang="en-US" dirty="0">
                <a:effectLst/>
                <a:cs typeface="Times New Roman" pitchFamily="18" charset="0"/>
              </a:rPr>
            </a:br>
            <a:r>
              <a:rPr lang="en-US" altLang="en-US" dirty="0">
                <a:effectLst/>
                <a:cs typeface="Times New Roman" pitchFamily="18" charset="0"/>
              </a:rPr>
              <a:t>EXTENT MANAGEMENT LOCAL </a:t>
            </a:r>
            <a:br>
              <a:rPr lang="en-US" altLang="en-US" dirty="0">
                <a:effectLst/>
                <a:cs typeface="Times New Roman" pitchFamily="18" charset="0"/>
              </a:rPr>
            </a:br>
            <a:r>
              <a:rPr lang="en-US" altLang="en-US" dirty="0">
                <a:effectLst/>
                <a:cs typeface="Times New Roman" pitchFamily="18" charset="0"/>
              </a:rPr>
              <a:t>UNIFORM SIZE 256K;</a:t>
            </a:r>
          </a:p>
          <a:p>
            <a:pPr>
              <a:lnSpc>
                <a:spcPct val="125000"/>
              </a:lnSpc>
              <a:buFontTx/>
              <a:buChar char="-"/>
            </a:pPr>
            <a:r>
              <a:rPr lang="en-US" altLang="en-US" dirty="0">
                <a:effectLst/>
                <a:latin typeface="Courier New" pitchFamily="49" charset="0"/>
              </a:rPr>
              <a:t>to alter and add another </a:t>
            </a:r>
            <a:r>
              <a:rPr lang="en-US" altLang="en-US" dirty="0" err="1">
                <a:effectLst/>
                <a:latin typeface="Courier New" pitchFamily="49" charset="0"/>
              </a:rPr>
              <a:t>datafile</a:t>
            </a:r>
            <a:endParaRPr lang="en-US" altLang="en-US" dirty="0">
              <a:effectLst/>
              <a:latin typeface="Courier New" pitchFamily="49" charset="0"/>
            </a:endParaRPr>
          </a:p>
          <a:p>
            <a:pPr>
              <a:lnSpc>
                <a:spcPct val="125000"/>
              </a:lnSpc>
            </a:pPr>
            <a:r>
              <a:rPr lang="en-US" altLang="en-US" dirty="0">
                <a:effectLst/>
                <a:latin typeface="Courier New" pitchFamily="49" charset="0"/>
              </a:rPr>
              <a:t>ALTER TABLESPACE TEMP ADD TEMPFILE ‘TEMP2.DBF’ SIZE 200M</a:t>
            </a:r>
          </a:p>
          <a:p>
            <a:pPr>
              <a:lnSpc>
                <a:spcPct val="125000"/>
              </a:lnSpc>
            </a:pPr>
            <a:endParaRPr lang="en-US" altLang="en-US" dirty="0">
              <a:effectLst/>
              <a:latin typeface="Courier New" pitchFamily="49" charset="0"/>
            </a:endParaRPr>
          </a:p>
        </p:txBody>
      </p:sp>
    </p:spTree>
    <p:extLst>
      <p:ext uri="{BB962C8B-B14F-4D97-AF65-F5344CB8AC3E}">
        <p14:creationId xmlns:p14="http://schemas.microsoft.com/office/powerpoint/2010/main" val="364040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normAutofit/>
          </a:bodyPr>
          <a:lstStyle/>
          <a:p>
            <a:r>
              <a:rPr lang="en-US" dirty="0"/>
              <a:t>OEM Architecture</a:t>
            </a:r>
          </a:p>
        </p:txBody>
      </p:sp>
      <p:pic>
        <p:nvPicPr>
          <p:cNvPr id="452613" name="Picture 5" descr="Fig11-20"/>
          <p:cNvPicPr>
            <a:picLocks noGrp="1" noChangeAspect="1" noChangeArrowheads="1"/>
          </p:cNvPicPr>
          <p:nvPr>
            <p:ph idx="1"/>
          </p:nvPr>
        </p:nvPicPr>
        <p:blipFill>
          <a:blip r:embed="rId3">
            <a:lum bright="-6000"/>
            <a:extLst>
              <a:ext uri="{28A0092B-C50C-407E-A947-70E740481C1C}">
                <a14:useLocalDpi xmlns:a14="http://schemas.microsoft.com/office/drawing/2010/main" val="0"/>
              </a:ext>
            </a:extLst>
          </a:blip>
          <a:stretch>
            <a:fillRect/>
          </a:stretch>
        </p:blipFill>
        <p:spPr>
          <a:xfrm>
            <a:off x="609600" y="980802"/>
            <a:ext cx="7391400" cy="52690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Slide Number Placeholder 4"/>
          <p:cNvSpPr>
            <a:spLocks noGrp="1"/>
          </p:cNvSpPr>
          <p:nvPr>
            <p:ph type="sldNum" sz="quarter" idx="12"/>
          </p:nvPr>
        </p:nvSpPr>
        <p:spPr/>
        <p:txBody>
          <a:bodyPr/>
          <a:lstStyle/>
          <a:p>
            <a:fld id="{24C96E47-1704-4CBD-9C60-FD80BC421A58}" type="slidenum">
              <a:rPr lang="en-US"/>
              <a:pPr/>
              <a:t>5</a:t>
            </a:fld>
            <a:endParaRPr lang="en-US"/>
          </a:p>
        </p:txBody>
      </p:sp>
    </p:spTree>
    <p:extLst>
      <p:ext uri="{BB962C8B-B14F-4D97-AF65-F5344CB8AC3E}">
        <p14:creationId xmlns:p14="http://schemas.microsoft.com/office/powerpoint/2010/main" val="14639351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52400" y="0"/>
            <a:ext cx="8610600" cy="762000"/>
          </a:xfrm>
          <a:noFill/>
          <a:ln/>
        </p:spPr>
        <p:txBody>
          <a:bodyPr>
            <a:normAutofit fontScale="90000"/>
          </a:bodyPr>
          <a:lstStyle/>
          <a:p>
            <a:r>
              <a:rPr lang="en-US" altLang="en-US" dirty="0"/>
              <a:t>Locally Managed Temporary Tablespace</a:t>
            </a:r>
          </a:p>
        </p:txBody>
      </p:sp>
      <p:sp>
        <p:nvSpPr>
          <p:cNvPr id="46086" name="Text Box 6"/>
          <p:cNvSpPr txBox="1">
            <a:spLocks noChangeArrowheads="1"/>
          </p:cNvSpPr>
          <p:nvPr/>
        </p:nvSpPr>
        <p:spPr bwMode="auto">
          <a:xfrm>
            <a:off x="1066800" y="2209800"/>
            <a:ext cx="6553200" cy="519113"/>
          </a:xfrm>
          <a:prstGeom prst="rect">
            <a:avLst/>
          </a:prstGeom>
          <a:noFill/>
          <a:ln>
            <a:noFill/>
          </a:ln>
          <a:effectLst/>
          <a:extLst>
            <a:ext uri="{909E8E84-426E-40DD-AFC4-6F175D3DCCD1}">
              <a14:hiddenFill xmlns:a14="http://schemas.microsoft.com/office/drawing/2010/main">
                <a:gradFill rotWithShape="0">
                  <a:gsLst>
                    <a:gs pos="0">
                      <a:srgbClr val="D3EAF8">
                        <a:gamma/>
                        <a:shade val="89804"/>
                        <a:invGamma/>
                      </a:srgbClr>
                    </a:gs>
                    <a:gs pos="50000">
                      <a:srgbClr val="D3EAF8"/>
                    </a:gs>
                    <a:gs pos="100000">
                      <a:srgbClr val="D3EAF8">
                        <a:gamma/>
                        <a:shade val="89804"/>
                        <a:invGamma/>
                      </a:srgbClr>
                    </a:gs>
                  </a:gsLst>
                  <a:lin ang="18900000" scaled="1"/>
                </a:gradFill>
              </a14:hiddenFill>
            </a:ext>
            <a:ext uri="{91240B29-F687-4F45-9708-019B960494DF}">
              <a14:hiddenLine xmlns:a14="http://schemas.microsoft.com/office/drawing/2010/main" w="508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defRPr sz="2400">
                <a:solidFill>
                  <a:schemeClr val="tx1"/>
                </a:solidFill>
                <a:latin typeface="Times New Roman" pitchFamily="18" charset="0"/>
              </a:defRPr>
            </a:lvl1pPr>
            <a:lvl2pPr marL="411163">
              <a:spcBef>
                <a:spcPct val="0"/>
              </a:spcBef>
              <a:defRPr sz="2400">
                <a:solidFill>
                  <a:schemeClr val="tx1"/>
                </a:solidFill>
                <a:latin typeface="Times New Roman" pitchFamily="18" charset="0"/>
              </a:defRPr>
            </a:lvl2pPr>
            <a:lvl3pPr marL="822325">
              <a:spcBef>
                <a:spcPct val="0"/>
              </a:spcBef>
              <a:defRPr sz="2400">
                <a:solidFill>
                  <a:schemeClr val="tx1"/>
                </a:solidFill>
                <a:latin typeface="Times New Roman" pitchFamily="18" charset="0"/>
              </a:defRPr>
            </a:lvl3pPr>
            <a:lvl4pPr marL="1235075">
              <a:spcBef>
                <a:spcPct val="0"/>
              </a:spcBef>
              <a:defRPr sz="2400">
                <a:solidFill>
                  <a:schemeClr val="tx1"/>
                </a:solidFill>
                <a:latin typeface="Times New Roman" pitchFamily="18" charset="0"/>
              </a:defRPr>
            </a:lvl4pPr>
            <a:lvl5pPr marL="1646238">
              <a:spcBef>
                <a:spcPct val="0"/>
              </a:spcBef>
              <a:defRPr sz="2400">
                <a:solidFill>
                  <a:schemeClr val="tx1"/>
                </a:solidFill>
                <a:latin typeface="Times New Roman" pitchFamily="18" charset="0"/>
              </a:defRPr>
            </a:lvl5pPr>
            <a:lvl6pPr marL="2103438" fontAlgn="base">
              <a:spcBef>
                <a:spcPct val="0"/>
              </a:spcBef>
              <a:spcAft>
                <a:spcPct val="0"/>
              </a:spcAft>
              <a:defRPr sz="2400">
                <a:solidFill>
                  <a:schemeClr val="tx1"/>
                </a:solidFill>
                <a:latin typeface="Times New Roman" pitchFamily="18" charset="0"/>
              </a:defRPr>
            </a:lvl6pPr>
            <a:lvl7pPr marL="2560638" fontAlgn="base">
              <a:spcBef>
                <a:spcPct val="0"/>
              </a:spcBef>
              <a:spcAft>
                <a:spcPct val="0"/>
              </a:spcAft>
              <a:defRPr sz="2400">
                <a:solidFill>
                  <a:schemeClr val="tx1"/>
                </a:solidFill>
                <a:latin typeface="Times New Roman" pitchFamily="18" charset="0"/>
              </a:defRPr>
            </a:lvl7pPr>
            <a:lvl8pPr marL="3017838" fontAlgn="base">
              <a:spcBef>
                <a:spcPct val="0"/>
              </a:spcBef>
              <a:spcAft>
                <a:spcPct val="0"/>
              </a:spcAft>
              <a:defRPr sz="2400">
                <a:solidFill>
                  <a:schemeClr val="tx1"/>
                </a:solidFill>
                <a:latin typeface="Times New Roman" pitchFamily="18" charset="0"/>
              </a:defRPr>
            </a:lvl8pPr>
            <a:lvl9pPr marL="3475038" fontAlgn="base">
              <a:spcBef>
                <a:spcPct val="0"/>
              </a:spcBef>
              <a:spcAft>
                <a:spcPct val="0"/>
              </a:spcAft>
              <a:defRPr sz="2400">
                <a:solidFill>
                  <a:schemeClr val="tx1"/>
                </a:solidFill>
                <a:latin typeface="Times New Roman" pitchFamily="18" charset="0"/>
              </a:defRPr>
            </a:lvl9pPr>
          </a:lstStyle>
          <a:p>
            <a:pPr>
              <a:spcBef>
                <a:spcPct val="50000"/>
              </a:spcBef>
            </a:pPr>
            <a:endParaRPr lang="en-US" altLang="en-US" sz="2800">
              <a:solidFill>
                <a:srgbClr val="D3EAF8"/>
              </a:solidFill>
              <a:effectLst>
                <a:outerShdw blurRad="38100" dist="38100" dir="2700000" algn="tl">
                  <a:srgbClr val="000000"/>
                </a:outerShdw>
              </a:effectLst>
              <a:latin typeface="Arial" charset="0"/>
            </a:endParaRPr>
          </a:p>
        </p:txBody>
      </p:sp>
      <p:sp>
        <p:nvSpPr>
          <p:cNvPr id="46087" name="Rectangle 7"/>
          <p:cNvSpPr>
            <a:spLocks noChangeArrowheads="1"/>
          </p:cNvSpPr>
          <p:nvPr/>
        </p:nvSpPr>
        <p:spPr bwMode="auto">
          <a:xfrm>
            <a:off x="685800" y="1828800"/>
            <a:ext cx="7834313" cy="4219575"/>
          </a:xfrm>
          <a:prstGeom prst="rect">
            <a:avLst/>
          </a:prstGeom>
          <a:solidFill>
            <a:schemeClr val="bg2"/>
          </a:solidFill>
          <a:ln w="12700">
            <a:solidFill>
              <a:schemeClr val="bg2"/>
            </a:solidFill>
            <a:miter lim="800000"/>
            <a:headEnd/>
            <a:tailEnd/>
          </a:ln>
          <a:effectLst>
            <a:outerShdw dist="89803" dir="2700000" algn="ctr" rotWithShape="0">
              <a:schemeClr val="bg2"/>
            </a:outerShdw>
          </a:effectLst>
        </p:spPr>
        <p:txBody>
          <a:bodyPr lIns="92075" tIns="46038" rIns="92075" bIns="46038">
            <a:spAutoFit/>
          </a:bodyPr>
          <a:lstStyle>
            <a:lvl1pPr defTabSz="400050">
              <a:spcBef>
                <a:spcPct val="0"/>
              </a:spcBef>
              <a:tabLst>
                <a:tab pos="400050" algn="r"/>
                <a:tab pos="673100" algn="l"/>
              </a:tabLst>
              <a:defRPr sz="2400">
                <a:solidFill>
                  <a:schemeClr val="tx1"/>
                </a:solidFill>
                <a:latin typeface="Times New Roman" pitchFamily="18" charset="0"/>
              </a:defRPr>
            </a:lvl1pPr>
            <a:lvl2pPr defTabSz="400050">
              <a:spcBef>
                <a:spcPct val="0"/>
              </a:spcBef>
              <a:tabLst>
                <a:tab pos="400050" algn="r"/>
                <a:tab pos="673100" algn="l"/>
              </a:tabLst>
              <a:defRPr sz="2400">
                <a:solidFill>
                  <a:schemeClr val="tx1"/>
                </a:solidFill>
                <a:latin typeface="Times New Roman" pitchFamily="18" charset="0"/>
              </a:defRPr>
            </a:lvl2pPr>
            <a:lvl3pPr defTabSz="400050">
              <a:spcBef>
                <a:spcPct val="0"/>
              </a:spcBef>
              <a:tabLst>
                <a:tab pos="400050" algn="r"/>
                <a:tab pos="673100" algn="l"/>
              </a:tabLst>
              <a:defRPr sz="2400">
                <a:solidFill>
                  <a:schemeClr val="tx1"/>
                </a:solidFill>
                <a:latin typeface="Times New Roman" pitchFamily="18" charset="0"/>
              </a:defRPr>
            </a:lvl3pPr>
            <a:lvl4pPr defTabSz="400050">
              <a:spcBef>
                <a:spcPct val="0"/>
              </a:spcBef>
              <a:tabLst>
                <a:tab pos="400050" algn="r"/>
                <a:tab pos="673100" algn="l"/>
              </a:tabLst>
              <a:defRPr sz="2400">
                <a:solidFill>
                  <a:schemeClr val="tx1"/>
                </a:solidFill>
                <a:latin typeface="Times New Roman" pitchFamily="18" charset="0"/>
              </a:defRPr>
            </a:lvl4pPr>
            <a:lvl5pPr defTabSz="400050">
              <a:spcBef>
                <a:spcPct val="0"/>
              </a:spcBef>
              <a:tabLst>
                <a:tab pos="400050" algn="r"/>
                <a:tab pos="673100" algn="l"/>
              </a:tabLst>
              <a:defRPr sz="2400">
                <a:solidFill>
                  <a:schemeClr val="tx1"/>
                </a:solidFill>
                <a:latin typeface="Times New Roman"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itchFamily="18" charset="0"/>
              </a:defRPr>
            </a:lvl9pPr>
          </a:lstStyle>
          <a:p>
            <a:pPr>
              <a:lnSpc>
                <a:spcPct val="125000"/>
              </a:lnSpc>
              <a:buFontTx/>
              <a:buChar char="•"/>
            </a:pPr>
            <a:r>
              <a:rPr lang="en-US" altLang="en-US" b="0">
                <a:effectLst/>
                <a:latin typeface="Arial" charset="0"/>
              </a:rPr>
              <a:t>Autoallcation is not allowed for temporary tablespace.</a:t>
            </a:r>
          </a:p>
          <a:p>
            <a:pPr>
              <a:lnSpc>
                <a:spcPct val="125000"/>
              </a:lnSpc>
              <a:buFontTx/>
              <a:buChar char="•"/>
            </a:pPr>
            <a:r>
              <a:rPr lang="en-US" altLang="en-US" b="0">
                <a:effectLst/>
                <a:latin typeface="Arial" charset="0"/>
              </a:rPr>
              <a:t>Temporary tablespaces should have fixed sized extents. Autoallocate would not make sense since extents, once allocated, are not freed -- the system manages them internally. You would have a lot of different sized extents being managed and that would just not be a good thing. They should be the same size and should be the sort_area_size </a:t>
            </a:r>
          </a:p>
          <a:p>
            <a:pPr>
              <a:lnSpc>
                <a:spcPct val="125000"/>
              </a:lnSpc>
            </a:pPr>
            <a:endParaRPr lang="en-US" altLang="en-US" b="0">
              <a:effectLst/>
              <a:latin typeface="Arial" charset="0"/>
            </a:endParaRPr>
          </a:p>
        </p:txBody>
      </p:sp>
    </p:spTree>
    <p:extLst>
      <p:ext uri="{BB962C8B-B14F-4D97-AF65-F5344CB8AC3E}">
        <p14:creationId xmlns:p14="http://schemas.microsoft.com/office/powerpoint/2010/main" val="38445407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66700" y="38894"/>
            <a:ext cx="8610600" cy="881063"/>
          </a:xfrm>
          <a:noFill/>
          <a:ln/>
        </p:spPr>
        <p:txBody>
          <a:bodyPr>
            <a:normAutofit/>
          </a:bodyPr>
          <a:lstStyle/>
          <a:p>
            <a:r>
              <a:rPr lang="en-US" altLang="en-US" dirty="0"/>
              <a:t>Adding Data Files to a Tablespace</a:t>
            </a:r>
          </a:p>
        </p:txBody>
      </p:sp>
      <p:sp>
        <p:nvSpPr>
          <p:cNvPr id="15363" name="Rectangle 3"/>
          <p:cNvSpPr>
            <a:spLocks noChangeArrowheads="1"/>
          </p:cNvSpPr>
          <p:nvPr/>
        </p:nvSpPr>
        <p:spPr bwMode="auto">
          <a:xfrm>
            <a:off x="1176338" y="2139950"/>
            <a:ext cx="6540500" cy="1476375"/>
          </a:xfrm>
          <a:prstGeom prst="rect">
            <a:avLst/>
          </a:prstGeom>
          <a:solidFill>
            <a:srgbClr val="DDDDDD"/>
          </a:solidFill>
          <a:ln w="12700">
            <a:solidFill>
              <a:schemeClr val="bg2"/>
            </a:solidFill>
            <a:miter lim="800000"/>
            <a:headEnd/>
            <a:tailEnd/>
          </a:ln>
          <a:effectLst>
            <a:outerShdw dist="89803" dir="2700000" algn="ctr" rotWithShape="0">
              <a:schemeClr val="bg2"/>
            </a:outerShdw>
          </a:effectLst>
        </p:spPr>
        <p:txBody>
          <a:bodyPr lIns="92075" tIns="46038" rIns="92075" bIns="46038">
            <a:spAutoFit/>
          </a:bodyPr>
          <a:lstStyle>
            <a:lvl1pPr defTabSz="400050">
              <a:spcBef>
                <a:spcPct val="0"/>
              </a:spcBef>
              <a:tabLst>
                <a:tab pos="400050" algn="r"/>
                <a:tab pos="673100" algn="l"/>
              </a:tabLst>
              <a:defRPr sz="2400">
                <a:solidFill>
                  <a:schemeClr val="tx1"/>
                </a:solidFill>
                <a:latin typeface="Times New Roman" pitchFamily="18" charset="0"/>
              </a:defRPr>
            </a:lvl1pPr>
            <a:lvl2pPr defTabSz="400050">
              <a:spcBef>
                <a:spcPct val="0"/>
              </a:spcBef>
              <a:tabLst>
                <a:tab pos="400050" algn="r"/>
                <a:tab pos="673100" algn="l"/>
              </a:tabLst>
              <a:defRPr sz="2400">
                <a:solidFill>
                  <a:schemeClr val="tx1"/>
                </a:solidFill>
                <a:latin typeface="Times New Roman" pitchFamily="18" charset="0"/>
              </a:defRPr>
            </a:lvl2pPr>
            <a:lvl3pPr defTabSz="400050">
              <a:spcBef>
                <a:spcPct val="0"/>
              </a:spcBef>
              <a:tabLst>
                <a:tab pos="400050" algn="r"/>
                <a:tab pos="673100" algn="l"/>
              </a:tabLst>
              <a:defRPr sz="2400">
                <a:solidFill>
                  <a:schemeClr val="tx1"/>
                </a:solidFill>
                <a:latin typeface="Times New Roman" pitchFamily="18" charset="0"/>
              </a:defRPr>
            </a:lvl3pPr>
            <a:lvl4pPr defTabSz="400050">
              <a:spcBef>
                <a:spcPct val="0"/>
              </a:spcBef>
              <a:tabLst>
                <a:tab pos="400050" algn="r"/>
                <a:tab pos="673100" algn="l"/>
              </a:tabLst>
              <a:defRPr sz="2400">
                <a:solidFill>
                  <a:schemeClr val="tx1"/>
                </a:solidFill>
                <a:latin typeface="Times New Roman" pitchFamily="18" charset="0"/>
              </a:defRPr>
            </a:lvl4pPr>
            <a:lvl5pPr defTabSz="400050">
              <a:spcBef>
                <a:spcPct val="0"/>
              </a:spcBef>
              <a:tabLst>
                <a:tab pos="400050" algn="r"/>
                <a:tab pos="673100" algn="l"/>
              </a:tabLst>
              <a:defRPr sz="2400">
                <a:solidFill>
                  <a:schemeClr val="tx1"/>
                </a:solidFill>
                <a:latin typeface="Times New Roman"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itchFamily="18" charset="0"/>
              </a:defRPr>
            </a:lvl9pPr>
          </a:lstStyle>
          <a:p>
            <a:pPr>
              <a:lnSpc>
                <a:spcPct val="125000"/>
              </a:lnSpc>
            </a:pPr>
            <a:r>
              <a:rPr lang="en-US" altLang="en-US" dirty="0">
                <a:effectLst/>
                <a:latin typeface="Courier New" pitchFamily="49" charset="0"/>
              </a:rPr>
              <a:t>ALTER TABLESPACE </a:t>
            </a:r>
            <a:r>
              <a:rPr lang="en-US" altLang="en-US" dirty="0" err="1">
                <a:effectLst/>
                <a:latin typeface="Courier New" pitchFamily="49" charset="0"/>
              </a:rPr>
              <a:t>app_data</a:t>
            </a:r>
            <a:r>
              <a:rPr lang="en-US" altLang="en-US" dirty="0">
                <a:effectLst/>
                <a:latin typeface="Courier New" pitchFamily="49" charset="0"/>
              </a:rPr>
              <a:t> </a:t>
            </a:r>
          </a:p>
          <a:p>
            <a:pPr>
              <a:lnSpc>
                <a:spcPct val="125000"/>
              </a:lnSpc>
            </a:pPr>
            <a:r>
              <a:rPr lang="en-US" altLang="en-US" dirty="0">
                <a:effectLst/>
                <a:latin typeface="Courier New" pitchFamily="49" charset="0"/>
              </a:rPr>
              <a:t>ADD DATAFILE </a:t>
            </a:r>
          </a:p>
          <a:p>
            <a:pPr>
              <a:lnSpc>
                <a:spcPct val="125000"/>
              </a:lnSpc>
            </a:pPr>
            <a:r>
              <a:rPr lang="en-US" altLang="en-US" dirty="0">
                <a:effectLst/>
                <a:latin typeface="Courier New" pitchFamily="49" charset="0"/>
              </a:rPr>
              <a:t>‘/DISK5/app03.dbf’ SIZE 200M;</a:t>
            </a:r>
          </a:p>
        </p:txBody>
      </p:sp>
      <p:sp>
        <p:nvSpPr>
          <p:cNvPr id="15364" name="Rectangle 4"/>
          <p:cNvSpPr>
            <a:spLocks noChangeArrowheads="1"/>
          </p:cNvSpPr>
          <p:nvPr/>
        </p:nvSpPr>
        <p:spPr bwMode="auto">
          <a:xfrm>
            <a:off x="2316163" y="5002213"/>
            <a:ext cx="1004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5" name="Rectangle 5"/>
          <p:cNvSpPr>
            <a:spLocks noChangeArrowheads="1"/>
          </p:cNvSpPr>
          <p:nvPr/>
        </p:nvSpPr>
        <p:spPr bwMode="auto">
          <a:xfrm>
            <a:off x="1854200" y="3898900"/>
            <a:ext cx="5067300" cy="1803400"/>
          </a:xfrm>
          <a:prstGeom prst="rect">
            <a:avLst/>
          </a:prstGeom>
          <a:noFill/>
          <a:ln w="25400">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6" name="Rectangle 6"/>
          <p:cNvSpPr>
            <a:spLocks noChangeArrowheads="1"/>
          </p:cNvSpPr>
          <p:nvPr/>
        </p:nvSpPr>
        <p:spPr bwMode="auto">
          <a:xfrm>
            <a:off x="1963738" y="4022725"/>
            <a:ext cx="32178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000">
                <a:solidFill>
                  <a:srgbClr val="D3EAF8"/>
                </a:solidFill>
                <a:effectLst>
                  <a:outerShdw blurRad="38100" dist="38100" dir="2700000" algn="tl">
                    <a:srgbClr val="000000"/>
                  </a:outerShdw>
                </a:effectLst>
                <a:latin typeface="Arial" charset="0"/>
              </a:rPr>
              <a:t>Tablespace APP_DATA</a:t>
            </a:r>
          </a:p>
        </p:txBody>
      </p:sp>
      <p:grpSp>
        <p:nvGrpSpPr>
          <p:cNvPr id="15371" name="Group 11"/>
          <p:cNvGrpSpPr>
            <a:grpSpLocks/>
          </p:cNvGrpSpPr>
          <p:nvPr/>
        </p:nvGrpSpPr>
        <p:grpSpPr bwMode="auto">
          <a:xfrm>
            <a:off x="5518150" y="4648200"/>
            <a:ext cx="1004888" cy="889000"/>
            <a:chOff x="3476" y="2928"/>
            <a:chExt cx="633" cy="560"/>
          </a:xfrm>
        </p:grpSpPr>
        <p:sp>
          <p:nvSpPr>
            <p:cNvPr id="15367" name="Oval 7"/>
            <p:cNvSpPr>
              <a:spLocks noChangeArrowheads="1"/>
            </p:cNvSpPr>
            <p:nvPr/>
          </p:nvSpPr>
          <p:spPr bwMode="auto">
            <a:xfrm>
              <a:off x="3504" y="3335"/>
              <a:ext cx="536" cy="153"/>
            </a:xfrm>
            <a:prstGeom prst="ellipse">
              <a:avLst/>
            </a:prstGeom>
            <a:gradFill rotWithShape="0">
              <a:gsLst>
                <a:gs pos="0">
                  <a:srgbClr val="CCFFCC">
                    <a:gamma/>
                    <a:shade val="89804"/>
                    <a:invGamma/>
                  </a:srgbClr>
                </a:gs>
                <a:gs pos="50000">
                  <a:srgbClr val="CCFFCC"/>
                </a:gs>
                <a:gs pos="100000">
                  <a:srgbClr val="CCFFCC">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8" name="Rectangle 8"/>
            <p:cNvSpPr>
              <a:spLocks noChangeArrowheads="1"/>
            </p:cNvSpPr>
            <p:nvPr/>
          </p:nvSpPr>
          <p:spPr bwMode="auto">
            <a:xfrm>
              <a:off x="3506" y="3005"/>
              <a:ext cx="534" cy="416"/>
            </a:xfrm>
            <a:prstGeom prst="rect">
              <a:avLst/>
            </a:prstGeom>
            <a:gradFill rotWithShape="0">
              <a:gsLst>
                <a:gs pos="0">
                  <a:srgbClr val="CCFFCC">
                    <a:gamma/>
                    <a:shade val="89804"/>
                    <a:invGamma/>
                  </a:srgbClr>
                </a:gs>
                <a:gs pos="50000">
                  <a:srgbClr val="CCFFCC"/>
                </a:gs>
                <a:gs pos="100000">
                  <a:srgbClr val="CCFFCC">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9" name="Oval 9"/>
            <p:cNvSpPr>
              <a:spLocks noChangeArrowheads="1"/>
            </p:cNvSpPr>
            <p:nvPr/>
          </p:nvSpPr>
          <p:spPr bwMode="auto">
            <a:xfrm>
              <a:off x="3504" y="2928"/>
              <a:ext cx="536" cy="153"/>
            </a:xfrm>
            <a:prstGeom prst="ellipse">
              <a:avLst/>
            </a:prstGeom>
            <a:gradFill rotWithShape="0">
              <a:gsLst>
                <a:gs pos="0">
                  <a:srgbClr val="CCFFCC">
                    <a:gamma/>
                    <a:shade val="89804"/>
                    <a:invGamma/>
                  </a:srgbClr>
                </a:gs>
                <a:gs pos="50000">
                  <a:srgbClr val="CCFFCC"/>
                </a:gs>
                <a:gs pos="100000">
                  <a:srgbClr val="CCFFCC">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0" name="Rectangle 10"/>
            <p:cNvSpPr>
              <a:spLocks noChangeArrowheads="1"/>
            </p:cNvSpPr>
            <p:nvPr/>
          </p:nvSpPr>
          <p:spPr bwMode="auto">
            <a:xfrm>
              <a:off x="3476" y="3103"/>
              <a:ext cx="63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1200" dirty="0">
                  <a:effectLst/>
                  <a:latin typeface="Arial" charset="0"/>
                </a:rPr>
                <a:t>app03.dbf </a:t>
              </a:r>
              <a:br>
                <a:rPr lang="en-US" altLang="en-US" sz="1200" dirty="0">
                  <a:effectLst/>
                  <a:latin typeface="Arial" charset="0"/>
                </a:rPr>
              </a:br>
              <a:r>
                <a:rPr lang="en-US" altLang="en-US" sz="1200" dirty="0">
                  <a:effectLst/>
                  <a:latin typeface="Arial" charset="0"/>
                </a:rPr>
                <a:t>2M</a:t>
              </a:r>
            </a:p>
          </p:txBody>
        </p:sp>
      </p:grpSp>
      <p:grpSp>
        <p:nvGrpSpPr>
          <p:cNvPr id="15375" name="Group 15"/>
          <p:cNvGrpSpPr>
            <a:grpSpLocks/>
          </p:cNvGrpSpPr>
          <p:nvPr/>
        </p:nvGrpSpPr>
        <p:grpSpPr bwMode="auto">
          <a:xfrm>
            <a:off x="4038600" y="4667250"/>
            <a:ext cx="850900" cy="869950"/>
            <a:chOff x="2544" y="2940"/>
            <a:chExt cx="536" cy="548"/>
          </a:xfrm>
        </p:grpSpPr>
        <p:sp>
          <p:nvSpPr>
            <p:cNvPr id="15372" name="Oval 12"/>
            <p:cNvSpPr>
              <a:spLocks noChangeArrowheads="1"/>
            </p:cNvSpPr>
            <p:nvPr/>
          </p:nvSpPr>
          <p:spPr bwMode="ltGray">
            <a:xfrm>
              <a:off x="2544" y="3338"/>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3" name="Rectangle 13"/>
            <p:cNvSpPr>
              <a:spLocks noChangeArrowheads="1"/>
            </p:cNvSpPr>
            <p:nvPr/>
          </p:nvSpPr>
          <p:spPr bwMode="ltGray">
            <a:xfrm>
              <a:off x="2546" y="3015"/>
              <a:ext cx="534" cy="407"/>
            </a:xfrm>
            <a:prstGeom prst="rect">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4" name="Oval 14"/>
            <p:cNvSpPr>
              <a:spLocks noChangeArrowheads="1"/>
            </p:cNvSpPr>
            <p:nvPr/>
          </p:nvSpPr>
          <p:spPr bwMode="ltGray">
            <a:xfrm>
              <a:off x="2544" y="2940"/>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376" name="Rectangle 16"/>
          <p:cNvSpPr>
            <a:spLocks noChangeArrowheads="1"/>
          </p:cNvSpPr>
          <p:nvPr/>
        </p:nvSpPr>
        <p:spPr bwMode="auto">
          <a:xfrm>
            <a:off x="4043363" y="5003800"/>
            <a:ext cx="903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1200">
                <a:solidFill>
                  <a:schemeClr val="bg2"/>
                </a:solidFill>
                <a:effectLst/>
                <a:latin typeface="Arial" charset="0"/>
              </a:rPr>
              <a:t>app02.dbf</a:t>
            </a:r>
            <a:br>
              <a:rPr lang="en-US" altLang="en-US" sz="1200">
                <a:solidFill>
                  <a:schemeClr val="bg2"/>
                </a:solidFill>
                <a:effectLst/>
                <a:latin typeface="Arial" charset="0"/>
              </a:rPr>
            </a:br>
            <a:r>
              <a:rPr lang="en-US" altLang="en-US" sz="1200">
                <a:solidFill>
                  <a:schemeClr val="bg2"/>
                </a:solidFill>
                <a:effectLst/>
                <a:latin typeface="Arial" charset="0"/>
              </a:rPr>
              <a:t>1M</a:t>
            </a:r>
          </a:p>
        </p:txBody>
      </p:sp>
      <p:grpSp>
        <p:nvGrpSpPr>
          <p:cNvPr id="15380" name="Group 20"/>
          <p:cNvGrpSpPr>
            <a:grpSpLocks/>
          </p:cNvGrpSpPr>
          <p:nvPr/>
        </p:nvGrpSpPr>
        <p:grpSpPr bwMode="auto">
          <a:xfrm>
            <a:off x="2438400" y="4667250"/>
            <a:ext cx="850900" cy="869950"/>
            <a:chOff x="1536" y="2940"/>
            <a:chExt cx="536" cy="548"/>
          </a:xfrm>
        </p:grpSpPr>
        <p:sp>
          <p:nvSpPr>
            <p:cNvPr id="15377" name="Oval 17"/>
            <p:cNvSpPr>
              <a:spLocks noChangeArrowheads="1"/>
            </p:cNvSpPr>
            <p:nvPr/>
          </p:nvSpPr>
          <p:spPr bwMode="ltGray">
            <a:xfrm>
              <a:off x="1536" y="3338"/>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8" name="Rectangle 18"/>
            <p:cNvSpPr>
              <a:spLocks noChangeArrowheads="1"/>
            </p:cNvSpPr>
            <p:nvPr/>
          </p:nvSpPr>
          <p:spPr bwMode="ltGray">
            <a:xfrm>
              <a:off x="1538" y="3015"/>
              <a:ext cx="534" cy="407"/>
            </a:xfrm>
            <a:prstGeom prst="rect">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9" name="Oval 19"/>
            <p:cNvSpPr>
              <a:spLocks noChangeArrowheads="1"/>
            </p:cNvSpPr>
            <p:nvPr/>
          </p:nvSpPr>
          <p:spPr bwMode="ltGray">
            <a:xfrm>
              <a:off x="1536" y="2940"/>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381" name="Rectangle 21"/>
          <p:cNvSpPr>
            <a:spLocks noChangeArrowheads="1"/>
          </p:cNvSpPr>
          <p:nvPr/>
        </p:nvSpPr>
        <p:spPr bwMode="auto">
          <a:xfrm>
            <a:off x="2441575" y="5002213"/>
            <a:ext cx="903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1200">
                <a:solidFill>
                  <a:schemeClr val="bg2"/>
                </a:solidFill>
                <a:effectLst/>
                <a:latin typeface="Arial" charset="0"/>
              </a:rPr>
              <a:t>app01.dbf</a:t>
            </a:r>
            <a:br>
              <a:rPr lang="en-US" altLang="en-US" sz="1200">
                <a:solidFill>
                  <a:schemeClr val="bg2"/>
                </a:solidFill>
                <a:effectLst/>
                <a:latin typeface="Arial" charset="0"/>
              </a:rPr>
            </a:br>
            <a:r>
              <a:rPr lang="en-US" altLang="en-US" sz="1200">
                <a:solidFill>
                  <a:schemeClr val="bg2"/>
                </a:solidFill>
                <a:effectLst/>
                <a:latin typeface="Arial" charset="0"/>
              </a:rPr>
              <a:t>1M</a:t>
            </a:r>
          </a:p>
        </p:txBody>
      </p:sp>
      <p:sp>
        <p:nvSpPr>
          <p:cNvPr id="15382" name="Rectangle 22"/>
          <p:cNvSpPr>
            <a:spLocks noChangeArrowheads="1"/>
          </p:cNvSpPr>
          <p:nvPr/>
        </p:nvSpPr>
        <p:spPr bwMode="auto">
          <a:xfrm>
            <a:off x="1152525" y="1652588"/>
            <a:ext cx="16462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a:solidFill>
                  <a:srgbClr val="D3EAF8"/>
                </a:solidFill>
                <a:effectLst>
                  <a:outerShdw blurRad="38100" dist="38100" dir="2700000" algn="tl">
                    <a:srgbClr val="000000"/>
                  </a:outerShdw>
                </a:effectLst>
                <a:latin typeface="Arial" charset="0"/>
              </a:rPr>
              <a:t>Example</a:t>
            </a:r>
          </a:p>
        </p:txBody>
      </p:sp>
    </p:spTree>
    <p:extLst>
      <p:ext uri="{BB962C8B-B14F-4D97-AF65-F5344CB8AC3E}">
        <p14:creationId xmlns:p14="http://schemas.microsoft.com/office/powerpoint/2010/main" val="25013888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2075" y="0"/>
            <a:ext cx="8959850" cy="881063"/>
          </a:xfrm>
          <a:noFill/>
          <a:ln/>
        </p:spPr>
        <p:txBody>
          <a:bodyPr>
            <a:normAutofit/>
          </a:bodyPr>
          <a:lstStyle/>
          <a:p>
            <a:r>
              <a:rPr lang="en-US" altLang="en-US" sz="3800" dirty="0"/>
              <a:t>Adding Data Files to a Temporary Tablespace</a:t>
            </a:r>
          </a:p>
        </p:txBody>
      </p:sp>
      <p:sp>
        <p:nvSpPr>
          <p:cNvPr id="39939" name="Rectangle 3"/>
          <p:cNvSpPr>
            <a:spLocks noChangeArrowheads="1"/>
          </p:cNvSpPr>
          <p:nvPr/>
        </p:nvSpPr>
        <p:spPr bwMode="auto">
          <a:xfrm>
            <a:off x="1295400" y="2590800"/>
            <a:ext cx="6540500" cy="1933575"/>
          </a:xfrm>
          <a:prstGeom prst="rect">
            <a:avLst/>
          </a:prstGeom>
          <a:solidFill>
            <a:srgbClr val="DDDDDD"/>
          </a:solidFill>
          <a:ln w="12700">
            <a:solidFill>
              <a:schemeClr val="bg2"/>
            </a:solidFill>
            <a:miter lim="800000"/>
            <a:headEnd/>
            <a:tailEnd/>
          </a:ln>
          <a:effectLst>
            <a:outerShdw dist="89803" dir="2700000" algn="ctr" rotWithShape="0">
              <a:schemeClr val="bg2"/>
            </a:outerShdw>
          </a:effectLst>
        </p:spPr>
        <p:txBody>
          <a:bodyPr lIns="92075" tIns="46038" rIns="92075" bIns="46038">
            <a:spAutoFit/>
          </a:bodyPr>
          <a:lstStyle>
            <a:lvl1pPr defTabSz="400050">
              <a:spcBef>
                <a:spcPct val="0"/>
              </a:spcBef>
              <a:tabLst>
                <a:tab pos="400050" algn="r"/>
                <a:tab pos="673100" algn="l"/>
              </a:tabLst>
              <a:defRPr sz="2400">
                <a:solidFill>
                  <a:schemeClr val="tx1"/>
                </a:solidFill>
                <a:latin typeface="Times New Roman" pitchFamily="18" charset="0"/>
              </a:defRPr>
            </a:lvl1pPr>
            <a:lvl2pPr defTabSz="400050">
              <a:spcBef>
                <a:spcPct val="0"/>
              </a:spcBef>
              <a:tabLst>
                <a:tab pos="400050" algn="r"/>
                <a:tab pos="673100" algn="l"/>
              </a:tabLst>
              <a:defRPr sz="2400">
                <a:solidFill>
                  <a:schemeClr val="tx1"/>
                </a:solidFill>
                <a:latin typeface="Times New Roman" pitchFamily="18" charset="0"/>
              </a:defRPr>
            </a:lvl2pPr>
            <a:lvl3pPr defTabSz="400050">
              <a:spcBef>
                <a:spcPct val="0"/>
              </a:spcBef>
              <a:tabLst>
                <a:tab pos="400050" algn="r"/>
                <a:tab pos="673100" algn="l"/>
              </a:tabLst>
              <a:defRPr sz="2400">
                <a:solidFill>
                  <a:schemeClr val="tx1"/>
                </a:solidFill>
                <a:latin typeface="Times New Roman" pitchFamily="18" charset="0"/>
              </a:defRPr>
            </a:lvl3pPr>
            <a:lvl4pPr defTabSz="400050">
              <a:spcBef>
                <a:spcPct val="0"/>
              </a:spcBef>
              <a:tabLst>
                <a:tab pos="400050" algn="r"/>
                <a:tab pos="673100" algn="l"/>
              </a:tabLst>
              <a:defRPr sz="2400">
                <a:solidFill>
                  <a:schemeClr val="tx1"/>
                </a:solidFill>
                <a:latin typeface="Times New Roman" pitchFamily="18" charset="0"/>
              </a:defRPr>
            </a:lvl4pPr>
            <a:lvl5pPr defTabSz="400050">
              <a:spcBef>
                <a:spcPct val="0"/>
              </a:spcBef>
              <a:tabLst>
                <a:tab pos="400050" algn="r"/>
                <a:tab pos="673100" algn="l"/>
              </a:tabLst>
              <a:defRPr sz="2400">
                <a:solidFill>
                  <a:schemeClr val="tx1"/>
                </a:solidFill>
                <a:latin typeface="Times New Roman"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itchFamily="18" charset="0"/>
              </a:defRPr>
            </a:lvl9pPr>
          </a:lstStyle>
          <a:p>
            <a:pPr>
              <a:lnSpc>
                <a:spcPct val="125000"/>
              </a:lnSpc>
            </a:pPr>
            <a:r>
              <a:rPr lang="en-US" altLang="en-US" dirty="0">
                <a:effectLst/>
                <a:latin typeface="Courier New" pitchFamily="49" charset="0"/>
              </a:rPr>
              <a:t>- use the word TEMPFILE</a:t>
            </a:r>
          </a:p>
          <a:p>
            <a:pPr>
              <a:lnSpc>
                <a:spcPct val="125000"/>
              </a:lnSpc>
            </a:pPr>
            <a:r>
              <a:rPr lang="en-US" altLang="en-US" dirty="0">
                <a:effectLst/>
                <a:latin typeface="Courier New" pitchFamily="49" charset="0"/>
              </a:rPr>
              <a:t>ALTER TABLESPACE temp </a:t>
            </a:r>
          </a:p>
          <a:p>
            <a:pPr>
              <a:lnSpc>
                <a:spcPct val="125000"/>
              </a:lnSpc>
            </a:pPr>
            <a:r>
              <a:rPr lang="en-US" altLang="en-US" dirty="0">
                <a:effectLst/>
                <a:latin typeface="Courier New" pitchFamily="49" charset="0"/>
              </a:rPr>
              <a:t>ADD TEMPFILE </a:t>
            </a:r>
          </a:p>
          <a:p>
            <a:pPr>
              <a:lnSpc>
                <a:spcPct val="125000"/>
              </a:lnSpc>
            </a:pPr>
            <a:r>
              <a:rPr lang="en-US" altLang="en-US" dirty="0">
                <a:effectLst/>
                <a:latin typeface="Courier New" pitchFamily="49" charset="0"/>
              </a:rPr>
              <a:t>‘/DISK5/app03.dbf’ SIZE 200M;</a:t>
            </a:r>
          </a:p>
        </p:txBody>
      </p:sp>
    </p:spTree>
    <p:extLst>
      <p:ext uri="{BB962C8B-B14F-4D97-AF65-F5344CB8AC3E}">
        <p14:creationId xmlns:p14="http://schemas.microsoft.com/office/powerpoint/2010/main" val="40407360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22338" y="263525"/>
            <a:ext cx="7299325" cy="881063"/>
          </a:xfrm>
          <a:noFill/>
          <a:ln/>
        </p:spPr>
        <p:txBody>
          <a:bodyPr>
            <a:normAutofit fontScale="90000"/>
          </a:bodyPr>
          <a:lstStyle/>
          <a:p>
            <a:r>
              <a:rPr lang="en-US" altLang="en-US" sz="3400"/>
              <a:t>Enabling Automatic Extension </a:t>
            </a:r>
            <a:br>
              <a:rPr lang="en-US" altLang="en-US" sz="3400"/>
            </a:br>
            <a:r>
              <a:rPr lang="en-US" altLang="en-US" sz="3400"/>
              <a:t>of Data Files</a:t>
            </a:r>
          </a:p>
        </p:txBody>
      </p:sp>
      <p:sp>
        <p:nvSpPr>
          <p:cNvPr id="16387" name="Rectangle 3"/>
          <p:cNvSpPr>
            <a:spLocks noChangeArrowheads="1"/>
          </p:cNvSpPr>
          <p:nvPr/>
        </p:nvSpPr>
        <p:spPr bwMode="auto">
          <a:xfrm>
            <a:off x="1176338" y="1835150"/>
            <a:ext cx="6540500" cy="2390775"/>
          </a:xfrm>
          <a:prstGeom prst="rect">
            <a:avLst/>
          </a:prstGeom>
          <a:solidFill>
            <a:srgbClr val="DDDDDD"/>
          </a:solidFill>
          <a:ln w="12700">
            <a:solidFill>
              <a:schemeClr val="bg2"/>
            </a:solidFill>
            <a:miter lim="800000"/>
            <a:headEnd/>
            <a:tailEnd/>
          </a:ln>
          <a:effectLst>
            <a:outerShdw dist="89803" dir="2700000" algn="ctr" rotWithShape="0">
              <a:schemeClr val="bg2"/>
            </a:outerShdw>
          </a:effectLst>
        </p:spPr>
        <p:txBody>
          <a:bodyPr lIns="92075" tIns="46038" rIns="92075" bIns="46038">
            <a:spAutoFit/>
          </a:bodyPr>
          <a:lstStyle>
            <a:lvl1pPr defTabSz="400050">
              <a:spcBef>
                <a:spcPct val="0"/>
              </a:spcBef>
              <a:tabLst>
                <a:tab pos="400050" algn="r"/>
                <a:tab pos="673100" algn="l"/>
              </a:tabLst>
              <a:defRPr sz="2400">
                <a:solidFill>
                  <a:schemeClr val="tx1"/>
                </a:solidFill>
                <a:latin typeface="Times New Roman" pitchFamily="18" charset="0"/>
              </a:defRPr>
            </a:lvl1pPr>
            <a:lvl2pPr defTabSz="400050">
              <a:spcBef>
                <a:spcPct val="0"/>
              </a:spcBef>
              <a:tabLst>
                <a:tab pos="400050" algn="r"/>
                <a:tab pos="673100" algn="l"/>
              </a:tabLst>
              <a:defRPr sz="2400">
                <a:solidFill>
                  <a:schemeClr val="tx1"/>
                </a:solidFill>
                <a:latin typeface="Times New Roman" pitchFamily="18" charset="0"/>
              </a:defRPr>
            </a:lvl2pPr>
            <a:lvl3pPr defTabSz="400050">
              <a:spcBef>
                <a:spcPct val="0"/>
              </a:spcBef>
              <a:tabLst>
                <a:tab pos="400050" algn="r"/>
                <a:tab pos="673100" algn="l"/>
              </a:tabLst>
              <a:defRPr sz="2400">
                <a:solidFill>
                  <a:schemeClr val="tx1"/>
                </a:solidFill>
                <a:latin typeface="Times New Roman" pitchFamily="18" charset="0"/>
              </a:defRPr>
            </a:lvl3pPr>
            <a:lvl4pPr defTabSz="400050">
              <a:spcBef>
                <a:spcPct val="0"/>
              </a:spcBef>
              <a:tabLst>
                <a:tab pos="400050" algn="r"/>
                <a:tab pos="673100" algn="l"/>
              </a:tabLst>
              <a:defRPr sz="2400">
                <a:solidFill>
                  <a:schemeClr val="tx1"/>
                </a:solidFill>
                <a:latin typeface="Times New Roman" pitchFamily="18" charset="0"/>
              </a:defRPr>
            </a:lvl4pPr>
            <a:lvl5pPr defTabSz="400050">
              <a:spcBef>
                <a:spcPct val="0"/>
              </a:spcBef>
              <a:tabLst>
                <a:tab pos="400050" algn="r"/>
                <a:tab pos="673100" algn="l"/>
              </a:tabLst>
              <a:defRPr sz="2400">
                <a:solidFill>
                  <a:schemeClr val="tx1"/>
                </a:solidFill>
                <a:latin typeface="Times New Roman"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itchFamily="18" charset="0"/>
              </a:defRPr>
            </a:lvl9pPr>
          </a:lstStyle>
          <a:p>
            <a:pPr>
              <a:lnSpc>
                <a:spcPct val="125000"/>
              </a:lnSpc>
            </a:pPr>
            <a:r>
              <a:rPr lang="en-US" altLang="en-US" dirty="0">
                <a:effectLst/>
                <a:latin typeface="Courier New" pitchFamily="49" charset="0"/>
              </a:rPr>
              <a:t>ALTER TABLESPACE </a:t>
            </a:r>
            <a:r>
              <a:rPr lang="en-US" altLang="en-US" dirty="0" err="1">
                <a:effectLst/>
                <a:latin typeface="Courier New" pitchFamily="49" charset="0"/>
              </a:rPr>
              <a:t>app_data</a:t>
            </a:r>
            <a:r>
              <a:rPr lang="en-US" altLang="en-US" dirty="0">
                <a:effectLst/>
                <a:latin typeface="Courier New" pitchFamily="49" charset="0"/>
              </a:rPr>
              <a:t> </a:t>
            </a:r>
          </a:p>
          <a:p>
            <a:pPr>
              <a:lnSpc>
                <a:spcPct val="125000"/>
              </a:lnSpc>
            </a:pPr>
            <a:r>
              <a:rPr lang="en-US" altLang="en-US" dirty="0">
                <a:effectLst/>
                <a:latin typeface="Courier New" pitchFamily="49" charset="0"/>
              </a:rPr>
              <a:t>ADD DATAFILE </a:t>
            </a:r>
          </a:p>
          <a:p>
            <a:pPr>
              <a:lnSpc>
                <a:spcPct val="125000"/>
              </a:lnSpc>
            </a:pPr>
            <a:r>
              <a:rPr lang="en-US" altLang="en-US" dirty="0">
                <a:effectLst/>
                <a:latin typeface="Courier New" pitchFamily="49" charset="0"/>
              </a:rPr>
              <a:t>‘/DISK6/app04.dbf’ SIZE 200M</a:t>
            </a:r>
          </a:p>
          <a:p>
            <a:pPr>
              <a:lnSpc>
                <a:spcPct val="125000"/>
              </a:lnSpc>
            </a:pPr>
            <a:r>
              <a:rPr lang="en-US" altLang="en-US" dirty="0">
                <a:effectLst/>
                <a:latin typeface="Courier New" pitchFamily="49" charset="0"/>
              </a:rPr>
              <a:t>AUTOEXTEND ON NEXT 10M</a:t>
            </a:r>
          </a:p>
          <a:p>
            <a:pPr>
              <a:lnSpc>
                <a:spcPct val="125000"/>
              </a:lnSpc>
            </a:pPr>
            <a:r>
              <a:rPr lang="en-US" altLang="en-US" dirty="0">
                <a:effectLst/>
                <a:latin typeface="Courier New" pitchFamily="49" charset="0"/>
              </a:rPr>
              <a:t>MAXSIZE 500M;</a:t>
            </a:r>
          </a:p>
        </p:txBody>
      </p:sp>
      <p:sp>
        <p:nvSpPr>
          <p:cNvPr id="16388" name="Oval 4"/>
          <p:cNvSpPr>
            <a:spLocks noChangeArrowheads="1"/>
          </p:cNvSpPr>
          <p:nvPr/>
        </p:nvSpPr>
        <p:spPr bwMode="auto">
          <a:xfrm>
            <a:off x="5651500" y="5688013"/>
            <a:ext cx="825500" cy="217487"/>
          </a:xfrm>
          <a:prstGeom prst="ellipse">
            <a:avLst/>
          </a:prstGeom>
          <a:gradFill rotWithShape="0">
            <a:gsLst>
              <a:gs pos="0">
                <a:srgbClr val="CCFFCC">
                  <a:gamma/>
                  <a:shade val="89804"/>
                  <a:invGamma/>
                </a:srgbClr>
              </a:gs>
              <a:gs pos="50000">
                <a:srgbClr val="CCFFCC"/>
              </a:gs>
              <a:gs pos="100000">
                <a:srgbClr val="CCFFCC">
                  <a:gamma/>
                  <a:shade val="89804"/>
                  <a:invGamma/>
                </a:srgbClr>
              </a:gs>
            </a:gsLst>
            <a:lin ang="0" scaled="1"/>
          </a:gradFill>
          <a:ln w="25400">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Rectangle 5"/>
          <p:cNvSpPr>
            <a:spLocks noChangeArrowheads="1"/>
          </p:cNvSpPr>
          <p:nvPr/>
        </p:nvSpPr>
        <p:spPr bwMode="auto">
          <a:xfrm>
            <a:off x="1809750" y="4556125"/>
            <a:ext cx="382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000">
                <a:solidFill>
                  <a:srgbClr val="D3EAF8"/>
                </a:solidFill>
                <a:effectLst>
                  <a:outerShdw blurRad="38100" dist="38100" dir="2700000" algn="tl">
                    <a:srgbClr val="000000"/>
                  </a:outerShdw>
                </a:effectLst>
                <a:latin typeface="Arial" charset="0"/>
              </a:rPr>
              <a:t>Tablespace APP_ DATA</a:t>
            </a:r>
          </a:p>
        </p:txBody>
      </p:sp>
      <p:sp>
        <p:nvSpPr>
          <p:cNvPr id="16390" name="Rectangle 6"/>
          <p:cNvSpPr>
            <a:spLocks noChangeArrowheads="1"/>
          </p:cNvSpPr>
          <p:nvPr/>
        </p:nvSpPr>
        <p:spPr bwMode="auto">
          <a:xfrm>
            <a:off x="1778000" y="4508500"/>
            <a:ext cx="5372100" cy="1600200"/>
          </a:xfrm>
          <a:prstGeom prst="rect">
            <a:avLst/>
          </a:prstGeom>
          <a:noFill/>
          <a:ln w="25400">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Rectangle 7"/>
          <p:cNvSpPr>
            <a:spLocks noChangeArrowheads="1"/>
          </p:cNvSpPr>
          <p:nvPr/>
        </p:nvSpPr>
        <p:spPr bwMode="auto">
          <a:xfrm>
            <a:off x="5641975" y="5151438"/>
            <a:ext cx="847725" cy="660400"/>
          </a:xfrm>
          <a:prstGeom prst="rect">
            <a:avLst/>
          </a:prstGeom>
          <a:gradFill rotWithShape="0">
            <a:gsLst>
              <a:gs pos="0">
                <a:srgbClr val="CCFFCC">
                  <a:gamma/>
                  <a:shade val="89804"/>
                  <a:invGamma/>
                </a:srgbClr>
              </a:gs>
              <a:gs pos="50000">
                <a:srgbClr val="CCFFCC"/>
              </a:gs>
              <a:gs pos="100000">
                <a:srgbClr val="CCFFCC">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2" name="Oval 8"/>
          <p:cNvSpPr>
            <a:spLocks noChangeArrowheads="1"/>
          </p:cNvSpPr>
          <p:nvPr/>
        </p:nvSpPr>
        <p:spPr bwMode="auto">
          <a:xfrm>
            <a:off x="5638800" y="5029200"/>
            <a:ext cx="850900" cy="242888"/>
          </a:xfrm>
          <a:prstGeom prst="ellipse">
            <a:avLst/>
          </a:prstGeom>
          <a:gradFill rotWithShape="0">
            <a:gsLst>
              <a:gs pos="0">
                <a:srgbClr val="CCFFCC">
                  <a:gamma/>
                  <a:shade val="89804"/>
                  <a:invGamma/>
                </a:srgbClr>
              </a:gs>
              <a:gs pos="50000">
                <a:srgbClr val="CCFFCC"/>
              </a:gs>
              <a:gs pos="100000">
                <a:srgbClr val="CCFFCC">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Rectangle 9"/>
          <p:cNvSpPr>
            <a:spLocks noChangeArrowheads="1"/>
          </p:cNvSpPr>
          <p:nvPr/>
        </p:nvSpPr>
        <p:spPr bwMode="auto">
          <a:xfrm>
            <a:off x="5594350" y="5307013"/>
            <a:ext cx="1004888"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1200" dirty="0">
                <a:effectLst/>
                <a:latin typeface="Arial" charset="0"/>
              </a:rPr>
              <a:t>app04.dbf </a:t>
            </a:r>
            <a:br>
              <a:rPr lang="en-US" altLang="en-US" sz="1200" dirty="0">
                <a:effectLst/>
                <a:latin typeface="Arial" charset="0"/>
              </a:rPr>
            </a:br>
            <a:r>
              <a:rPr lang="en-US" altLang="en-US" sz="1200" dirty="0">
                <a:effectLst/>
                <a:latin typeface="Arial" charset="0"/>
              </a:rPr>
              <a:t>2M</a:t>
            </a:r>
          </a:p>
        </p:txBody>
      </p:sp>
      <p:grpSp>
        <p:nvGrpSpPr>
          <p:cNvPr id="16397" name="Group 13"/>
          <p:cNvGrpSpPr>
            <a:grpSpLocks/>
          </p:cNvGrpSpPr>
          <p:nvPr/>
        </p:nvGrpSpPr>
        <p:grpSpPr bwMode="auto">
          <a:xfrm>
            <a:off x="4419600" y="5048250"/>
            <a:ext cx="850900" cy="869950"/>
            <a:chOff x="2784" y="3180"/>
            <a:chExt cx="536" cy="548"/>
          </a:xfrm>
        </p:grpSpPr>
        <p:sp>
          <p:nvSpPr>
            <p:cNvPr id="16394" name="Oval 10"/>
            <p:cNvSpPr>
              <a:spLocks noChangeArrowheads="1"/>
            </p:cNvSpPr>
            <p:nvPr/>
          </p:nvSpPr>
          <p:spPr bwMode="ltGray">
            <a:xfrm>
              <a:off x="2784" y="3578"/>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5" name="Rectangle 11"/>
            <p:cNvSpPr>
              <a:spLocks noChangeArrowheads="1"/>
            </p:cNvSpPr>
            <p:nvPr/>
          </p:nvSpPr>
          <p:spPr bwMode="ltGray">
            <a:xfrm>
              <a:off x="2786" y="3255"/>
              <a:ext cx="534" cy="407"/>
            </a:xfrm>
            <a:prstGeom prst="rect">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6" name="Oval 12"/>
            <p:cNvSpPr>
              <a:spLocks noChangeArrowheads="1"/>
            </p:cNvSpPr>
            <p:nvPr/>
          </p:nvSpPr>
          <p:spPr bwMode="ltGray">
            <a:xfrm>
              <a:off x="2784" y="3180"/>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398" name="Rectangle 14"/>
          <p:cNvSpPr>
            <a:spLocks noChangeArrowheads="1"/>
          </p:cNvSpPr>
          <p:nvPr/>
        </p:nvSpPr>
        <p:spPr bwMode="auto">
          <a:xfrm>
            <a:off x="4424363" y="5384800"/>
            <a:ext cx="903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1200">
                <a:solidFill>
                  <a:schemeClr val="bg2"/>
                </a:solidFill>
                <a:effectLst/>
                <a:latin typeface="Arial" charset="0"/>
              </a:rPr>
              <a:t>app03.dbf</a:t>
            </a:r>
            <a:br>
              <a:rPr lang="en-US" altLang="en-US" sz="1200">
                <a:solidFill>
                  <a:schemeClr val="bg2"/>
                </a:solidFill>
                <a:effectLst/>
                <a:latin typeface="Arial" charset="0"/>
              </a:rPr>
            </a:br>
            <a:r>
              <a:rPr lang="en-US" altLang="en-US" sz="1200">
                <a:solidFill>
                  <a:schemeClr val="bg2"/>
                </a:solidFill>
                <a:effectLst/>
                <a:latin typeface="Arial" charset="0"/>
              </a:rPr>
              <a:t>2M</a:t>
            </a:r>
          </a:p>
        </p:txBody>
      </p:sp>
      <p:grpSp>
        <p:nvGrpSpPr>
          <p:cNvPr id="16402" name="Group 18"/>
          <p:cNvGrpSpPr>
            <a:grpSpLocks/>
          </p:cNvGrpSpPr>
          <p:nvPr/>
        </p:nvGrpSpPr>
        <p:grpSpPr bwMode="auto">
          <a:xfrm>
            <a:off x="2286000" y="5048250"/>
            <a:ext cx="850900" cy="869950"/>
            <a:chOff x="1440" y="3180"/>
            <a:chExt cx="536" cy="548"/>
          </a:xfrm>
        </p:grpSpPr>
        <p:sp>
          <p:nvSpPr>
            <p:cNvPr id="16399" name="Oval 15"/>
            <p:cNvSpPr>
              <a:spLocks noChangeArrowheads="1"/>
            </p:cNvSpPr>
            <p:nvPr/>
          </p:nvSpPr>
          <p:spPr bwMode="ltGray">
            <a:xfrm>
              <a:off x="1440" y="3578"/>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0" name="Rectangle 16"/>
            <p:cNvSpPr>
              <a:spLocks noChangeArrowheads="1"/>
            </p:cNvSpPr>
            <p:nvPr/>
          </p:nvSpPr>
          <p:spPr bwMode="ltGray">
            <a:xfrm>
              <a:off x="1442" y="3255"/>
              <a:ext cx="534" cy="407"/>
            </a:xfrm>
            <a:prstGeom prst="rect">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1" name="Oval 17"/>
            <p:cNvSpPr>
              <a:spLocks noChangeArrowheads="1"/>
            </p:cNvSpPr>
            <p:nvPr/>
          </p:nvSpPr>
          <p:spPr bwMode="ltGray">
            <a:xfrm>
              <a:off x="1440" y="3180"/>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403" name="Rectangle 19"/>
          <p:cNvSpPr>
            <a:spLocks noChangeArrowheads="1"/>
          </p:cNvSpPr>
          <p:nvPr/>
        </p:nvSpPr>
        <p:spPr bwMode="auto">
          <a:xfrm>
            <a:off x="2290763" y="5384800"/>
            <a:ext cx="903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1200">
                <a:solidFill>
                  <a:schemeClr val="bg2"/>
                </a:solidFill>
                <a:effectLst/>
                <a:latin typeface="Arial" charset="0"/>
              </a:rPr>
              <a:t>app01.dbf</a:t>
            </a:r>
            <a:br>
              <a:rPr lang="en-US" altLang="en-US" sz="1200">
                <a:solidFill>
                  <a:schemeClr val="bg2"/>
                </a:solidFill>
                <a:effectLst/>
                <a:latin typeface="Arial" charset="0"/>
              </a:rPr>
            </a:br>
            <a:r>
              <a:rPr lang="en-US" altLang="en-US" sz="1200">
                <a:solidFill>
                  <a:schemeClr val="bg2"/>
                </a:solidFill>
                <a:effectLst/>
                <a:latin typeface="Arial" charset="0"/>
              </a:rPr>
              <a:t>1M</a:t>
            </a:r>
          </a:p>
        </p:txBody>
      </p:sp>
      <p:grpSp>
        <p:nvGrpSpPr>
          <p:cNvPr id="16407" name="Group 23"/>
          <p:cNvGrpSpPr>
            <a:grpSpLocks/>
          </p:cNvGrpSpPr>
          <p:nvPr/>
        </p:nvGrpSpPr>
        <p:grpSpPr bwMode="auto">
          <a:xfrm>
            <a:off x="3352800" y="5048250"/>
            <a:ext cx="850900" cy="869950"/>
            <a:chOff x="2112" y="3180"/>
            <a:chExt cx="536" cy="548"/>
          </a:xfrm>
        </p:grpSpPr>
        <p:sp>
          <p:nvSpPr>
            <p:cNvPr id="16404" name="Oval 20"/>
            <p:cNvSpPr>
              <a:spLocks noChangeArrowheads="1"/>
            </p:cNvSpPr>
            <p:nvPr/>
          </p:nvSpPr>
          <p:spPr bwMode="ltGray">
            <a:xfrm>
              <a:off x="2112" y="3578"/>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5" name="Rectangle 21"/>
            <p:cNvSpPr>
              <a:spLocks noChangeArrowheads="1"/>
            </p:cNvSpPr>
            <p:nvPr/>
          </p:nvSpPr>
          <p:spPr bwMode="ltGray">
            <a:xfrm>
              <a:off x="2114" y="3255"/>
              <a:ext cx="534" cy="407"/>
            </a:xfrm>
            <a:prstGeom prst="rect">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6" name="Oval 22"/>
            <p:cNvSpPr>
              <a:spLocks noChangeArrowheads="1"/>
            </p:cNvSpPr>
            <p:nvPr/>
          </p:nvSpPr>
          <p:spPr bwMode="ltGray">
            <a:xfrm>
              <a:off x="2112" y="3180"/>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408" name="Rectangle 24"/>
          <p:cNvSpPr>
            <a:spLocks noChangeArrowheads="1"/>
          </p:cNvSpPr>
          <p:nvPr/>
        </p:nvSpPr>
        <p:spPr bwMode="auto">
          <a:xfrm>
            <a:off x="3357563" y="5384800"/>
            <a:ext cx="903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1200">
                <a:solidFill>
                  <a:schemeClr val="bg2"/>
                </a:solidFill>
                <a:effectLst/>
                <a:latin typeface="Arial" charset="0"/>
              </a:rPr>
              <a:t>app02.dbf</a:t>
            </a:r>
            <a:br>
              <a:rPr lang="en-US" altLang="en-US" sz="1200">
                <a:solidFill>
                  <a:schemeClr val="bg2"/>
                </a:solidFill>
                <a:effectLst/>
                <a:latin typeface="Arial" charset="0"/>
              </a:rPr>
            </a:br>
            <a:r>
              <a:rPr lang="en-US" altLang="en-US" sz="1200">
                <a:solidFill>
                  <a:schemeClr val="bg2"/>
                </a:solidFill>
                <a:effectLst/>
                <a:latin typeface="Arial" charset="0"/>
              </a:rPr>
              <a:t>1M</a:t>
            </a:r>
          </a:p>
        </p:txBody>
      </p:sp>
      <p:sp>
        <p:nvSpPr>
          <p:cNvPr id="16409" name="Rectangle 25"/>
          <p:cNvSpPr>
            <a:spLocks noChangeArrowheads="1"/>
          </p:cNvSpPr>
          <p:nvPr/>
        </p:nvSpPr>
        <p:spPr bwMode="auto">
          <a:xfrm>
            <a:off x="1127125" y="1347788"/>
            <a:ext cx="16462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a:solidFill>
                  <a:srgbClr val="D3EAF8"/>
                </a:solidFill>
                <a:effectLst>
                  <a:outerShdw blurRad="38100" dist="38100" dir="2700000" algn="tl">
                    <a:srgbClr val="000000"/>
                  </a:outerShdw>
                </a:effectLst>
                <a:latin typeface="Arial" charset="0"/>
              </a:rPr>
              <a:t>Example</a:t>
            </a:r>
          </a:p>
        </p:txBody>
      </p:sp>
    </p:spTree>
    <p:extLst>
      <p:ext uri="{BB962C8B-B14F-4D97-AF65-F5344CB8AC3E}">
        <p14:creationId xmlns:p14="http://schemas.microsoft.com/office/powerpoint/2010/main" val="4253787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4" name="Group 6"/>
          <p:cNvGrpSpPr>
            <a:grpSpLocks/>
          </p:cNvGrpSpPr>
          <p:nvPr/>
        </p:nvGrpSpPr>
        <p:grpSpPr bwMode="auto">
          <a:xfrm>
            <a:off x="4267200" y="4743450"/>
            <a:ext cx="850900" cy="869950"/>
            <a:chOff x="2688" y="2988"/>
            <a:chExt cx="536" cy="548"/>
          </a:xfrm>
        </p:grpSpPr>
        <p:sp>
          <p:nvSpPr>
            <p:cNvPr id="17410" name="Oval 2"/>
            <p:cNvSpPr>
              <a:spLocks noChangeArrowheads="1"/>
            </p:cNvSpPr>
            <p:nvPr/>
          </p:nvSpPr>
          <p:spPr bwMode="auto">
            <a:xfrm>
              <a:off x="2688" y="3386"/>
              <a:ext cx="536" cy="150"/>
            </a:xfrm>
            <a:prstGeom prst="ellipse">
              <a:avLst/>
            </a:prstGeom>
            <a:gradFill rotWithShape="0">
              <a:gsLst>
                <a:gs pos="0">
                  <a:srgbClr val="CCFFCC">
                    <a:gamma/>
                    <a:shade val="89804"/>
                    <a:invGamma/>
                  </a:srgbClr>
                </a:gs>
                <a:gs pos="50000">
                  <a:srgbClr val="CCFFCC"/>
                </a:gs>
                <a:gs pos="100000">
                  <a:srgbClr val="CCFFCC">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2690" y="3063"/>
              <a:ext cx="534" cy="407"/>
            </a:xfrm>
            <a:prstGeom prst="rect">
              <a:avLst/>
            </a:prstGeom>
            <a:gradFill rotWithShape="0">
              <a:gsLst>
                <a:gs pos="0">
                  <a:srgbClr val="CCFFCC">
                    <a:gamma/>
                    <a:shade val="89804"/>
                    <a:invGamma/>
                  </a:srgbClr>
                </a:gs>
                <a:gs pos="50000">
                  <a:srgbClr val="CCFFCC"/>
                </a:gs>
                <a:gs pos="100000">
                  <a:srgbClr val="CCFFCC">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2" name="Oval 4"/>
            <p:cNvSpPr>
              <a:spLocks noChangeArrowheads="1"/>
            </p:cNvSpPr>
            <p:nvPr/>
          </p:nvSpPr>
          <p:spPr bwMode="auto">
            <a:xfrm>
              <a:off x="2688" y="2988"/>
              <a:ext cx="536" cy="150"/>
            </a:xfrm>
            <a:prstGeom prst="ellipse">
              <a:avLst/>
            </a:prstGeom>
            <a:gradFill rotWithShape="0">
              <a:gsLst>
                <a:gs pos="0">
                  <a:srgbClr val="CCFFCC">
                    <a:gamma/>
                    <a:shade val="89804"/>
                    <a:invGamma/>
                  </a:srgbClr>
                </a:gs>
                <a:gs pos="50000">
                  <a:srgbClr val="CCFFCC"/>
                </a:gs>
                <a:gs pos="100000">
                  <a:srgbClr val="CCFFCC">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3" name="Rectangle 5"/>
            <p:cNvSpPr>
              <a:spLocks noChangeArrowheads="1"/>
            </p:cNvSpPr>
            <p:nvPr/>
          </p:nvSpPr>
          <p:spPr bwMode="auto">
            <a:xfrm>
              <a:off x="2851" y="3151"/>
              <a:ext cx="24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1200">
                  <a:solidFill>
                    <a:schemeClr val="bg2"/>
                  </a:solidFill>
                  <a:effectLst/>
                  <a:latin typeface="Arial" charset="0"/>
                </a:rPr>
                <a:t> </a:t>
              </a:r>
              <a:br>
                <a:rPr lang="en-US" altLang="en-US" sz="1200">
                  <a:solidFill>
                    <a:schemeClr val="bg2"/>
                  </a:solidFill>
                  <a:effectLst/>
                  <a:latin typeface="Arial" charset="0"/>
                </a:rPr>
              </a:br>
              <a:r>
                <a:rPr lang="en-US" altLang="en-US" sz="1200">
                  <a:solidFill>
                    <a:schemeClr val="bg2"/>
                  </a:solidFill>
                  <a:effectLst/>
                  <a:latin typeface="Arial" charset="0"/>
                </a:rPr>
                <a:t>1M</a:t>
              </a:r>
            </a:p>
          </p:txBody>
        </p:sp>
      </p:grpSp>
      <p:sp>
        <p:nvSpPr>
          <p:cNvPr id="17415" name="Rectangle 7"/>
          <p:cNvSpPr>
            <a:spLocks noGrp="1" noChangeArrowheads="1"/>
          </p:cNvSpPr>
          <p:nvPr>
            <p:ph type="title"/>
          </p:nvPr>
        </p:nvSpPr>
        <p:spPr>
          <a:noFill/>
          <a:ln/>
        </p:spPr>
        <p:txBody>
          <a:bodyPr/>
          <a:lstStyle/>
          <a:p>
            <a:r>
              <a:rPr lang="en-US" altLang="en-US"/>
              <a:t> </a:t>
            </a:r>
          </a:p>
        </p:txBody>
      </p:sp>
      <p:sp>
        <p:nvSpPr>
          <p:cNvPr id="17416" name="Rectangle 8"/>
          <p:cNvSpPr>
            <a:spLocks noGrp="1" noChangeArrowheads="1"/>
          </p:cNvSpPr>
          <p:nvPr>
            <p:ph type="body" idx="1"/>
          </p:nvPr>
        </p:nvSpPr>
        <p:spPr>
          <a:xfrm>
            <a:off x="928688" y="1731963"/>
            <a:ext cx="7397750" cy="1019175"/>
          </a:xfrm>
          <a:solidFill>
            <a:srgbClr val="DDDDDD"/>
          </a:solidFill>
          <a:ln w="12700" cap="flat">
            <a:solidFill>
              <a:schemeClr val="bg2"/>
            </a:solidFill>
            <a:miter lim="800000"/>
            <a:headEnd/>
            <a:tailEnd/>
          </a:ln>
          <a:effectLst>
            <a:outerShdw dist="89803" dir="2700000" algn="ctr" rotWithShape="0">
              <a:schemeClr val="bg2"/>
            </a:outerShdw>
          </a:effectLst>
        </p:spPr>
        <p:txBody>
          <a:bodyPr/>
          <a:lstStyle/>
          <a:p>
            <a:pPr defTabSz="400050">
              <a:lnSpc>
                <a:spcPct val="125000"/>
              </a:lnSpc>
              <a:spcBef>
                <a:spcPct val="0"/>
              </a:spcBef>
              <a:tabLst>
                <a:tab pos="400050" algn="r"/>
                <a:tab pos="673100" algn="l"/>
              </a:tabLst>
            </a:pPr>
            <a:r>
              <a:rPr lang="en-US" altLang="en-US" sz="2400" dirty="0">
                <a:solidFill>
                  <a:schemeClr val="tx1"/>
                </a:solidFill>
                <a:latin typeface="Courier New" pitchFamily="49" charset="0"/>
              </a:rPr>
              <a:t>ALTER DATABASE DATAFILE ‘/DISK5/app02.dbf’ RESIZE 200M;</a:t>
            </a:r>
          </a:p>
        </p:txBody>
      </p:sp>
      <p:sp>
        <p:nvSpPr>
          <p:cNvPr id="17417" name="Rectangle 9"/>
          <p:cNvSpPr>
            <a:spLocks noChangeArrowheads="1"/>
          </p:cNvSpPr>
          <p:nvPr/>
        </p:nvSpPr>
        <p:spPr bwMode="auto">
          <a:xfrm>
            <a:off x="2463800" y="3289300"/>
            <a:ext cx="3238500" cy="2641600"/>
          </a:xfrm>
          <a:prstGeom prst="rect">
            <a:avLst/>
          </a:prstGeom>
          <a:noFill/>
          <a:ln w="25400">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8" name="Rectangle 10"/>
          <p:cNvSpPr>
            <a:spLocks noChangeArrowheads="1"/>
          </p:cNvSpPr>
          <p:nvPr/>
        </p:nvSpPr>
        <p:spPr bwMode="auto">
          <a:xfrm>
            <a:off x="2649538" y="3459163"/>
            <a:ext cx="3006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000">
                <a:solidFill>
                  <a:srgbClr val="D3EAF8"/>
                </a:solidFill>
                <a:effectLst>
                  <a:outerShdw blurRad="38100" dist="38100" dir="2700000" algn="tl">
                    <a:srgbClr val="000000"/>
                  </a:outerShdw>
                </a:effectLst>
                <a:latin typeface="Arial" charset="0"/>
              </a:rPr>
              <a:t>Tablespace APP_DATA</a:t>
            </a:r>
          </a:p>
        </p:txBody>
      </p:sp>
      <p:grpSp>
        <p:nvGrpSpPr>
          <p:cNvPr id="17422" name="Group 14"/>
          <p:cNvGrpSpPr>
            <a:grpSpLocks/>
          </p:cNvGrpSpPr>
          <p:nvPr/>
        </p:nvGrpSpPr>
        <p:grpSpPr bwMode="auto">
          <a:xfrm>
            <a:off x="4267200" y="4133850"/>
            <a:ext cx="850900" cy="869950"/>
            <a:chOff x="2688" y="2604"/>
            <a:chExt cx="536" cy="548"/>
          </a:xfrm>
        </p:grpSpPr>
        <p:sp>
          <p:nvSpPr>
            <p:cNvPr id="17419" name="Oval 11"/>
            <p:cNvSpPr>
              <a:spLocks noChangeArrowheads="1"/>
            </p:cNvSpPr>
            <p:nvPr/>
          </p:nvSpPr>
          <p:spPr bwMode="ltGray">
            <a:xfrm>
              <a:off x="2688" y="3002"/>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0" name="Rectangle 12"/>
            <p:cNvSpPr>
              <a:spLocks noChangeArrowheads="1"/>
            </p:cNvSpPr>
            <p:nvPr/>
          </p:nvSpPr>
          <p:spPr bwMode="ltGray">
            <a:xfrm>
              <a:off x="2690" y="2679"/>
              <a:ext cx="534" cy="407"/>
            </a:xfrm>
            <a:prstGeom prst="rect">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1" name="Oval 13"/>
            <p:cNvSpPr>
              <a:spLocks noChangeArrowheads="1"/>
            </p:cNvSpPr>
            <p:nvPr/>
          </p:nvSpPr>
          <p:spPr bwMode="ltGray">
            <a:xfrm>
              <a:off x="2688" y="2604"/>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423" name="Rectangle 15"/>
          <p:cNvSpPr>
            <a:spLocks noChangeArrowheads="1"/>
          </p:cNvSpPr>
          <p:nvPr/>
        </p:nvSpPr>
        <p:spPr bwMode="auto">
          <a:xfrm>
            <a:off x="4270375" y="4470400"/>
            <a:ext cx="903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1200">
                <a:solidFill>
                  <a:schemeClr val="bg2"/>
                </a:solidFill>
                <a:effectLst/>
                <a:latin typeface="Arial" charset="0"/>
              </a:rPr>
              <a:t>app02.dbf</a:t>
            </a:r>
            <a:br>
              <a:rPr lang="en-US" altLang="en-US" sz="1200">
                <a:solidFill>
                  <a:schemeClr val="bg2"/>
                </a:solidFill>
                <a:effectLst/>
                <a:latin typeface="Arial" charset="0"/>
              </a:rPr>
            </a:br>
            <a:r>
              <a:rPr lang="en-US" altLang="en-US" sz="1200">
                <a:solidFill>
                  <a:schemeClr val="bg2"/>
                </a:solidFill>
                <a:effectLst/>
                <a:latin typeface="Arial" charset="0"/>
              </a:rPr>
              <a:t>1M</a:t>
            </a:r>
          </a:p>
        </p:txBody>
      </p:sp>
      <p:sp>
        <p:nvSpPr>
          <p:cNvPr id="17424" name="Rectangle 16"/>
          <p:cNvSpPr>
            <a:spLocks noChangeArrowheads="1"/>
          </p:cNvSpPr>
          <p:nvPr/>
        </p:nvSpPr>
        <p:spPr bwMode="auto">
          <a:xfrm>
            <a:off x="0" y="111125"/>
            <a:ext cx="9144000" cy="881063"/>
          </a:xfrm>
          <a:prstGeom prst="rect">
            <a:avLst/>
          </a:prstGeom>
          <a:noFill/>
          <a:ln>
            <a:noFill/>
          </a:ln>
          <a:effectLst>
            <a:outerShdw dist="5388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lstStyle/>
          <a:p>
            <a:pPr algn="ctr">
              <a:spcBef>
                <a:spcPct val="0"/>
              </a:spcBef>
            </a:pPr>
            <a:r>
              <a:rPr lang="en-US" altLang="en-US" sz="3400" dirty="0">
                <a:solidFill>
                  <a:srgbClr val="7BEAEA"/>
                </a:solidFill>
                <a:effectLst/>
              </a:rPr>
              <a:t>Changing the Size </a:t>
            </a:r>
            <a:br>
              <a:rPr lang="en-US" altLang="en-US" sz="3400" dirty="0">
                <a:solidFill>
                  <a:srgbClr val="7BEAEA"/>
                </a:solidFill>
                <a:effectLst/>
              </a:rPr>
            </a:br>
            <a:r>
              <a:rPr lang="en-US" altLang="en-US" sz="3400" dirty="0">
                <a:solidFill>
                  <a:srgbClr val="7BEAEA"/>
                </a:solidFill>
                <a:effectLst/>
              </a:rPr>
              <a:t>of Data Files Manually</a:t>
            </a:r>
          </a:p>
        </p:txBody>
      </p:sp>
      <p:grpSp>
        <p:nvGrpSpPr>
          <p:cNvPr id="17428" name="Group 20"/>
          <p:cNvGrpSpPr>
            <a:grpSpLocks/>
          </p:cNvGrpSpPr>
          <p:nvPr/>
        </p:nvGrpSpPr>
        <p:grpSpPr bwMode="auto">
          <a:xfrm>
            <a:off x="2819400" y="4133850"/>
            <a:ext cx="850900" cy="869950"/>
            <a:chOff x="1776" y="2604"/>
            <a:chExt cx="536" cy="548"/>
          </a:xfrm>
        </p:grpSpPr>
        <p:sp>
          <p:nvSpPr>
            <p:cNvPr id="17425" name="Oval 17"/>
            <p:cNvSpPr>
              <a:spLocks noChangeArrowheads="1"/>
            </p:cNvSpPr>
            <p:nvPr/>
          </p:nvSpPr>
          <p:spPr bwMode="ltGray">
            <a:xfrm>
              <a:off x="1776" y="3002"/>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6" name="Rectangle 18"/>
            <p:cNvSpPr>
              <a:spLocks noChangeArrowheads="1"/>
            </p:cNvSpPr>
            <p:nvPr/>
          </p:nvSpPr>
          <p:spPr bwMode="ltGray">
            <a:xfrm>
              <a:off x="1778" y="2679"/>
              <a:ext cx="534" cy="407"/>
            </a:xfrm>
            <a:prstGeom prst="rect">
              <a:avLst/>
            </a:prstGeom>
            <a:gradFill rotWithShape="0">
              <a:gsLst>
                <a:gs pos="0">
                  <a:srgbClr val="6699FF">
                    <a:gamma/>
                    <a:shade val="89804"/>
                    <a:invGamma/>
                  </a:srgbClr>
                </a:gs>
                <a:gs pos="50000">
                  <a:srgbClr val="6699FF"/>
                </a:gs>
                <a:gs pos="100000">
                  <a:srgbClr val="6699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7" name="Oval 19"/>
            <p:cNvSpPr>
              <a:spLocks noChangeArrowheads="1"/>
            </p:cNvSpPr>
            <p:nvPr/>
          </p:nvSpPr>
          <p:spPr bwMode="ltGray">
            <a:xfrm>
              <a:off x="1776" y="2604"/>
              <a:ext cx="536" cy="150"/>
            </a:xfrm>
            <a:prstGeom prst="ellipse">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429" name="Rectangle 21"/>
          <p:cNvSpPr>
            <a:spLocks noChangeArrowheads="1"/>
          </p:cNvSpPr>
          <p:nvPr/>
        </p:nvSpPr>
        <p:spPr bwMode="auto">
          <a:xfrm>
            <a:off x="2822575" y="4470400"/>
            <a:ext cx="903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1200">
                <a:solidFill>
                  <a:schemeClr val="bg2"/>
                </a:solidFill>
                <a:effectLst/>
                <a:latin typeface="Arial" charset="0"/>
              </a:rPr>
              <a:t>app01.dbf</a:t>
            </a:r>
            <a:br>
              <a:rPr lang="en-US" altLang="en-US" sz="1200">
                <a:solidFill>
                  <a:schemeClr val="bg2"/>
                </a:solidFill>
                <a:effectLst/>
                <a:latin typeface="Arial" charset="0"/>
              </a:rPr>
            </a:br>
            <a:r>
              <a:rPr lang="en-US" altLang="en-US" sz="1200">
                <a:solidFill>
                  <a:schemeClr val="bg2"/>
                </a:solidFill>
                <a:effectLst/>
                <a:latin typeface="Arial" charset="0"/>
              </a:rPr>
              <a:t>1M</a:t>
            </a:r>
          </a:p>
        </p:txBody>
      </p:sp>
      <p:sp>
        <p:nvSpPr>
          <p:cNvPr id="17430" name="Rectangle 22"/>
          <p:cNvSpPr>
            <a:spLocks noChangeArrowheads="1"/>
          </p:cNvSpPr>
          <p:nvPr/>
        </p:nvSpPr>
        <p:spPr bwMode="auto">
          <a:xfrm>
            <a:off x="809625" y="1233488"/>
            <a:ext cx="16462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a:solidFill>
                  <a:srgbClr val="D3EAF8"/>
                </a:solidFill>
                <a:effectLst>
                  <a:outerShdw blurRad="38100" dist="38100" dir="2700000" algn="tl">
                    <a:srgbClr val="000000"/>
                  </a:outerShdw>
                </a:effectLst>
                <a:latin typeface="Arial" charset="0"/>
              </a:rPr>
              <a:t>Example</a:t>
            </a:r>
          </a:p>
        </p:txBody>
      </p:sp>
    </p:spTree>
    <p:extLst>
      <p:ext uri="{BB962C8B-B14F-4D97-AF65-F5344CB8AC3E}">
        <p14:creationId xmlns:p14="http://schemas.microsoft.com/office/powerpoint/2010/main" val="15516963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ltLang="en-US"/>
              <a:t>Changing the Storage Settings</a:t>
            </a:r>
          </a:p>
        </p:txBody>
      </p:sp>
      <p:sp>
        <p:nvSpPr>
          <p:cNvPr id="18435" name="Rectangle 3"/>
          <p:cNvSpPr>
            <a:spLocks noChangeArrowheads="1"/>
          </p:cNvSpPr>
          <p:nvPr/>
        </p:nvSpPr>
        <p:spPr bwMode="auto">
          <a:xfrm>
            <a:off x="1114425" y="1563688"/>
            <a:ext cx="16462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a:solidFill>
                  <a:srgbClr val="D3EAF8"/>
                </a:solidFill>
                <a:effectLst>
                  <a:outerShdw blurRad="38100" dist="38100" dir="2700000" algn="tl">
                    <a:srgbClr val="000000"/>
                  </a:outerShdw>
                </a:effectLst>
                <a:latin typeface="Arial" charset="0"/>
              </a:rPr>
              <a:t>Example</a:t>
            </a:r>
          </a:p>
        </p:txBody>
      </p:sp>
      <p:sp>
        <p:nvSpPr>
          <p:cNvPr id="18436" name="Rectangle 4"/>
          <p:cNvSpPr>
            <a:spLocks noChangeArrowheads="1"/>
          </p:cNvSpPr>
          <p:nvPr/>
        </p:nvSpPr>
        <p:spPr bwMode="auto">
          <a:xfrm>
            <a:off x="1174750" y="2063750"/>
            <a:ext cx="6540500" cy="3305175"/>
          </a:xfrm>
          <a:prstGeom prst="rect">
            <a:avLst/>
          </a:prstGeom>
          <a:solidFill>
            <a:srgbClr val="DDDDDD"/>
          </a:solidFill>
          <a:ln w="12700">
            <a:solidFill>
              <a:schemeClr val="bg2"/>
            </a:solidFill>
            <a:miter lim="800000"/>
            <a:headEnd/>
            <a:tailEnd/>
          </a:ln>
          <a:effectLst>
            <a:outerShdw dist="89803" dir="2700000" algn="ctr" rotWithShape="0">
              <a:schemeClr val="bg2"/>
            </a:outerShdw>
          </a:effectLst>
        </p:spPr>
        <p:txBody>
          <a:bodyPr lIns="92075" tIns="46038" rIns="92075" bIns="46038">
            <a:spAutoFit/>
          </a:bodyPr>
          <a:lstStyle>
            <a:lvl1pPr defTabSz="400050">
              <a:spcBef>
                <a:spcPct val="0"/>
              </a:spcBef>
              <a:tabLst>
                <a:tab pos="400050" algn="r"/>
                <a:tab pos="673100" algn="l"/>
              </a:tabLst>
              <a:defRPr sz="2400">
                <a:solidFill>
                  <a:schemeClr val="tx1"/>
                </a:solidFill>
                <a:latin typeface="Times New Roman" pitchFamily="18" charset="0"/>
              </a:defRPr>
            </a:lvl1pPr>
            <a:lvl2pPr defTabSz="400050">
              <a:spcBef>
                <a:spcPct val="0"/>
              </a:spcBef>
              <a:tabLst>
                <a:tab pos="400050" algn="r"/>
                <a:tab pos="673100" algn="l"/>
              </a:tabLst>
              <a:defRPr sz="2400">
                <a:solidFill>
                  <a:schemeClr val="tx1"/>
                </a:solidFill>
                <a:latin typeface="Times New Roman" pitchFamily="18" charset="0"/>
              </a:defRPr>
            </a:lvl2pPr>
            <a:lvl3pPr defTabSz="400050">
              <a:spcBef>
                <a:spcPct val="0"/>
              </a:spcBef>
              <a:tabLst>
                <a:tab pos="400050" algn="r"/>
                <a:tab pos="673100" algn="l"/>
              </a:tabLst>
              <a:defRPr sz="2400">
                <a:solidFill>
                  <a:schemeClr val="tx1"/>
                </a:solidFill>
                <a:latin typeface="Times New Roman" pitchFamily="18" charset="0"/>
              </a:defRPr>
            </a:lvl3pPr>
            <a:lvl4pPr defTabSz="400050">
              <a:spcBef>
                <a:spcPct val="0"/>
              </a:spcBef>
              <a:tabLst>
                <a:tab pos="400050" algn="r"/>
                <a:tab pos="673100" algn="l"/>
              </a:tabLst>
              <a:defRPr sz="2400">
                <a:solidFill>
                  <a:schemeClr val="tx1"/>
                </a:solidFill>
                <a:latin typeface="Times New Roman" pitchFamily="18" charset="0"/>
              </a:defRPr>
            </a:lvl4pPr>
            <a:lvl5pPr defTabSz="400050">
              <a:spcBef>
                <a:spcPct val="0"/>
              </a:spcBef>
              <a:tabLst>
                <a:tab pos="400050" algn="r"/>
                <a:tab pos="673100" algn="l"/>
              </a:tabLst>
              <a:defRPr sz="2400">
                <a:solidFill>
                  <a:schemeClr val="tx1"/>
                </a:solidFill>
                <a:latin typeface="Times New Roman"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itchFamily="18" charset="0"/>
              </a:defRPr>
            </a:lvl9pPr>
          </a:lstStyle>
          <a:p>
            <a:pPr>
              <a:lnSpc>
                <a:spcPct val="125000"/>
              </a:lnSpc>
            </a:pPr>
            <a:r>
              <a:rPr lang="en-US" altLang="en-US" dirty="0">
                <a:effectLst/>
                <a:latin typeface="Courier New" pitchFamily="49" charset="0"/>
              </a:rPr>
              <a:t>ALTER TABLESPACE </a:t>
            </a:r>
            <a:r>
              <a:rPr lang="en-US" altLang="en-US" dirty="0" err="1">
                <a:effectLst/>
                <a:latin typeface="Courier New" pitchFamily="49" charset="0"/>
              </a:rPr>
              <a:t>app_data</a:t>
            </a:r>
            <a:r>
              <a:rPr lang="en-US" altLang="en-US" dirty="0">
                <a:effectLst/>
                <a:latin typeface="Courier New" pitchFamily="49" charset="0"/>
              </a:rPr>
              <a:t> </a:t>
            </a:r>
          </a:p>
          <a:p>
            <a:pPr>
              <a:lnSpc>
                <a:spcPct val="125000"/>
              </a:lnSpc>
            </a:pPr>
            <a:r>
              <a:rPr lang="en-US" altLang="en-US" dirty="0">
                <a:effectLst/>
                <a:latin typeface="Courier New" pitchFamily="49" charset="0"/>
              </a:rPr>
              <a:t>MINIMUM EXTENT 2M;</a:t>
            </a:r>
          </a:p>
          <a:p>
            <a:pPr>
              <a:lnSpc>
                <a:spcPct val="125000"/>
              </a:lnSpc>
            </a:pPr>
            <a:r>
              <a:rPr lang="en-US" altLang="en-US" dirty="0">
                <a:effectLst/>
                <a:latin typeface="Courier New" pitchFamily="49" charset="0"/>
              </a:rPr>
              <a:t> </a:t>
            </a:r>
          </a:p>
          <a:p>
            <a:pPr>
              <a:lnSpc>
                <a:spcPct val="125000"/>
              </a:lnSpc>
            </a:pPr>
            <a:r>
              <a:rPr lang="en-US" altLang="en-US" dirty="0">
                <a:effectLst/>
                <a:latin typeface="Courier New" pitchFamily="49" charset="0"/>
              </a:rPr>
              <a:t>ALTER TABLESPACE </a:t>
            </a:r>
            <a:r>
              <a:rPr lang="en-US" altLang="en-US" dirty="0" err="1">
                <a:effectLst/>
                <a:latin typeface="Courier New" pitchFamily="49" charset="0"/>
              </a:rPr>
              <a:t>app_data</a:t>
            </a:r>
            <a:endParaRPr lang="en-US" altLang="en-US" dirty="0">
              <a:effectLst/>
              <a:latin typeface="Courier New" pitchFamily="49" charset="0"/>
            </a:endParaRPr>
          </a:p>
          <a:p>
            <a:pPr>
              <a:lnSpc>
                <a:spcPct val="125000"/>
              </a:lnSpc>
            </a:pPr>
            <a:r>
              <a:rPr lang="en-US" altLang="en-US" dirty="0">
                <a:effectLst/>
                <a:latin typeface="Courier New" pitchFamily="49" charset="0"/>
              </a:rPr>
              <a:t>DEFAULT STORAGE </a:t>
            </a:r>
          </a:p>
          <a:p>
            <a:pPr>
              <a:lnSpc>
                <a:spcPct val="125000"/>
              </a:lnSpc>
            </a:pPr>
            <a:r>
              <a:rPr lang="en-US" altLang="en-US" dirty="0">
                <a:effectLst/>
                <a:latin typeface="Courier New" pitchFamily="49" charset="0"/>
              </a:rPr>
              <a:t>(INITIAL 2M NEXT 2M </a:t>
            </a:r>
          </a:p>
          <a:p>
            <a:pPr>
              <a:lnSpc>
                <a:spcPct val="125000"/>
              </a:lnSpc>
            </a:pPr>
            <a:r>
              <a:rPr lang="en-US" altLang="en-US" dirty="0">
                <a:effectLst/>
                <a:latin typeface="Courier New" pitchFamily="49" charset="0"/>
              </a:rPr>
              <a:t>MAXEXTENTS 999);</a:t>
            </a:r>
          </a:p>
        </p:txBody>
      </p:sp>
    </p:spTree>
    <p:extLst>
      <p:ext uri="{BB962C8B-B14F-4D97-AF65-F5344CB8AC3E}">
        <p14:creationId xmlns:p14="http://schemas.microsoft.com/office/powerpoint/2010/main" val="11606808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US" altLang="en-US"/>
              <a:t>OFFLINE Status  </a:t>
            </a:r>
          </a:p>
        </p:txBody>
      </p:sp>
      <p:sp>
        <p:nvSpPr>
          <p:cNvPr id="19459" name="Rectangle 3"/>
          <p:cNvSpPr>
            <a:spLocks noGrp="1" noChangeArrowheads="1"/>
          </p:cNvSpPr>
          <p:nvPr>
            <p:ph type="body" idx="1"/>
          </p:nvPr>
        </p:nvSpPr>
        <p:spPr>
          <a:xfrm>
            <a:off x="898525" y="1598613"/>
            <a:ext cx="7385050" cy="2273300"/>
          </a:xfrm>
          <a:noFill/>
          <a:ln/>
        </p:spPr>
        <p:txBody>
          <a:bodyPr>
            <a:normAutofit fontScale="92500" lnSpcReduction="10000"/>
          </a:bodyPr>
          <a:lstStyle/>
          <a:p>
            <a:pPr>
              <a:buClr>
                <a:srgbClr val="8CF4EA"/>
              </a:buClr>
              <a:buSzPct val="125000"/>
              <a:buFont typeface="Arial" charset="0"/>
              <a:buChar char="•"/>
            </a:pPr>
            <a:r>
              <a:rPr lang="en-US" altLang="en-US"/>
              <a:t> The tablespace that is offline is not</a:t>
            </a:r>
            <a:br>
              <a:rPr lang="en-US" altLang="en-US"/>
            </a:br>
            <a:r>
              <a:rPr lang="en-US" altLang="en-US"/>
              <a:t>   available for data access.</a:t>
            </a:r>
          </a:p>
          <a:p>
            <a:pPr>
              <a:buClr>
                <a:srgbClr val="8CF4EA"/>
              </a:buClr>
              <a:buSzPct val="125000"/>
              <a:buFont typeface="Arial" charset="0"/>
              <a:buChar char="•"/>
            </a:pPr>
            <a:r>
              <a:rPr lang="en-US" altLang="en-US"/>
              <a:t> The SYSTEM tablespace and any </a:t>
            </a:r>
            <a:br>
              <a:rPr lang="en-US" altLang="en-US"/>
            </a:br>
            <a:r>
              <a:rPr lang="en-US" altLang="en-US"/>
              <a:t>   tablespace with active rollback   </a:t>
            </a:r>
            <a:br>
              <a:rPr lang="en-US" altLang="en-US"/>
            </a:br>
            <a:r>
              <a:rPr lang="en-US" altLang="en-US"/>
              <a:t>   segments cannot be taken offline. </a:t>
            </a:r>
          </a:p>
        </p:txBody>
      </p:sp>
      <p:sp>
        <p:nvSpPr>
          <p:cNvPr id="19460" name="Rectangle 4"/>
          <p:cNvSpPr>
            <a:spLocks noChangeArrowheads="1"/>
          </p:cNvSpPr>
          <p:nvPr/>
        </p:nvSpPr>
        <p:spPr bwMode="auto">
          <a:xfrm>
            <a:off x="1020763" y="4502150"/>
            <a:ext cx="6540500" cy="531557"/>
          </a:xfrm>
          <a:prstGeom prst="rect">
            <a:avLst/>
          </a:prstGeom>
          <a:solidFill>
            <a:srgbClr val="DDDDDD"/>
          </a:solidFill>
          <a:ln w="12700">
            <a:solidFill>
              <a:schemeClr val="bg2"/>
            </a:solidFill>
            <a:miter lim="800000"/>
            <a:headEnd/>
            <a:tailEnd/>
          </a:ln>
          <a:effectLst>
            <a:outerShdw dist="89803" dir="2700000" algn="ctr" rotWithShape="0">
              <a:schemeClr val="bg2"/>
            </a:outerShdw>
          </a:effectLst>
        </p:spPr>
        <p:txBody>
          <a:bodyPr lIns="92075" tIns="46038" rIns="92075" bIns="46038">
            <a:spAutoFit/>
          </a:bodyPr>
          <a:lstStyle>
            <a:lvl1pPr defTabSz="400050">
              <a:spcBef>
                <a:spcPct val="0"/>
              </a:spcBef>
              <a:tabLst>
                <a:tab pos="400050" algn="r"/>
                <a:tab pos="673100" algn="l"/>
              </a:tabLst>
              <a:defRPr sz="2400">
                <a:solidFill>
                  <a:schemeClr val="tx1"/>
                </a:solidFill>
                <a:latin typeface="Times New Roman" pitchFamily="18" charset="0"/>
              </a:defRPr>
            </a:lvl1pPr>
            <a:lvl2pPr defTabSz="400050">
              <a:spcBef>
                <a:spcPct val="0"/>
              </a:spcBef>
              <a:tabLst>
                <a:tab pos="400050" algn="r"/>
                <a:tab pos="673100" algn="l"/>
              </a:tabLst>
              <a:defRPr sz="2400">
                <a:solidFill>
                  <a:schemeClr val="tx1"/>
                </a:solidFill>
                <a:latin typeface="Times New Roman" pitchFamily="18" charset="0"/>
              </a:defRPr>
            </a:lvl2pPr>
            <a:lvl3pPr defTabSz="400050">
              <a:spcBef>
                <a:spcPct val="0"/>
              </a:spcBef>
              <a:tabLst>
                <a:tab pos="400050" algn="r"/>
                <a:tab pos="673100" algn="l"/>
              </a:tabLst>
              <a:defRPr sz="2400">
                <a:solidFill>
                  <a:schemeClr val="tx1"/>
                </a:solidFill>
                <a:latin typeface="Times New Roman" pitchFamily="18" charset="0"/>
              </a:defRPr>
            </a:lvl3pPr>
            <a:lvl4pPr defTabSz="400050">
              <a:spcBef>
                <a:spcPct val="0"/>
              </a:spcBef>
              <a:tabLst>
                <a:tab pos="400050" algn="r"/>
                <a:tab pos="673100" algn="l"/>
              </a:tabLst>
              <a:defRPr sz="2400">
                <a:solidFill>
                  <a:schemeClr val="tx1"/>
                </a:solidFill>
                <a:latin typeface="Times New Roman" pitchFamily="18" charset="0"/>
              </a:defRPr>
            </a:lvl4pPr>
            <a:lvl5pPr defTabSz="400050">
              <a:spcBef>
                <a:spcPct val="0"/>
              </a:spcBef>
              <a:tabLst>
                <a:tab pos="400050" algn="r"/>
                <a:tab pos="673100" algn="l"/>
              </a:tabLst>
              <a:defRPr sz="2400">
                <a:solidFill>
                  <a:schemeClr val="tx1"/>
                </a:solidFill>
                <a:latin typeface="Times New Roman"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itchFamily="18" charset="0"/>
              </a:defRPr>
            </a:lvl9pPr>
          </a:lstStyle>
          <a:p>
            <a:pPr>
              <a:lnSpc>
                <a:spcPct val="125000"/>
              </a:lnSpc>
            </a:pPr>
            <a:r>
              <a:rPr lang="en-US" altLang="en-US" dirty="0">
                <a:effectLst/>
                <a:latin typeface="Courier New" pitchFamily="49" charset="0"/>
              </a:rPr>
              <a:t>ALTER TABLESPACE </a:t>
            </a:r>
            <a:r>
              <a:rPr lang="en-US" altLang="en-US" dirty="0" err="1">
                <a:effectLst/>
                <a:latin typeface="Courier New" pitchFamily="49" charset="0"/>
              </a:rPr>
              <a:t>app_data</a:t>
            </a:r>
            <a:r>
              <a:rPr lang="en-US" altLang="en-US" dirty="0">
                <a:effectLst/>
                <a:latin typeface="Courier New" pitchFamily="49" charset="0"/>
              </a:rPr>
              <a:t> OFFLINE;</a:t>
            </a:r>
          </a:p>
        </p:txBody>
      </p:sp>
      <p:sp>
        <p:nvSpPr>
          <p:cNvPr id="19461" name="Rectangle 5"/>
          <p:cNvSpPr>
            <a:spLocks noChangeArrowheads="1"/>
          </p:cNvSpPr>
          <p:nvPr/>
        </p:nvSpPr>
        <p:spPr bwMode="auto">
          <a:xfrm>
            <a:off x="822325" y="4014788"/>
            <a:ext cx="17462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a:solidFill>
                  <a:srgbClr val="D3EAF8"/>
                </a:solidFill>
                <a:effectLst>
                  <a:outerShdw blurRad="38100" dist="38100" dir="2700000" algn="tl">
                    <a:srgbClr val="000000"/>
                  </a:outerShdw>
                </a:effectLst>
                <a:latin typeface="Arial" charset="0"/>
              </a:rPr>
              <a:t> Example</a:t>
            </a:r>
          </a:p>
        </p:txBody>
      </p:sp>
    </p:spTree>
    <p:extLst>
      <p:ext uri="{BB962C8B-B14F-4D97-AF65-F5344CB8AC3E}">
        <p14:creationId xmlns:p14="http://schemas.microsoft.com/office/powerpoint/2010/main" val="13688168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47738" y="327025"/>
            <a:ext cx="7299325" cy="881063"/>
          </a:xfrm>
          <a:noFill/>
          <a:ln/>
        </p:spPr>
        <p:txBody>
          <a:bodyPr>
            <a:normAutofit fontScale="90000"/>
          </a:bodyPr>
          <a:lstStyle/>
          <a:p>
            <a:r>
              <a:rPr lang="en-US" altLang="en-US"/>
              <a:t>Moving Data Files:</a:t>
            </a:r>
            <a:br>
              <a:rPr lang="en-US" altLang="en-US"/>
            </a:br>
            <a:r>
              <a:rPr lang="en-US" altLang="en-US"/>
              <a:t>ALTER TABLESPACE</a:t>
            </a:r>
          </a:p>
        </p:txBody>
      </p:sp>
      <p:sp>
        <p:nvSpPr>
          <p:cNvPr id="20483" name="Rectangle 3"/>
          <p:cNvSpPr>
            <a:spLocks noGrp="1" noChangeArrowheads="1"/>
          </p:cNvSpPr>
          <p:nvPr>
            <p:ph type="body" idx="1"/>
          </p:nvPr>
        </p:nvSpPr>
        <p:spPr>
          <a:xfrm>
            <a:off x="933450" y="1814513"/>
            <a:ext cx="7385050" cy="1460500"/>
          </a:xfrm>
          <a:noFill/>
          <a:ln/>
        </p:spPr>
        <p:txBody>
          <a:bodyPr/>
          <a:lstStyle/>
          <a:p>
            <a:pPr lvl="1"/>
            <a:r>
              <a:rPr lang="en-US" altLang="en-US"/>
              <a:t>The tablespace APP_DATA must be</a:t>
            </a:r>
            <a:br>
              <a:rPr lang="en-US" altLang="en-US"/>
            </a:br>
            <a:r>
              <a:rPr lang="en-US" altLang="en-US"/>
              <a:t>offline. </a:t>
            </a:r>
          </a:p>
          <a:p>
            <a:pPr lvl="1"/>
            <a:r>
              <a:rPr lang="en-US" altLang="en-US"/>
              <a:t>The target data files must exist.</a:t>
            </a:r>
          </a:p>
        </p:txBody>
      </p:sp>
      <p:sp>
        <p:nvSpPr>
          <p:cNvPr id="20484" name="Rectangle 4"/>
          <p:cNvSpPr>
            <a:spLocks noChangeArrowheads="1"/>
          </p:cNvSpPr>
          <p:nvPr/>
        </p:nvSpPr>
        <p:spPr bwMode="auto">
          <a:xfrm>
            <a:off x="1173163" y="3816350"/>
            <a:ext cx="6540500" cy="1476375"/>
          </a:xfrm>
          <a:prstGeom prst="rect">
            <a:avLst/>
          </a:prstGeom>
          <a:solidFill>
            <a:srgbClr val="DDDDDD"/>
          </a:solidFill>
          <a:ln w="12700">
            <a:solidFill>
              <a:schemeClr val="bg2"/>
            </a:solidFill>
            <a:miter lim="800000"/>
            <a:headEnd/>
            <a:tailEnd/>
          </a:ln>
          <a:effectLst>
            <a:outerShdw dist="89803" dir="2700000" algn="ctr" rotWithShape="0">
              <a:schemeClr val="bg2"/>
            </a:outerShdw>
          </a:effectLst>
        </p:spPr>
        <p:txBody>
          <a:bodyPr lIns="92075" tIns="46038" rIns="92075" bIns="46038">
            <a:spAutoFit/>
          </a:bodyPr>
          <a:lstStyle>
            <a:lvl1pPr defTabSz="400050">
              <a:spcBef>
                <a:spcPct val="0"/>
              </a:spcBef>
              <a:tabLst>
                <a:tab pos="400050" algn="r"/>
                <a:tab pos="673100" algn="l"/>
              </a:tabLst>
              <a:defRPr sz="2400">
                <a:solidFill>
                  <a:schemeClr val="tx1"/>
                </a:solidFill>
                <a:latin typeface="Times New Roman" pitchFamily="18" charset="0"/>
              </a:defRPr>
            </a:lvl1pPr>
            <a:lvl2pPr defTabSz="400050">
              <a:spcBef>
                <a:spcPct val="0"/>
              </a:spcBef>
              <a:tabLst>
                <a:tab pos="400050" algn="r"/>
                <a:tab pos="673100" algn="l"/>
              </a:tabLst>
              <a:defRPr sz="2400">
                <a:solidFill>
                  <a:schemeClr val="tx1"/>
                </a:solidFill>
                <a:latin typeface="Times New Roman" pitchFamily="18" charset="0"/>
              </a:defRPr>
            </a:lvl2pPr>
            <a:lvl3pPr defTabSz="400050">
              <a:spcBef>
                <a:spcPct val="0"/>
              </a:spcBef>
              <a:tabLst>
                <a:tab pos="400050" algn="r"/>
                <a:tab pos="673100" algn="l"/>
              </a:tabLst>
              <a:defRPr sz="2400">
                <a:solidFill>
                  <a:schemeClr val="tx1"/>
                </a:solidFill>
                <a:latin typeface="Times New Roman" pitchFamily="18" charset="0"/>
              </a:defRPr>
            </a:lvl3pPr>
            <a:lvl4pPr defTabSz="400050">
              <a:spcBef>
                <a:spcPct val="0"/>
              </a:spcBef>
              <a:tabLst>
                <a:tab pos="400050" algn="r"/>
                <a:tab pos="673100" algn="l"/>
              </a:tabLst>
              <a:defRPr sz="2400">
                <a:solidFill>
                  <a:schemeClr val="tx1"/>
                </a:solidFill>
                <a:latin typeface="Times New Roman" pitchFamily="18" charset="0"/>
              </a:defRPr>
            </a:lvl4pPr>
            <a:lvl5pPr defTabSz="400050">
              <a:spcBef>
                <a:spcPct val="0"/>
              </a:spcBef>
              <a:tabLst>
                <a:tab pos="400050" algn="r"/>
                <a:tab pos="673100" algn="l"/>
              </a:tabLst>
              <a:defRPr sz="2400">
                <a:solidFill>
                  <a:schemeClr val="tx1"/>
                </a:solidFill>
                <a:latin typeface="Times New Roman"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itchFamily="18" charset="0"/>
              </a:defRPr>
            </a:lvl9pPr>
          </a:lstStyle>
          <a:p>
            <a:pPr>
              <a:lnSpc>
                <a:spcPct val="125000"/>
              </a:lnSpc>
            </a:pPr>
            <a:r>
              <a:rPr lang="en-US" altLang="en-US" dirty="0">
                <a:effectLst/>
                <a:latin typeface="Courier New" pitchFamily="49" charset="0"/>
              </a:rPr>
              <a:t>ALTER TABLESPACE </a:t>
            </a:r>
            <a:r>
              <a:rPr lang="en-US" altLang="en-US" dirty="0" err="1">
                <a:effectLst/>
                <a:latin typeface="Courier New" pitchFamily="49" charset="0"/>
              </a:rPr>
              <a:t>app_data</a:t>
            </a:r>
            <a:r>
              <a:rPr lang="en-US" altLang="en-US" dirty="0">
                <a:effectLst/>
                <a:latin typeface="Courier New" pitchFamily="49" charset="0"/>
              </a:rPr>
              <a:t> RENAME DATAFILE ‘/DISK4/app01.dbf’ TO ‘/DISK5/app01.dbf’;</a:t>
            </a:r>
          </a:p>
        </p:txBody>
      </p:sp>
      <p:sp>
        <p:nvSpPr>
          <p:cNvPr id="20485" name="Rectangle 5"/>
          <p:cNvSpPr>
            <a:spLocks noChangeArrowheads="1"/>
          </p:cNvSpPr>
          <p:nvPr/>
        </p:nvSpPr>
        <p:spPr bwMode="auto">
          <a:xfrm>
            <a:off x="1038225" y="3351213"/>
            <a:ext cx="163353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600">
                <a:solidFill>
                  <a:srgbClr val="D3EAF8"/>
                </a:solidFill>
                <a:effectLst>
                  <a:outerShdw blurRad="38100" dist="38100" dir="2700000" algn="tl">
                    <a:srgbClr val="000000"/>
                  </a:outerShdw>
                </a:effectLst>
                <a:latin typeface="Arial" charset="0"/>
              </a:rPr>
              <a:t> Example</a:t>
            </a:r>
          </a:p>
        </p:txBody>
      </p:sp>
    </p:spTree>
    <p:extLst>
      <p:ext uri="{BB962C8B-B14F-4D97-AF65-F5344CB8AC3E}">
        <p14:creationId xmlns:p14="http://schemas.microsoft.com/office/powerpoint/2010/main" val="10460043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 y="0"/>
            <a:ext cx="8318500" cy="1371600"/>
          </a:xfrm>
          <a:noFill/>
          <a:ln/>
        </p:spPr>
        <p:txBody>
          <a:bodyPr>
            <a:normAutofit fontScale="90000"/>
          </a:bodyPr>
          <a:lstStyle/>
          <a:p>
            <a:r>
              <a:rPr lang="en-US" altLang="en-US" dirty="0"/>
              <a:t>Moving Data </a:t>
            </a:r>
            <a:r>
              <a:rPr lang="en-US" altLang="en-US" dirty="0" err="1"/>
              <a:t>Files:ALTER</a:t>
            </a:r>
            <a:r>
              <a:rPr lang="en-US" altLang="en-US" dirty="0"/>
              <a:t> DATABASE </a:t>
            </a:r>
            <a:br>
              <a:rPr lang="en-US" altLang="en-US" dirty="0"/>
            </a:br>
            <a:endParaRPr lang="en-US" altLang="en-US" dirty="0"/>
          </a:p>
        </p:txBody>
      </p:sp>
      <p:sp>
        <p:nvSpPr>
          <p:cNvPr id="21507" name="Rectangle 3"/>
          <p:cNvSpPr>
            <a:spLocks noGrp="1" noChangeArrowheads="1"/>
          </p:cNvSpPr>
          <p:nvPr>
            <p:ph type="body" idx="1"/>
          </p:nvPr>
        </p:nvSpPr>
        <p:spPr>
          <a:xfrm>
            <a:off x="1085850" y="2132013"/>
            <a:ext cx="7385050" cy="1054100"/>
          </a:xfrm>
          <a:noFill/>
          <a:ln/>
        </p:spPr>
        <p:txBody>
          <a:bodyPr/>
          <a:lstStyle/>
          <a:p>
            <a:pPr lvl="1"/>
            <a:r>
              <a:rPr lang="en-US" altLang="en-US"/>
              <a:t>The database must be mounted.  </a:t>
            </a:r>
          </a:p>
          <a:p>
            <a:pPr lvl="1"/>
            <a:r>
              <a:rPr lang="en-US" altLang="en-US"/>
              <a:t>The target data file must exist.</a:t>
            </a:r>
          </a:p>
        </p:txBody>
      </p:sp>
      <p:sp>
        <p:nvSpPr>
          <p:cNvPr id="21508" name="Rectangle 4"/>
          <p:cNvSpPr>
            <a:spLocks noChangeArrowheads="1"/>
          </p:cNvSpPr>
          <p:nvPr/>
        </p:nvSpPr>
        <p:spPr bwMode="auto">
          <a:xfrm>
            <a:off x="1249363" y="3841750"/>
            <a:ext cx="6540500" cy="1476375"/>
          </a:xfrm>
          <a:prstGeom prst="rect">
            <a:avLst/>
          </a:prstGeom>
          <a:solidFill>
            <a:srgbClr val="DDDDDD"/>
          </a:solidFill>
          <a:ln w="12700">
            <a:solidFill>
              <a:schemeClr val="bg2"/>
            </a:solidFill>
            <a:miter lim="800000"/>
            <a:headEnd/>
            <a:tailEnd/>
          </a:ln>
          <a:effectLst>
            <a:outerShdw dist="89803" dir="2700000" algn="ctr" rotWithShape="0">
              <a:schemeClr val="bg2"/>
            </a:outerShdw>
          </a:effectLst>
        </p:spPr>
        <p:txBody>
          <a:bodyPr lIns="92075" tIns="46038" rIns="92075" bIns="46038">
            <a:spAutoFit/>
          </a:bodyPr>
          <a:lstStyle>
            <a:lvl1pPr defTabSz="400050">
              <a:spcBef>
                <a:spcPct val="0"/>
              </a:spcBef>
              <a:tabLst>
                <a:tab pos="400050" algn="r"/>
                <a:tab pos="673100" algn="l"/>
              </a:tabLst>
              <a:defRPr sz="2400">
                <a:solidFill>
                  <a:schemeClr val="tx1"/>
                </a:solidFill>
                <a:latin typeface="Times New Roman" pitchFamily="18" charset="0"/>
              </a:defRPr>
            </a:lvl1pPr>
            <a:lvl2pPr defTabSz="400050">
              <a:spcBef>
                <a:spcPct val="0"/>
              </a:spcBef>
              <a:tabLst>
                <a:tab pos="400050" algn="r"/>
                <a:tab pos="673100" algn="l"/>
              </a:tabLst>
              <a:defRPr sz="2400">
                <a:solidFill>
                  <a:schemeClr val="tx1"/>
                </a:solidFill>
                <a:latin typeface="Times New Roman" pitchFamily="18" charset="0"/>
              </a:defRPr>
            </a:lvl2pPr>
            <a:lvl3pPr defTabSz="400050">
              <a:spcBef>
                <a:spcPct val="0"/>
              </a:spcBef>
              <a:tabLst>
                <a:tab pos="400050" algn="r"/>
                <a:tab pos="673100" algn="l"/>
              </a:tabLst>
              <a:defRPr sz="2400">
                <a:solidFill>
                  <a:schemeClr val="tx1"/>
                </a:solidFill>
                <a:latin typeface="Times New Roman" pitchFamily="18" charset="0"/>
              </a:defRPr>
            </a:lvl3pPr>
            <a:lvl4pPr defTabSz="400050">
              <a:spcBef>
                <a:spcPct val="0"/>
              </a:spcBef>
              <a:tabLst>
                <a:tab pos="400050" algn="r"/>
                <a:tab pos="673100" algn="l"/>
              </a:tabLst>
              <a:defRPr sz="2400">
                <a:solidFill>
                  <a:schemeClr val="tx1"/>
                </a:solidFill>
                <a:latin typeface="Times New Roman" pitchFamily="18" charset="0"/>
              </a:defRPr>
            </a:lvl4pPr>
            <a:lvl5pPr defTabSz="400050">
              <a:spcBef>
                <a:spcPct val="0"/>
              </a:spcBef>
              <a:tabLst>
                <a:tab pos="400050" algn="r"/>
                <a:tab pos="673100" algn="l"/>
              </a:tabLst>
              <a:defRPr sz="2400">
                <a:solidFill>
                  <a:schemeClr val="tx1"/>
                </a:solidFill>
                <a:latin typeface="Times New Roman"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itchFamily="18" charset="0"/>
              </a:defRPr>
            </a:lvl9pPr>
          </a:lstStyle>
          <a:p>
            <a:pPr>
              <a:lnSpc>
                <a:spcPct val="125000"/>
              </a:lnSpc>
            </a:pPr>
            <a:r>
              <a:rPr lang="en-US" altLang="en-US" dirty="0">
                <a:effectLst/>
                <a:latin typeface="Courier New" pitchFamily="49" charset="0"/>
              </a:rPr>
              <a:t>ALTER DATABASE RENAME FILE ‘/DISK1/system01.dbf’ TO ‘/DISK2/system01.dbf’;</a:t>
            </a:r>
          </a:p>
        </p:txBody>
      </p:sp>
      <p:sp>
        <p:nvSpPr>
          <p:cNvPr id="21509" name="Rectangle 5"/>
          <p:cNvSpPr>
            <a:spLocks noChangeArrowheads="1"/>
          </p:cNvSpPr>
          <p:nvPr/>
        </p:nvSpPr>
        <p:spPr bwMode="auto">
          <a:xfrm>
            <a:off x="1114425" y="3214688"/>
            <a:ext cx="17462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a:solidFill>
                  <a:srgbClr val="D3EAF8"/>
                </a:solidFill>
                <a:effectLst>
                  <a:outerShdw blurRad="38100" dist="38100" dir="2700000" algn="tl">
                    <a:srgbClr val="000000"/>
                  </a:outerShdw>
                </a:effectLst>
                <a:latin typeface="Arial" charset="0"/>
              </a:rPr>
              <a:t> Example</a:t>
            </a:r>
          </a:p>
        </p:txBody>
      </p:sp>
    </p:spTree>
    <p:extLst>
      <p:ext uri="{BB962C8B-B14F-4D97-AF65-F5344CB8AC3E}">
        <p14:creationId xmlns:p14="http://schemas.microsoft.com/office/powerpoint/2010/main" val="6475169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normAutofit fontScale="90000"/>
          </a:bodyPr>
          <a:lstStyle/>
          <a:p>
            <a:r>
              <a:rPr lang="en-US" altLang="en-US"/>
              <a:t>The READ-ONLY </a:t>
            </a:r>
            <a:br>
              <a:rPr lang="en-US" altLang="en-US"/>
            </a:br>
            <a:r>
              <a:rPr lang="en-US" altLang="en-US"/>
              <a:t>Tablespace Status</a:t>
            </a:r>
          </a:p>
        </p:txBody>
      </p:sp>
      <p:sp>
        <p:nvSpPr>
          <p:cNvPr id="22531" name="Rectangle 3"/>
          <p:cNvSpPr>
            <a:spLocks noChangeArrowheads="1"/>
          </p:cNvSpPr>
          <p:nvPr/>
        </p:nvSpPr>
        <p:spPr bwMode="auto">
          <a:xfrm>
            <a:off x="1325563" y="2444750"/>
            <a:ext cx="6540500" cy="1019175"/>
          </a:xfrm>
          <a:prstGeom prst="rect">
            <a:avLst/>
          </a:prstGeom>
          <a:solidFill>
            <a:srgbClr val="DDDDDD"/>
          </a:solidFill>
          <a:ln w="12700">
            <a:solidFill>
              <a:schemeClr val="bg2"/>
            </a:solidFill>
            <a:miter lim="800000"/>
            <a:headEnd/>
            <a:tailEnd/>
          </a:ln>
          <a:effectLst>
            <a:outerShdw dist="89803" dir="2700000" algn="ctr" rotWithShape="0">
              <a:schemeClr val="bg2"/>
            </a:outerShdw>
          </a:effectLst>
        </p:spPr>
        <p:txBody>
          <a:bodyPr lIns="92075" tIns="46038" rIns="92075" bIns="46038">
            <a:spAutoFit/>
          </a:bodyPr>
          <a:lstStyle>
            <a:lvl1pPr defTabSz="400050">
              <a:spcBef>
                <a:spcPct val="0"/>
              </a:spcBef>
              <a:tabLst>
                <a:tab pos="400050" algn="r"/>
                <a:tab pos="673100" algn="l"/>
              </a:tabLst>
              <a:defRPr sz="2400">
                <a:solidFill>
                  <a:schemeClr val="tx1"/>
                </a:solidFill>
                <a:latin typeface="Times New Roman" pitchFamily="18" charset="0"/>
              </a:defRPr>
            </a:lvl1pPr>
            <a:lvl2pPr defTabSz="400050">
              <a:spcBef>
                <a:spcPct val="0"/>
              </a:spcBef>
              <a:tabLst>
                <a:tab pos="400050" algn="r"/>
                <a:tab pos="673100" algn="l"/>
              </a:tabLst>
              <a:defRPr sz="2400">
                <a:solidFill>
                  <a:schemeClr val="tx1"/>
                </a:solidFill>
                <a:latin typeface="Times New Roman" pitchFamily="18" charset="0"/>
              </a:defRPr>
            </a:lvl2pPr>
            <a:lvl3pPr defTabSz="400050">
              <a:spcBef>
                <a:spcPct val="0"/>
              </a:spcBef>
              <a:tabLst>
                <a:tab pos="400050" algn="r"/>
                <a:tab pos="673100" algn="l"/>
              </a:tabLst>
              <a:defRPr sz="2400">
                <a:solidFill>
                  <a:schemeClr val="tx1"/>
                </a:solidFill>
                <a:latin typeface="Times New Roman" pitchFamily="18" charset="0"/>
              </a:defRPr>
            </a:lvl3pPr>
            <a:lvl4pPr defTabSz="400050">
              <a:spcBef>
                <a:spcPct val="0"/>
              </a:spcBef>
              <a:tabLst>
                <a:tab pos="400050" algn="r"/>
                <a:tab pos="673100" algn="l"/>
              </a:tabLst>
              <a:defRPr sz="2400">
                <a:solidFill>
                  <a:schemeClr val="tx1"/>
                </a:solidFill>
                <a:latin typeface="Times New Roman" pitchFamily="18" charset="0"/>
              </a:defRPr>
            </a:lvl4pPr>
            <a:lvl5pPr defTabSz="400050">
              <a:spcBef>
                <a:spcPct val="0"/>
              </a:spcBef>
              <a:tabLst>
                <a:tab pos="400050" algn="r"/>
                <a:tab pos="673100" algn="l"/>
              </a:tabLst>
              <a:defRPr sz="2400">
                <a:solidFill>
                  <a:schemeClr val="tx1"/>
                </a:solidFill>
                <a:latin typeface="Times New Roman"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itchFamily="18" charset="0"/>
              </a:defRPr>
            </a:lvl9pPr>
          </a:lstStyle>
          <a:p>
            <a:pPr>
              <a:lnSpc>
                <a:spcPct val="125000"/>
              </a:lnSpc>
            </a:pPr>
            <a:r>
              <a:rPr lang="en-US" altLang="en-US" dirty="0">
                <a:effectLst/>
                <a:latin typeface="Courier New" pitchFamily="49" charset="0"/>
              </a:rPr>
              <a:t>ALTER TABLESPACE </a:t>
            </a:r>
            <a:r>
              <a:rPr lang="en-US" altLang="en-US" dirty="0" err="1">
                <a:effectLst/>
                <a:latin typeface="Courier New" pitchFamily="49" charset="0"/>
              </a:rPr>
              <a:t>app_data</a:t>
            </a:r>
            <a:r>
              <a:rPr lang="en-US" altLang="en-US" dirty="0">
                <a:effectLst/>
                <a:latin typeface="Courier New" pitchFamily="49" charset="0"/>
              </a:rPr>
              <a:t> READ ONLY; </a:t>
            </a:r>
          </a:p>
        </p:txBody>
      </p:sp>
      <p:sp>
        <p:nvSpPr>
          <p:cNvPr id="22532" name="Rectangle 4"/>
          <p:cNvSpPr>
            <a:spLocks noChangeArrowheads="1"/>
          </p:cNvSpPr>
          <p:nvPr/>
        </p:nvSpPr>
        <p:spPr bwMode="auto">
          <a:xfrm>
            <a:off x="1127125" y="3671888"/>
            <a:ext cx="780097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a:solidFill>
                  <a:srgbClr val="D3EAF8"/>
                </a:solidFill>
                <a:effectLst>
                  <a:outerShdw blurRad="38100" dist="38100" dir="2700000" algn="tl">
                    <a:srgbClr val="000000"/>
                  </a:outerShdw>
                </a:effectLst>
                <a:latin typeface="Arial" charset="0"/>
              </a:rPr>
              <a:t> The tablespace APP_DATA is only available </a:t>
            </a:r>
            <a:br>
              <a:rPr lang="en-US" altLang="en-US" sz="2800">
                <a:solidFill>
                  <a:srgbClr val="D3EAF8"/>
                </a:solidFill>
                <a:effectLst>
                  <a:outerShdw blurRad="38100" dist="38100" dir="2700000" algn="tl">
                    <a:srgbClr val="000000"/>
                  </a:outerShdw>
                </a:effectLst>
                <a:latin typeface="Arial" charset="0"/>
              </a:rPr>
            </a:br>
            <a:r>
              <a:rPr lang="en-US" altLang="en-US" sz="2800">
                <a:solidFill>
                  <a:srgbClr val="D3EAF8"/>
                </a:solidFill>
                <a:effectLst>
                  <a:outerShdw blurRad="38100" dist="38100" dir="2700000" algn="tl">
                    <a:srgbClr val="000000"/>
                  </a:outerShdw>
                </a:effectLst>
                <a:latin typeface="Arial" charset="0"/>
              </a:rPr>
              <a:t> for read operations.</a:t>
            </a:r>
          </a:p>
          <a:p>
            <a:pPr>
              <a:spcBef>
                <a:spcPct val="50000"/>
              </a:spcBef>
            </a:pPr>
            <a:r>
              <a:rPr lang="en-US" altLang="en-US" sz="2800">
                <a:solidFill>
                  <a:srgbClr val="D3EAF8"/>
                </a:solidFill>
                <a:effectLst>
                  <a:outerShdw blurRad="38100" dist="38100" dir="2700000" algn="tl">
                    <a:srgbClr val="000000"/>
                  </a:outerShdw>
                </a:effectLst>
                <a:latin typeface="Arial" charset="0"/>
              </a:rPr>
              <a:t>Objects can be dropped</a:t>
            </a:r>
          </a:p>
        </p:txBody>
      </p:sp>
      <p:sp>
        <p:nvSpPr>
          <p:cNvPr id="22533" name="Rectangle 5"/>
          <p:cNvSpPr>
            <a:spLocks noChangeArrowheads="1"/>
          </p:cNvSpPr>
          <p:nvPr/>
        </p:nvSpPr>
        <p:spPr bwMode="auto">
          <a:xfrm>
            <a:off x="1190625" y="1957388"/>
            <a:ext cx="17462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a:solidFill>
                  <a:srgbClr val="D3EAF8"/>
                </a:solidFill>
                <a:effectLst>
                  <a:outerShdw blurRad="38100" dist="38100" dir="2700000" algn="tl">
                    <a:srgbClr val="000000"/>
                  </a:outerShdw>
                </a:effectLst>
                <a:latin typeface="Arial" charset="0"/>
              </a:rPr>
              <a:t> Example</a:t>
            </a:r>
          </a:p>
        </p:txBody>
      </p:sp>
    </p:spTree>
    <p:extLst>
      <p:ext uri="{BB962C8B-B14F-4D97-AF65-F5344CB8AC3E}">
        <p14:creationId xmlns:p14="http://schemas.microsoft.com/office/powerpoint/2010/main" val="1388839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normAutofit fontScale="90000"/>
          </a:bodyPr>
          <a:lstStyle/>
          <a:p>
            <a:r>
              <a:rPr lang="en-US" dirty="0"/>
              <a:t>Managing Oracle 11</a:t>
            </a:r>
            <a:r>
              <a:rPr lang="en-US" i="1" dirty="0"/>
              <a:t>g </a:t>
            </a:r>
            <a:r>
              <a:rPr lang="en-US" dirty="0"/>
              <a:t>Data Storage</a:t>
            </a:r>
            <a:endParaRPr lang="en-US" b="0" dirty="0"/>
          </a:p>
        </p:txBody>
      </p:sp>
      <p:sp>
        <p:nvSpPr>
          <p:cNvPr id="464899" name="Rectangle 3"/>
          <p:cNvSpPr>
            <a:spLocks noGrp="1" noChangeArrowheads="1"/>
          </p:cNvSpPr>
          <p:nvPr>
            <p:ph idx="1"/>
          </p:nvPr>
        </p:nvSpPr>
        <p:spPr/>
        <p:txBody>
          <a:bodyPr/>
          <a:lstStyle/>
          <a:p>
            <a:r>
              <a:rPr lang="en-US" dirty="0"/>
              <a:t>Like most DBMS’s structures </a:t>
            </a:r>
          </a:p>
          <a:p>
            <a:pPr lvl="1"/>
            <a:r>
              <a:rPr lang="en-US" dirty="0"/>
              <a:t>Tables</a:t>
            </a:r>
          </a:p>
          <a:p>
            <a:pPr lvl="1"/>
            <a:r>
              <a:rPr lang="en-US" dirty="0"/>
              <a:t>Constraints</a:t>
            </a:r>
          </a:p>
          <a:p>
            <a:pPr lvl="1"/>
            <a:r>
              <a:rPr lang="en-US" dirty="0"/>
              <a:t>Views / Procedures</a:t>
            </a:r>
          </a:p>
          <a:p>
            <a:r>
              <a:rPr lang="en-US" dirty="0"/>
              <a:t>Can be stored in physical data structures</a:t>
            </a:r>
          </a:p>
          <a:p>
            <a:pPr lvl="1"/>
            <a:r>
              <a:rPr lang="en-US" dirty="0"/>
              <a:t>Files on disk</a:t>
            </a:r>
          </a:p>
          <a:p>
            <a:pPr lvl="1"/>
            <a:r>
              <a:rPr lang="en-US" dirty="0"/>
              <a:t>Dedicated drive partitions</a:t>
            </a:r>
          </a:p>
          <a:p>
            <a:pPr lvl="1"/>
            <a:r>
              <a:rPr lang="en-US" dirty="0"/>
              <a:t>RAM</a:t>
            </a:r>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3E59DA89-3363-498A-BC96-0578AB65A27E}" type="slidenum">
              <a:rPr lang="en-US"/>
              <a:pPr/>
              <a:t>6</a:t>
            </a:fld>
            <a:endParaRPr lang="en-US"/>
          </a:p>
        </p:txBody>
      </p:sp>
    </p:spTree>
    <p:extLst>
      <p:ext uri="{BB962C8B-B14F-4D97-AF65-F5344CB8AC3E}">
        <p14:creationId xmlns:p14="http://schemas.microsoft.com/office/powerpoint/2010/main" val="19115715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US" altLang="en-US"/>
              <a:t>Making Tablespace Read-Only </a:t>
            </a:r>
          </a:p>
        </p:txBody>
      </p:sp>
      <p:sp>
        <p:nvSpPr>
          <p:cNvPr id="23555" name="Rectangle 3"/>
          <p:cNvSpPr>
            <a:spLocks noGrp="1" noChangeArrowheads="1"/>
          </p:cNvSpPr>
          <p:nvPr>
            <p:ph type="body" idx="1"/>
          </p:nvPr>
        </p:nvSpPr>
        <p:spPr>
          <a:xfrm>
            <a:off x="860425" y="1814513"/>
            <a:ext cx="7385050" cy="3940175"/>
          </a:xfrm>
          <a:noFill/>
          <a:ln/>
        </p:spPr>
        <p:txBody>
          <a:bodyPr>
            <a:normAutofit fontScale="92500" lnSpcReduction="10000"/>
          </a:bodyPr>
          <a:lstStyle/>
          <a:p>
            <a:pPr>
              <a:buClr>
                <a:srgbClr val="8CF4EA"/>
              </a:buClr>
              <a:buSzPct val="125000"/>
              <a:buFont typeface="Arial" charset="0"/>
              <a:buChar char="•"/>
            </a:pPr>
            <a:r>
              <a:rPr lang="en-US" altLang="en-US"/>
              <a:t> The tablespace must be online.</a:t>
            </a:r>
          </a:p>
          <a:p>
            <a:pPr>
              <a:buClr>
                <a:srgbClr val="8CF4EA"/>
              </a:buClr>
              <a:buSzPct val="125000"/>
              <a:buFont typeface="Arial" charset="0"/>
              <a:buChar char="•"/>
            </a:pPr>
            <a:r>
              <a:rPr lang="en-US" altLang="en-US"/>
              <a:t> No active transactions are allowed (prior to release 8i)</a:t>
            </a:r>
          </a:p>
          <a:p>
            <a:pPr>
              <a:buClr>
                <a:srgbClr val="8CF4EA"/>
              </a:buClr>
              <a:buSzPct val="125000"/>
              <a:buFont typeface="Arial" charset="0"/>
              <a:buChar char="•"/>
            </a:pPr>
            <a:r>
              <a:rPr lang="en-US" altLang="en-US"/>
              <a:t> 8i allows current trans. to complete</a:t>
            </a:r>
          </a:p>
          <a:p>
            <a:pPr>
              <a:buClr>
                <a:srgbClr val="8CF4EA"/>
              </a:buClr>
              <a:buSzPct val="125000"/>
              <a:buFont typeface="Arial" charset="0"/>
              <a:buChar char="•"/>
            </a:pPr>
            <a:r>
              <a:rPr lang="en-US" altLang="en-US"/>
              <a:t> The tablespace must not contain active </a:t>
            </a:r>
            <a:br>
              <a:rPr lang="en-US" altLang="en-US"/>
            </a:br>
            <a:r>
              <a:rPr lang="en-US" altLang="en-US"/>
              <a:t>   rollback segments.</a:t>
            </a:r>
          </a:p>
          <a:p>
            <a:pPr>
              <a:buClr>
                <a:srgbClr val="8CF4EA"/>
              </a:buClr>
              <a:buSzPct val="125000"/>
              <a:buFont typeface="Arial" charset="0"/>
              <a:buChar char="•"/>
            </a:pPr>
            <a:r>
              <a:rPr lang="en-US" altLang="en-US"/>
              <a:t> The tablespace must not currently be</a:t>
            </a:r>
            <a:br>
              <a:rPr lang="en-US" altLang="en-US"/>
            </a:br>
            <a:r>
              <a:rPr lang="en-US" altLang="en-US"/>
              <a:t>   involved in an online backup. </a:t>
            </a:r>
          </a:p>
        </p:txBody>
      </p:sp>
    </p:spTree>
    <p:extLst>
      <p:ext uri="{BB962C8B-B14F-4D97-AF65-F5344CB8AC3E}">
        <p14:creationId xmlns:p14="http://schemas.microsoft.com/office/powerpoint/2010/main" val="27902599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ltLang="en-US"/>
              <a:t>Dropping Tablespaces</a:t>
            </a:r>
          </a:p>
        </p:txBody>
      </p:sp>
      <p:sp>
        <p:nvSpPr>
          <p:cNvPr id="24579" name="Rectangle 3"/>
          <p:cNvSpPr>
            <a:spLocks noChangeArrowheads="1"/>
          </p:cNvSpPr>
          <p:nvPr/>
        </p:nvSpPr>
        <p:spPr bwMode="auto">
          <a:xfrm>
            <a:off x="2390775" y="2538413"/>
            <a:ext cx="184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endParaRPr lang="en-US" altLang="en-US" sz="1800">
              <a:effectLst>
                <a:outerShdw blurRad="38100" dist="38100" dir="2700000" algn="tl">
                  <a:srgbClr val="000000"/>
                </a:outerShdw>
              </a:effectLst>
              <a:latin typeface="Arial" charset="0"/>
            </a:endParaRPr>
          </a:p>
        </p:txBody>
      </p:sp>
      <p:sp>
        <p:nvSpPr>
          <p:cNvPr id="24580" name="Rectangle 4"/>
          <p:cNvSpPr>
            <a:spLocks noChangeArrowheads="1"/>
          </p:cNvSpPr>
          <p:nvPr/>
        </p:nvSpPr>
        <p:spPr bwMode="auto">
          <a:xfrm>
            <a:off x="1223963" y="4019550"/>
            <a:ext cx="6540500" cy="1019175"/>
          </a:xfrm>
          <a:prstGeom prst="rect">
            <a:avLst/>
          </a:prstGeom>
          <a:solidFill>
            <a:srgbClr val="DDDDDD"/>
          </a:solidFill>
          <a:ln w="12700">
            <a:solidFill>
              <a:schemeClr val="bg2"/>
            </a:solidFill>
            <a:miter lim="800000"/>
            <a:headEnd/>
            <a:tailEnd/>
          </a:ln>
          <a:effectLst>
            <a:outerShdw dist="89803" dir="2700000" algn="ctr" rotWithShape="0">
              <a:schemeClr val="bg2"/>
            </a:outerShdw>
          </a:effectLst>
        </p:spPr>
        <p:txBody>
          <a:bodyPr lIns="92075" tIns="46038" rIns="92075" bIns="46038">
            <a:spAutoFit/>
          </a:bodyPr>
          <a:lstStyle>
            <a:lvl1pPr defTabSz="400050">
              <a:spcBef>
                <a:spcPct val="0"/>
              </a:spcBef>
              <a:tabLst>
                <a:tab pos="400050" algn="r"/>
                <a:tab pos="673100" algn="l"/>
              </a:tabLst>
              <a:defRPr sz="2400">
                <a:solidFill>
                  <a:schemeClr val="tx1"/>
                </a:solidFill>
                <a:latin typeface="Times New Roman" pitchFamily="18" charset="0"/>
              </a:defRPr>
            </a:lvl1pPr>
            <a:lvl2pPr defTabSz="400050">
              <a:spcBef>
                <a:spcPct val="0"/>
              </a:spcBef>
              <a:tabLst>
                <a:tab pos="400050" algn="r"/>
                <a:tab pos="673100" algn="l"/>
              </a:tabLst>
              <a:defRPr sz="2400">
                <a:solidFill>
                  <a:schemeClr val="tx1"/>
                </a:solidFill>
                <a:latin typeface="Times New Roman" pitchFamily="18" charset="0"/>
              </a:defRPr>
            </a:lvl2pPr>
            <a:lvl3pPr defTabSz="400050">
              <a:spcBef>
                <a:spcPct val="0"/>
              </a:spcBef>
              <a:tabLst>
                <a:tab pos="400050" algn="r"/>
                <a:tab pos="673100" algn="l"/>
              </a:tabLst>
              <a:defRPr sz="2400">
                <a:solidFill>
                  <a:schemeClr val="tx1"/>
                </a:solidFill>
                <a:latin typeface="Times New Roman" pitchFamily="18" charset="0"/>
              </a:defRPr>
            </a:lvl3pPr>
            <a:lvl4pPr defTabSz="400050">
              <a:spcBef>
                <a:spcPct val="0"/>
              </a:spcBef>
              <a:tabLst>
                <a:tab pos="400050" algn="r"/>
                <a:tab pos="673100" algn="l"/>
              </a:tabLst>
              <a:defRPr sz="2400">
                <a:solidFill>
                  <a:schemeClr val="tx1"/>
                </a:solidFill>
                <a:latin typeface="Times New Roman" pitchFamily="18" charset="0"/>
              </a:defRPr>
            </a:lvl4pPr>
            <a:lvl5pPr defTabSz="400050">
              <a:spcBef>
                <a:spcPct val="0"/>
              </a:spcBef>
              <a:tabLst>
                <a:tab pos="400050" algn="r"/>
                <a:tab pos="673100" algn="l"/>
              </a:tabLst>
              <a:defRPr sz="2400">
                <a:solidFill>
                  <a:schemeClr val="tx1"/>
                </a:solidFill>
                <a:latin typeface="Times New Roman" pitchFamily="18" charset="0"/>
              </a:defRPr>
            </a:lvl5pPr>
            <a:lvl6pPr defTabSz="400050" fontAlgn="base">
              <a:spcBef>
                <a:spcPct val="0"/>
              </a:spcBef>
              <a:spcAft>
                <a:spcPct val="0"/>
              </a:spcAft>
              <a:tabLst>
                <a:tab pos="400050" algn="r"/>
                <a:tab pos="673100" algn="l"/>
              </a:tabLst>
              <a:defRPr sz="2400">
                <a:solidFill>
                  <a:schemeClr val="tx1"/>
                </a:solidFill>
                <a:latin typeface="Times New Roman" pitchFamily="18" charset="0"/>
              </a:defRPr>
            </a:lvl6pPr>
            <a:lvl7pPr defTabSz="400050" fontAlgn="base">
              <a:spcBef>
                <a:spcPct val="0"/>
              </a:spcBef>
              <a:spcAft>
                <a:spcPct val="0"/>
              </a:spcAft>
              <a:tabLst>
                <a:tab pos="400050" algn="r"/>
                <a:tab pos="673100" algn="l"/>
              </a:tabLst>
              <a:defRPr sz="2400">
                <a:solidFill>
                  <a:schemeClr val="tx1"/>
                </a:solidFill>
                <a:latin typeface="Times New Roman" pitchFamily="18" charset="0"/>
              </a:defRPr>
            </a:lvl7pPr>
            <a:lvl8pPr defTabSz="400050" fontAlgn="base">
              <a:spcBef>
                <a:spcPct val="0"/>
              </a:spcBef>
              <a:spcAft>
                <a:spcPct val="0"/>
              </a:spcAft>
              <a:tabLst>
                <a:tab pos="400050" algn="r"/>
                <a:tab pos="673100" algn="l"/>
              </a:tabLst>
              <a:defRPr sz="2400">
                <a:solidFill>
                  <a:schemeClr val="tx1"/>
                </a:solidFill>
                <a:latin typeface="Times New Roman" pitchFamily="18" charset="0"/>
              </a:defRPr>
            </a:lvl8pPr>
            <a:lvl9pPr defTabSz="400050" fontAlgn="base">
              <a:spcBef>
                <a:spcPct val="0"/>
              </a:spcBef>
              <a:spcAft>
                <a:spcPct val="0"/>
              </a:spcAft>
              <a:tabLst>
                <a:tab pos="400050" algn="r"/>
                <a:tab pos="673100" algn="l"/>
              </a:tabLst>
              <a:defRPr sz="2400">
                <a:solidFill>
                  <a:schemeClr val="tx1"/>
                </a:solidFill>
                <a:latin typeface="Times New Roman" pitchFamily="18" charset="0"/>
              </a:defRPr>
            </a:lvl9pPr>
          </a:lstStyle>
          <a:p>
            <a:pPr>
              <a:lnSpc>
                <a:spcPct val="125000"/>
              </a:lnSpc>
            </a:pPr>
            <a:r>
              <a:rPr lang="en-US" altLang="en-US" dirty="0">
                <a:effectLst/>
                <a:latin typeface="Courier New" pitchFamily="49" charset="0"/>
              </a:rPr>
              <a:t>DROP TABLESPACE </a:t>
            </a:r>
            <a:r>
              <a:rPr lang="en-US" altLang="en-US" dirty="0" err="1">
                <a:effectLst/>
                <a:latin typeface="Courier New" pitchFamily="49" charset="0"/>
              </a:rPr>
              <a:t>app_data</a:t>
            </a:r>
            <a:r>
              <a:rPr lang="en-US" altLang="en-US" dirty="0">
                <a:effectLst/>
                <a:latin typeface="Courier New" pitchFamily="49" charset="0"/>
              </a:rPr>
              <a:t> </a:t>
            </a:r>
          </a:p>
          <a:p>
            <a:pPr>
              <a:lnSpc>
                <a:spcPct val="125000"/>
              </a:lnSpc>
            </a:pPr>
            <a:r>
              <a:rPr lang="en-US" altLang="en-US" dirty="0">
                <a:effectLst/>
                <a:latin typeface="Courier New" pitchFamily="49" charset="0"/>
              </a:rPr>
              <a:t>INCLUDING CONTENTS;</a:t>
            </a:r>
          </a:p>
        </p:txBody>
      </p:sp>
      <p:sp>
        <p:nvSpPr>
          <p:cNvPr id="24581" name="Rectangle 5"/>
          <p:cNvSpPr>
            <a:spLocks noChangeArrowheads="1"/>
          </p:cNvSpPr>
          <p:nvPr/>
        </p:nvSpPr>
        <p:spPr bwMode="auto">
          <a:xfrm>
            <a:off x="1127125" y="1895475"/>
            <a:ext cx="67214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a:solidFill>
                  <a:srgbClr val="D3EAF8"/>
                </a:solidFill>
                <a:effectLst>
                  <a:outerShdw blurRad="38100" dist="38100" dir="2700000" algn="tl">
                    <a:srgbClr val="000000"/>
                  </a:outerShdw>
                </a:effectLst>
                <a:latin typeface="Arial" charset="0"/>
              </a:rPr>
              <a:t>The following statement removes the APP_DATA tablespace and all its contents.</a:t>
            </a:r>
          </a:p>
        </p:txBody>
      </p:sp>
      <p:sp>
        <p:nvSpPr>
          <p:cNvPr id="24582" name="Rectangle 6"/>
          <p:cNvSpPr>
            <a:spLocks noChangeArrowheads="1"/>
          </p:cNvSpPr>
          <p:nvPr/>
        </p:nvSpPr>
        <p:spPr bwMode="auto">
          <a:xfrm>
            <a:off x="1025525" y="3405188"/>
            <a:ext cx="17462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r>
              <a:rPr lang="en-US" altLang="en-US" sz="2800">
                <a:solidFill>
                  <a:srgbClr val="D3EAF8"/>
                </a:solidFill>
                <a:effectLst>
                  <a:outerShdw blurRad="38100" dist="38100" dir="2700000" algn="tl">
                    <a:srgbClr val="000000"/>
                  </a:outerShdw>
                </a:effectLst>
                <a:latin typeface="Arial" charset="0"/>
              </a:rPr>
              <a:t> Example</a:t>
            </a:r>
          </a:p>
        </p:txBody>
      </p:sp>
    </p:spTree>
    <p:extLst>
      <p:ext uri="{BB962C8B-B14F-4D97-AF65-F5344CB8AC3E}">
        <p14:creationId xmlns:p14="http://schemas.microsoft.com/office/powerpoint/2010/main" val="36997902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454" y="-10885"/>
            <a:ext cx="7842250" cy="925286"/>
          </a:xfrm>
          <a:noFill/>
          <a:ln/>
        </p:spPr>
        <p:txBody>
          <a:bodyPr>
            <a:normAutofit fontScale="90000"/>
          </a:bodyPr>
          <a:lstStyle/>
          <a:p>
            <a:r>
              <a:rPr lang="en-US" altLang="en-US" dirty="0"/>
              <a:t>Obtaining Tablespace Information</a:t>
            </a:r>
          </a:p>
        </p:txBody>
      </p:sp>
      <p:sp>
        <p:nvSpPr>
          <p:cNvPr id="26627" name="Rectangle 3"/>
          <p:cNvSpPr>
            <a:spLocks noGrp="1" noChangeArrowheads="1"/>
          </p:cNvSpPr>
          <p:nvPr>
            <p:ph type="body" idx="1"/>
          </p:nvPr>
        </p:nvSpPr>
        <p:spPr>
          <a:xfrm>
            <a:off x="860425" y="1814513"/>
            <a:ext cx="7385050" cy="4387850"/>
          </a:xfrm>
          <a:noFill/>
          <a:ln/>
        </p:spPr>
        <p:txBody>
          <a:bodyPr/>
          <a:lstStyle/>
          <a:p>
            <a:pPr>
              <a:tabLst/>
            </a:pPr>
            <a:r>
              <a:rPr lang="en-US" altLang="en-US"/>
              <a:t>DBA_TABLESPACES  (V$TABLESPACE)</a:t>
            </a:r>
          </a:p>
          <a:p>
            <a:pPr marL="749300" lvl="2" indent="-228600">
              <a:buFontTx/>
              <a:buChar char="•"/>
              <a:tabLst/>
            </a:pPr>
            <a:r>
              <a:rPr lang="en-US" altLang="en-US"/>
              <a:t>TABLESPACE_NAME</a:t>
            </a:r>
          </a:p>
          <a:p>
            <a:pPr marL="749300" lvl="2" indent="-228600">
              <a:buFontTx/>
              <a:buChar char="•"/>
              <a:tabLst/>
            </a:pPr>
            <a:r>
              <a:rPr lang="en-US" altLang="en-US"/>
              <a:t>NEXT_EXTENT</a:t>
            </a:r>
          </a:p>
          <a:p>
            <a:pPr marL="749300" lvl="2" indent="-228600">
              <a:buFontTx/>
              <a:buChar char="•"/>
              <a:tabLst/>
            </a:pPr>
            <a:r>
              <a:rPr lang="en-US" altLang="en-US"/>
              <a:t>MAX_EXTENTS</a:t>
            </a:r>
          </a:p>
          <a:p>
            <a:pPr marL="749300" lvl="2" indent="-228600">
              <a:buFontTx/>
              <a:buChar char="•"/>
              <a:tabLst/>
            </a:pPr>
            <a:r>
              <a:rPr lang="en-US" altLang="en-US"/>
              <a:t>PCT_INCREASE</a:t>
            </a:r>
          </a:p>
          <a:p>
            <a:pPr marL="749300" lvl="2" indent="-228600">
              <a:buFontTx/>
              <a:buChar char="•"/>
              <a:tabLst/>
            </a:pPr>
            <a:r>
              <a:rPr lang="en-US" altLang="en-US"/>
              <a:t>MIN_EXTLEN</a:t>
            </a:r>
          </a:p>
          <a:p>
            <a:pPr marL="749300" lvl="2" indent="-228600">
              <a:buFontTx/>
              <a:buChar char="•"/>
              <a:tabLst/>
            </a:pPr>
            <a:r>
              <a:rPr lang="en-US" altLang="en-US"/>
              <a:t>STATUS</a:t>
            </a:r>
          </a:p>
          <a:p>
            <a:pPr marL="749300" lvl="2" indent="-228600">
              <a:buFontTx/>
              <a:buChar char="•"/>
              <a:tabLst/>
            </a:pPr>
            <a:r>
              <a:rPr lang="en-US" altLang="en-US"/>
              <a:t>CONTENTS</a:t>
            </a:r>
          </a:p>
        </p:txBody>
      </p:sp>
    </p:spTree>
    <p:extLst>
      <p:ext uri="{BB962C8B-B14F-4D97-AF65-F5344CB8AC3E}">
        <p14:creationId xmlns:p14="http://schemas.microsoft.com/office/powerpoint/2010/main" val="25734333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en-US" altLang="en-US"/>
              <a:t>Obtaining Data File Information</a:t>
            </a:r>
          </a:p>
        </p:txBody>
      </p:sp>
      <p:sp>
        <p:nvSpPr>
          <p:cNvPr id="27651" name="Rectangle 3"/>
          <p:cNvSpPr>
            <a:spLocks noGrp="1" noChangeArrowheads="1"/>
          </p:cNvSpPr>
          <p:nvPr>
            <p:ph type="body" idx="1"/>
          </p:nvPr>
        </p:nvSpPr>
        <p:spPr>
          <a:xfrm>
            <a:off x="860425" y="1814513"/>
            <a:ext cx="7385050" cy="3852862"/>
          </a:xfrm>
          <a:noFill/>
          <a:ln/>
        </p:spPr>
        <p:txBody>
          <a:bodyPr/>
          <a:lstStyle/>
          <a:p>
            <a:pPr>
              <a:lnSpc>
                <a:spcPct val="100000"/>
              </a:lnSpc>
              <a:spcBef>
                <a:spcPct val="50000"/>
              </a:spcBef>
              <a:buFontTx/>
              <a:buChar char=" "/>
            </a:pPr>
            <a:r>
              <a:rPr lang="en-US" altLang="en-US">
                <a:solidFill>
                  <a:srgbClr val="D3EAF8"/>
                </a:solidFill>
                <a:effectLst>
                  <a:outerShdw blurRad="38100" dist="38100" dir="2700000" algn="tl">
                    <a:srgbClr val="000000"/>
                  </a:outerShdw>
                </a:effectLst>
              </a:rPr>
              <a:t>DBA_DATA_FILES (V$DATAFILE)</a:t>
            </a:r>
          </a:p>
          <a:p>
            <a:pPr marL="806450" lvl="2">
              <a:buFontTx/>
              <a:buChar char="•"/>
            </a:pPr>
            <a:r>
              <a:rPr lang="en-US" altLang="en-US"/>
              <a:t>FILE_NAME</a:t>
            </a:r>
          </a:p>
          <a:p>
            <a:pPr marL="806450" lvl="2">
              <a:buFontTx/>
              <a:buChar char="•"/>
            </a:pPr>
            <a:r>
              <a:rPr lang="en-US" altLang="en-US"/>
              <a:t>TABLESPACE_NAME</a:t>
            </a:r>
          </a:p>
          <a:p>
            <a:pPr marL="806450" lvl="2">
              <a:buFontTx/>
              <a:buChar char="•"/>
            </a:pPr>
            <a:r>
              <a:rPr lang="en-US" altLang="en-US"/>
              <a:t>BYTES</a:t>
            </a:r>
          </a:p>
          <a:p>
            <a:pPr marL="806450" lvl="2">
              <a:buFontTx/>
              <a:buChar char="•"/>
            </a:pPr>
            <a:r>
              <a:rPr lang="en-US" altLang="en-US"/>
              <a:t>AUTOEXTENSIBLE </a:t>
            </a:r>
          </a:p>
          <a:p>
            <a:pPr marL="806450" lvl="2">
              <a:buFontTx/>
              <a:buChar char="•"/>
            </a:pPr>
            <a:r>
              <a:rPr lang="en-US" altLang="en-US"/>
              <a:t>MAXBYTES</a:t>
            </a:r>
          </a:p>
          <a:p>
            <a:pPr marL="806450" lvl="2">
              <a:buFontTx/>
              <a:buChar char="•"/>
            </a:pPr>
            <a:r>
              <a:rPr lang="en-US" altLang="en-US"/>
              <a:t>INCREMENT_BY </a:t>
            </a:r>
          </a:p>
        </p:txBody>
      </p:sp>
    </p:spTree>
    <p:extLst>
      <p:ext uri="{BB962C8B-B14F-4D97-AF65-F5344CB8AC3E}">
        <p14:creationId xmlns:p14="http://schemas.microsoft.com/office/powerpoint/2010/main" val="10316554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ChangeArrowheads="1"/>
          </p:cNvSpPr>
          <p:nvPr/>
        </p:nvSpPr>
        <p:spPr bwMode="blackWhite">
          <a:xfrm>
            <a:off x="5207000" y="2540000"/>
            <a:ext cx="3073400" cy="3302000"/>
          </a:xfrm>
          <a:prstGeom prst="roundRect">
            <a:avLst>
              <a:gd name="adj" fmla="val 12495"/>
            </a:avLst>
          </a:prstGeom>
          <a:gradFill rotWithShape="0">
            <a:gsLst>
              <a:gs pos="0">
                <a:srgbClr val="D3EAF8">
                  <a:gamma/>
                  <a:shade val="89804"/>
                  <a:invGamma/>
                </a:srgbClr>
              </a:gs>
              <a:gs pos="50000">
                <a:srgbClr val="D3EAF8"/>
              </a:gs>
              <a:gs pos="100000">
                <a:srgbClr val="D3EAF8">
                  <a:gamma/>
                  <a:shade val="89804"/>
                  <a:invGamma/>
                </a:srgbClr>
              </a:gs>
            </a:gsLst>
            <a:lin ang="18900000" scaled="1"/>
          </a:gra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AutoShape 3"/>
          <p:cNvSpPr>
            <a:spLocks noChangeArrowheads="1"/>
          </p:cNvSpPr>
          <p:nvPr/>
        </p:nvSpPr>
        <p:spPr bwMode="blackWhite">
          <a:xfrm>
            <a:off x="901700" y="2540000"/>
            <a:ext cx="2997200" cy="3302000"/>
          </a:xfrm>
          <a:prstGeom prst="roundRect">
            <a:avLst>
              <a:gd name="adj" fmla="val 12495"/>
            </a:avLst>
          </a:prstGeom>
          <a:gradFill rotWithShape="0">
            <a:gsLst>
              <a:gs pos="0">
                <a:srgbClr val="D3EAF8">
                  <a:gamma/>
                  <a:shade val="89804"/>
                  <a:invGamma/>
                </a:srgbClr>
              </a:gs>
              <a:gs pos="50000">
                <a:srgbClr val="D3EAF8"/>
              </a:gs>
              <a:gs pos="100000">
                <a:srgbClr val="D3EAF8">
                  <a:gamma/>
                  <a:shade val="89804"/>
                  <a:invGamma/>
                </a:srgbClr>
              </a:gs>
            </a:gsLst>
            <a:lin ang="18900000" scaled="1"/>
          </a:gra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6" name="Rectangle 4"/>
          <p:cNvSpPr>
            <a:spLocks noGrp="1" noChangeArrowheads="1"/>
          </p:cNvSpPr>
          <p:nvPr>
            <p:ph type="title"/>
          </p:nvPr>
        </p:nvSpPr>
        <p:spPr>
          <a:xfrm>
            <a:off x="393700" y="530225"/>
            <a:ext cx="8229600" cy="881063"/>
          </a:xfrm>
          <a:noFill/>
          <a:ln/>
        </p:spPr>
        <p:txBody>
          <a:bodyPr>
            <a:normAutofit fontScale="90000"/>
          </a:bodyPr>
          <a:lstStyle/>
          <a:p>
            <a:r>
              <a:rPr lang="en-US" altLang="en-US"/>
              <a:t>Obtaining Data File and Tablespace Information from the Control File </a:t>
            </a:r>
          </a:p>
        </p:txBody>
      </p:sp>
      <p:sp>
        <p:nvSpPr>
          <p:cNvPr id="28677" name="Line 5"/>
          <p:cNvSpPr>
            <a:spLocks noChangeShapeType="1"/>
          </p:cNvSpPr>
          <p:nvPr/>
        </p:nvSpPr>
        <p:spPr bwMode="auto">
          <a:xfrm>
            <a:off x="3886200" y="3429000"/>
            <a:ext cx="1295400" cy="0"/>
          </a:xfrm>
          <a:prstGeom prst="line">
            <a:avLst/>
          </a:prstGeom>
          <a:noFill/>
          <a:ln w="50800">
            <a:solidFill>
              <a:schemeClr val="bg2"/>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8" name="Rectangle 6"/>
          <p:cNvSpPr>
            <a:spLocks noChangeArrowheads="1"/>
          </p:cNvSpPr>
          <p:nvPr/>
        </p:nvSpPr>
        <p:spPr bwMode="auto">
          <a:xfrm>
            <a:off x="4249738" y="2728913"/>
            <a:ext cx="184150"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822325">
              <a:spcBef>
                <a:spcPct val="0"/>
              </a:spcBef>
              <a:defRPr sz="2400">
                <a:solidFill>
                  <a:schemeClr val="tx1"/>
                </a:solidFill>
                <a:latin typeface="Times New Roman" pitchFamily="18" charset="0"/>
              </a:defRPr>
            </a:lvl1pPr>
            <a:lvl2pPr marL="411163" defTabSz="822325">
              <a:spcBef>
                <a:spcPct val="0"/>
              </a:spcBef>
              <a:defRPr sz="2400">
                <a:solidFill>
                  <a:schemeClr val="tx1"/>
                </a:solidFill>
                <a:latin typeface="Times New Roman" pitchFamily="18" charset="0"/>
              </a:defRPr>
            </a:lvl2pPr>
            <a:lvl3pPr marL="822325" defTabSz="822325">
              <a:spcBef>
                <a:spcPct val="0"/>
              </a:spcBef>
              <a:defRPr sz="2400">
                <a:solidFill>
                  <a:schemeClr val="tx1"/>
                </a:solidFill>
                <a:latin typeface="Times New Roman" pitchFamily="18" charset="0"/>
              </a:defRPr>
            </a:lvl3pPr>
            <a:lvl4pPr marL="1235075" defTabSz="822325">
              <a:spcBef>
                <a:spcPct val="0"/>
              </a:spcBef>
              <a:defRPr sz="2400">
                <a:solidFill>
                  <a:schemeClr val="tx1"/>
                </a:solidFill>
                <a:latin typeface="Times New Roman" pitchFamily="18" charset="0"/>
              </a:defRPr>
            </a:lvl4pPr>
            <a:lvl5pPr marL="1646238" defTabSz="822325">
              <a:spcBef>
                <a:spcPct val="0"/>
              </a:spcBef>
              <a:defRPr sz="2400">
                <a:solidFill>
                  <a:schemeClr val="tx1"/>
                </a:solidFill>
                <a:latin typeface="Times New Roman" pitchFamily="18" charset="0"/>
              </a:defRPr>
            </a:lvl5pPr>
            <a:lvl6pPr marL="2103438" defTabSz="822325" fontAlgn="base">
              <a:spcBef>
                <a:spcPct val="0"/>
              </a:spcBef>
              <a:spcAft>
                <a:spcPct val="0"/>
              </a:spcAft>
              <a:defRPr sz="2400">
                <a:solidFill>
                  <a:schemeClr val="tx1"/>
                </a:solidFill>
                <a:latin typeface="Times New Roman" pitchFamily="18" charset="0"/>
              </a:defRPr>
            </a:lvl6pPr>
            <a:lvl7pPr marL="2560638" defTabSz="822325" fontAlgn="base">
              <a:spcBef>
                <a:spcPct val="0"/>
              </a:spcBef>
              <a:spcAft>
                <a:spcPct val="0"/>
              </a:spcAft>
              <a:defRPr sz="2400">
                <a:solidFill>
                  <a:schemeClr val="tx1"/>
                </a:solidFill>
                <a:latin typeface="Times New Roman" pitchFamily="18" charset="0"/>
              </a:defRPr>
            </a:lvl7pPr>
            <a:lvl8pPr marL="3017838" defTabSz="822325" fontAlgn="base">
              <a:spcBef>
                <a:spcPct val="0"/>
              </a:spcBef>
              <a:spcAft>
                <a:spcPct val="0"/>
              </a:spcAft>
              <a:defRPr sz="2400">
                <a:solidFill>
                  <a:schemeClr val="tx1"/>
                </a:solidFill>
                <a:latin typeface="Times New Roman" pitchFamily="18" charset="0"/>
              </a:defRPr>
            </a:lvl8pPr>
            <a:lvl9pPr marL="3475038" defTabSz="822325" fontAlgn="base">
              <a:spcBef>
                <a:spcPct val="0"/>
              </a:spcBef>
              <a:spcAft>
                <a:spcPct val="0"/>
              </a:spcAft>
              <a:defRPr sz="2400">
                <a:solidFill>
                  <a:schemeClr val="tx1"/>
                </a:solidFill>
                <a:latin typeface="Times New Roman" pitchFamily="18" charset="0"/>
              </a:defRPr>
            </a:lvl9pPr>
          </a:lstStyle>
          <a:p>
            <a:pPr>
              <a:spcBef>
                <a:spcPct val="50000"/>
              </a:spcBef>
            </a:pPr>
            <a:endParaRPr lang="en-US" altLang="en-US">
              <a:solidFill>
                <a:srgbClr val="D3EAF8"/>
              </a:solidFill>
              <a:effectLst>
                <a:outerShdw blurRad="38100" dist="38100" dir="2700000" algn="tl">
                  <a:srgbClr val="000000"/>
                </a:outerShdw>
              </a:effectLst>
              <a:latin typeface="Arial" charset="0"/>
            </a:endParaRPr>
          </a:p>
          <a:p>
            <a:pPr>
              <a:spcBef>
                <a:spcPct val="50000"/>
              </a:spcBef>
            </a:pPr>
            <a:endParaRPr lang="en-US" altLang="en-US">
              <a:solidFill>
                <a:srgbClr val="D3EAF8"/>
              </a:solidFill>
              <a:effectLst>
                <a:outerShdw blurRad="38100" dist="38100" dir="2700000" algn="tl">
                  <a:srgbClr val="000000"/>
                </a:outerShdw>
              </a:effectLst>
              <a:latin typeface="Arial" charset="0"/>
            </a:endParaRPr>
          </a:p>
        </p:txBody>
      </p:sp>
      <p:sp>
        <p:nvSpPr>
          <p:cNvPr id="28679" name="Rectangle 7"/>
          <p:cNvSpPr>
            <a:spLocks noChangeArrowheads="1"/>
          </p:cNvSpPr>
          <p:nvPr/>
        </p:nvSpPr>
        <p:spPr bwMode="auto">
          <a:xfrm>
            <a:off x="957263" y="2738438"/>
            <a:ext cx="2878137" cy="309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5888" tIns="57150" rIns="115888" bIns="57150">
            <a:spAutoFit/>
          </a:bodyPr>
          <a:lstStyle>
            <a:lvl1pPr defTabSz="1306513">
              <a:spcBef>
                <a:spcPct val="0"/>
              </a:spcBef>
              <a:defRPr sz="2400">
                <a:solidFill>
                  <a:schemeClr val="tx1"/>
                </a:solidFill>
                <a:latin typeface="Times New Roman" pitchFamily="18" charset="0"/>
              </a:defRPr>
            </a:lvl1pPr>
            <a:lvl2pPr marL="517525" defTabSz="1306513">
              <a:spcBef>
                <a:spcPct val="0"/>
              </a:spcBef>
              <a:defRPr sz="2400">
                <a:solidFill>
                  <a:schemeClr val="tx1"/>
                </a:solidFill>
                <a:latin typeface="Times New Roman" pitchFamily="18" charset="0"/>
              </a:defRPr>
            </a:lvl2pPr>
            <a:lvl3pPr marL="1035050" defTabSz="1306513">
              <a:spcBef>
                <a:spcPct val="0"/>
              </a:spcBef>
              <a:defRPr sz="2400">
                <a:solidFill>
                  <a:schemeClr val="tx1"/>
                </a:solidFill>
                <a:latin typeface="Times New Roman" pitchFamily="18" charset="0"/>
              </a:defRPr>
            </a:lvl3pPr>
            <a:lvl4pPr marL="1555750" defTabSz="1306513">
              <a:spcBef>
                <a:spcPct val="0"/>
              </a:spcBef>
              <a:defRPr sz="2400">
                <a:solidFill>
                  <a:schemeClr val="tx1"/>
                </a:solidFill>
                <a:latin typeface="Times New Roman" pitchFamily="18" charset="0"/>
              </a:defRPr>
            </a:lvl4pPr>
            <a:lvl5pPr marL="2076450" defTabSz="1306513">
              <a:spcBef>
                <a:spcPct val="0"/>
              </a:spcBef>
              <a:defRPr sz="2400">
                <a:solidFill>
                  <a:schemeClr val="tx1"/>
                </a:solidFill>
                <a:latin typeface="Times New Roman" pitchFamily="18" charset="0"/>
              </a:defRPr>
            </a:lvl5pPr>
            <a:lvl6pPr marL="2533650" defTabSz="1306513" fontAlgn="base">
              <a:spcBef>
                <a:spcPct val="0"/>
              </a:spcBef>
              <a:spcAft>
                <a:spcPct val="0"/>
              </a:spcAft>
              <a:defRPr sz="2400">
                <a:solidFill>
                  <a:schemeClr val="tx1"/>
                </a:solidFill>
                <a:latin typeface="Times New Roman" pitchFamily="18" charset="0"/>
              </a:defRPr>
            </a:lvl6pPr>
            <a:lvl7pPr marL="2990850" defTabSz="1306513" fontAlgn="base">
              <a:spcBef>
                <a:spcPct val="0"/>
              </a:spcBef>
              <a:spcAft>
                <a:spcPct val="0"/>
              </a:spcAft>
              <a:defRPr sz="2400">
                <a:solidFill>
                  <a:schemeClr val="tx1"/>
                </a:solidFill>
                <a:latin typeface="Times New Roman" pitchFamily="18" charset="0"/>
              </a:defRPr>
            </a:lvl7pPr>
            <a:lvl8pPr marL="3448050" defTabSz="1306513" fontAlgn="base">
              <a:spcBef>
                <a:spcPct val="0"/>
              </a:spcBef>
              <a:spcAft>
                <a:spcPct val="0"/>
              </a:spcAft>
              <a:defRPr sz="2400">
                <a:solidFill>
                  <a:schemeClr val="tx1"/>
                </a:solidFill>
                <a:latin typeface="Times New Roman" pitchFamily="18" charset="0"/>
              </a:defRPr>
            </a:lvl8pPr>
            <a:lvl9pPr marL="3905250" defTabSz="1306513" fontAlgn="base">
              <a:spcBef>
                <a:spcPct val="0"/>
              </a:spcBef>
              <a:spcAft>
                <a:spcPct val="0"/>
              </a:spcAft>
              <a:defRPr sz="2400">
                <a:solidFill>
                  <a:schemeClr val="tx1"/>
                </a:solidFill>
                <a:latin typeface="Times New Roman" pitchFamily="18" charset="0"/>
              </a:defRPr>
            </a:lvl9pPr>
          </a:lstStyle>
          <a:p>
            <a:pPr>
              <a:lnSpc>
                <a:spcPct val="85000"/>
              </a:lnSpc>
              <a:spcBef>
                <a:spcPct val="50000"/>
              </a:spcBef>
            </a:pPr>
            <a:r>
              <a:rPr lang="en-US" altLang="en-US" dirty="0">
                <a:effectLst/>
                <a:latin typeface="Arial" charset="0"/>
              </a:rPr>
              <a:t>V$DATAFILE</a:t>
            </a:r>
          </a:p>
          <a:p>
            <a:pPr>
              <a:lnSpc>
                <a:spcPct val="85000"/>
              </a:lnSpc>
              <a:spcBef>
                <a:spcPct val="50000"/>
              </a:spcBef>
            </a:pPr>
            <a:r>
              <a:rPr lang="en-US" altLang="en-US" dirty="0">
                <a:effectLst/>
                <a:latin typeface="Arial" charset="0"/>
              </a:rPr>
              <a:t>- TS#</a:t>
            </a:r>
            <a:br>
              <a:rPr lang="en-US" altLang="en-US" dirty="0">
                <a:effectLst/>
                <a:latin typeface="Arial" charset="0"/>
              </a:rPr>
            </a:br>
            <a:r>
              <a:rPr lang="en-US" altLang="en-US" dirty="0">
                <a:effectLst/>
                <a:latin typeface="Arial" charset="0"/>
              </a:rPr>
              <a:t>- NAME</a:t>
            </a:r>
            <a:br>
              <a:rPr lang="en-US" altLang="en-US" dirty="0">
                <a:effectLst/>
                <a:latin typeface="Arial" charset="0"/>
              </a:rPr>
            </a:br>
            <a:r>
              <a:rPr lang="en-US" altLang="en-US" dirty="0">
                <a:effectLst/>
                <a:latin typeface="Arial" charset="0"/>
              </a:rPr>
              <a:t>- FILE#</a:t>
            </a:r>
            <a:br>
              <a:rPr lang="en-US" altLang="en-US" dirty="0">
                <a:effectLst/>
                <a:latin typeface="Arial" charset="0"/>
              </a:rPr>
            </a:br>
            <a:r>
              <a:rPr lang="en-US" altLang="en-US" dirty="0">
                <a:effectLst/>
                <a:latin typeface="Arial" charset="0"/>
              </a:rPr>
              <a:t>- RFILE#</a:t>
            </a:r>
            <a:br>
              <a:rPr lang="en-US" altLang="en-US" dirty="0">
                <a:effectLst/>
                <a:latin typeface="Arial" charset="0"/>
              </a:rPr>
            </a:br>
            <a:r>
              <a:rPr lang="en-US" altLang="en-US" dirty="0">
                <a:effectLst/>
                <a:latin typeface="Arial" charset="0"/>
              </a:rPr>
              <a:t>- STATUS</a:t>
            </a:r>
            <a:br>
              <a:rPr lang="en-US" altLang="en-US" dirty="0">
                <a:effectLst/>
                <a:latin typeface="Arial" charset="0"/>
              </a:rPr>
            </a:br>
            <a:r>
              <a:rPr lang="en-US" altLang="en-US" dirty="0">
                <a:effectLst/>
                <a:latin typeface="Arial" charset="0"/>
              </a:rPr>
              <a:t>- ENABLED</a:t>
            </a:r>
            <a:br>
              <a:rPr lang="en-US" altLang="en-US" dirty="0">
                <a:effectLst/>
                <a:latin typeface="Arial" charset="0"/>
              </a:rPr>
            </a:br>
            <a:r>
              <a:rPr lang="en-US" altLang="en-US" dirty="0">
                <a:effectLst/>
                <a:latin typeface="Arial" charset="0"/>
              </a:rPr>
              <a:t>- BYTES</a:t>
            </a:r>
            <a:br>
              <a:rPr lang="en-US" altLang="en-US" dirty="0">
                <a:effectLst/>
                <a:latin typeface="Arial" charset="0"/>
              </a:rPr>
            </a:br>
            <a:r>
              <a:rPr lang="en-US" altLang="en-US" dirty="0">
                <a:effectLst/>
                <a:latin typeface="Arial" charset="0"/>
              </a:rPr>
              <a:t>- CREATE_BYTES</a:t>
            </a:r>
          </a:p>
        </p:txBody>
      </p:sp>
      <p:sp>
        <p:nvSpPr>
          <p:cNvPr id="28680" name="Rectangle 8"/>
          <p:cNvSpPr>
            <a:spLocks noChangeArrowheads="1"/>
          </p:cNvSpPr>
          <p:nvPr/>
        </p:nvSpPr>
        <p:spPr bwMode="auto">
          <a:xfrm>
            <a:off x="5453063" y="2738438"/>
            <a:ext cx="2776537" cy="123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5888" tIns="57150" rIns="115888" bIns="57150">
            <a:spAutoFit/>
          </a:bodyPr>
          <a:lstStyle>
            <a:lvl1pPr defTabSz="1306513">
              <a:spcBef>
                <a:spcPct val="0"/>
              </a:spcBef>
              <a:defRPr sz="2400">
                <a:solidFill>
                  <a:schemeClr val="tx1"/>
                </a:solidFill>
                <a:latin typeface="Times New Roman" pitchFamily="18" charset="0"/>
              </a:defRPr>
            </a:lvl1pPr>
            <a:lvl2pPr marL="517525" defTabSz="1306513">
              <a:spcBef>
                <a:spcPct val="0"/>
              </a:spcBef>
              <a:defRPr sz="2400">
                <a:solidFill>
                  <a:schemeClr val="tx1"/>
                </a:solidFill>
                <a:latin typeface="Times New Roman" pitchFamily="18" charset="0"/>
              </a:defRPr>
            </a:lvl2pPr>
            <a:lvl3pPr marL="1035050" defTabSz="1306513">
              <a:spcBef>
                <a:spcPct val="0"/>
              </a:spcBef>
              <a:defRPr sz="2400">
                <a:solidFill>
                  <a:schemeClr val="tx1"/>
                </a:solidFill>
                <a:latin typeface="Times New Roman" pitchFamily="18" charset="0"/>
              </a:defRPr>
            </a:lvl3pPr>
            <a:lvl4pPr marL="1555750" defTabSz="1306513">
              <a:spcBef>
                <a:spcPct val="0"/>
              </a:spcBef>
              <a:defRPr sz="2400">
                <a:solidFill>
                  <a:schemeClr val="tx1"/>
                </a:solidFill>
                <a:latin typeface="Times New Roman" pitchFamily="18" charset="0"/>
              </a:defRPr>
            </a:lvl4pPr>
            <a:lvl5pPr marL="2076450" defTabSz="1306513">
              <a:spcBef>
                <a:spcPct val="0"/>
              </a:spcBef>
              <a:defRPr sz="2400">
                <a:solidFill>
                  <a:schemeClr val="tx1"/>
                </a:solidFill>
                <a:latin typeface="Times New Roman" pitchFamily="18" charset="0"/>
              </a:defRPr>
            </a:lvl5pPr>
            <a:lvl6pPr marL="2533650" defTabSz="1306513" fontAlgn="base">
              <a:spcBef>
                <a:spcPct val="0"/>
              </a:spcBef>
              <a:spcAft>
                <a:spcPct val="0"/>
              </a:spcAft>
              <a:defRPr sz="2400">
                <a:solidFill>
                  <a:schemeClr val="tx1"/>
                </a:solidFill>
                <a:latin typeface="Times New Roman" pitchFamily="18" charset="0"/>
              </a:defRPr>
            </a:lvl6pPr>
            <a:lvl7pPr marL="2990850" defTabSz="1306513" fontAlgn="base">
              <a:spcBef>
                <a:spcPct val="0"/>
              </a:spcBef>
              <a:spcAft>
                <a:spcPct val="0"/>
              </a:spcAft>
              <a:defRPr sz="2400">
                <a:solidFill>
                  <a:schemeClr val="tx1"/>
                </a:solidFill>
                <a:latin typeface="Times New Roman" pitchFamily="18" charset="0"/>
              </a:defRPr>
            </a:lvl7pPr>
            <a:lvl8pPr marL="3448050" defTabSz="1306513" fontAlgn="base">
              <a:spcBef>
                <a:spcPct val="0"/>
              </a:spcBef>
              <a:spcAft>
                <a:spcPct val="0"/>
              </a:spcAft>
              <a:defRPr sz="2400">
                <a:solidFill>
                  <a:schemeClr val="tx1"/>
                </a:solidFill>
                <a:latin typeface="Times New Roman" pitchFamily="18" charset="0"/>
              </a:defRPr>
            </a:lvl8pPr>
            <a:lvl9pPr marL="3905250" defTabSz="1306513" fontAlgn="base">
              <a:spcBef>
                <a:spcPct val="0"/>
              </a:spcBef>
              <a:spcAft>
                <a:spcPct val="0"/>
              </a:spcAft>
              <a:defRPr sz="2400">
                <a:solidFill>
                  <a:schemeClr val="tx1"/>
                </a:solidFill>
                <a:latin typeface="Times New Roman" pitchFamily="18" charset="0"/>
              </a:defRPr>
            </a:lvl9pPr>
          </a:lstStyle>
          <a:p>
            <a:pPr>
              <a:lnSpc>
                <a:spcPct val="85000"/>
              </a:lnSpc>
              <a:spcBef>
                <a:spcPct val="50000"/>
              </a:spcBef>
            </a:pPr>
            <a:r>
              <a:rPr lang="en-US" altLang="en-US" dirty="0">
                <a:effectLst/>
                <a:latin typeface="Arial" charset="0"/>
              </a:rPr>
              <a:t>V$TABLESPACE</a:t>
            </a:r>
          </a:p>
          <a:p>
            <a:pPr>
              <a:lnSpc>
                <a:spcPct val="85000"/>
              </a:lnSpc>
              <a:spcBef>
                <a:spcPct val="50000"/>
              </a:spcBef>
            </a:pPr>
            <a:r>
              <a:rPr lang="en-US" altLang="en-US" dirty="0">
                <a:effectLst/>
                <a:latin typeface="Arial" charset="0"/>
              </a:rPr>
              <a:t>- TS#</a:t>
            </a:r>
            <a:br>
              <a:rPr lang="en-US" altLang="en-US" dirty="0">
                <a:effectLst/>
                <a:latin typeface="Arial" charset="0"/>
              </a:rPr>
            </a:br>
            <a:r>
              <a:rPr lang="en-US" altLang="en-US" dirty="0">
                <a:effectLst/>
                <a:latin typeface="Arial" charset="0"/>
              </a:rPr>
              <a:t>- NAME</a:t>
            </a:r>
          </a:p>
        </p:txBody>
      </p:sp>
    </p:spTree>
    <p:extLst>
      <p:ext uri="{BB962C8B-B14F-4D97-AF65-F5344CB8AC3E}">
        <p14:creationId xmlns:p14="http://schemas.microsoft.com/office/powerpoint/2010/main" val="9960859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US" altLang="en-US"/>
              <a:t>Guidelines</a:t>
            </a:r>
          </a:p>
        </p:txBody>
      </p:sp>
      <p:sp>
        <p:nvSpPr>
          <p:cNvPr id="29699" name="Rectangle 3"/>
          <p:cNvSpPr>
            <a:spLocks noGrp="1" noChangeArrowheads="1"/>
          </p:cNvSpPr>
          <p:nvPr>
            <p:ph type="body" idx="1"/>
          </p:nvPr>
        </p:nvSpPr>
        <p:spPr>
          <a:xfrm>
            <a:off x="914400" y="1066800"/>
            <a:ext cx="7385050" cy="3830638"/>
          </a:xfrm>
          <a:noFill/>
          <a:ln/>
        </p:spPr>
        <p:txBody>
          <a:bodyPr/>
          <a:lstStyle/>
          <a:p>
            <a:endParaRPr lang="en-US" altLang="en-US"/>
          </a:p>
          <a:p>
            <a:pPr lvl="1"/>
            <a:r>
              <a:rPr lang="en-US" altLang="en-US" sz="3000"/>
              <a:t>Use multiple tablespaces.</a:t>
            </a:r>
          </a:p>
          <a:p>
            <a:pPr lvl="1"/>
            <a:r>
              <a:rPr lang="en-US" altLang="en-US" sz="3000"/>
              <a:t>Specify storage parameters for tablespaces.</a:t>
            </a:r>
          </a:p>
          <a:p>
            <a:pPr lvl="1"/>
            <a:r>
              <a:rPr lang="en-US" altLang="en-US" sz="3000"/>
              <a:t>Assign tablespace quotas to users.</a:t>
            </a:r>
            <a:r>
              <a:rPr lang="en-US" altLang="en-US"/>
              <a:t> </a:t>
            </a:r>
          </a:p>
          <a:p>
            <a:pPr lvl="1"/>
            <a:r>
              <a:rPr lang="en-US" altLang="en-US"/>
              <a:t>Use locally managed tablespaces</a:t>
            </a:r>
          </a:p>
          <a:p>
            <a:pPr lvl="1"/>
            <a:r>
              <a:rPr lang="en-US" altLang="en-US"/>
              <a:t>Can have 1023 data files/tablespace</a:t>
            </a:r>
          </a:p>
        </p:txBody>
      </p:sp>
    </p:spTree>
    <p:extLst>
      <p:ext uri="{BB962C8B-B14F-4D97-AF65-F5344CB8AC3E}">
        <p14:creationId xmlns:p14="http://schemas.microsoft.com/office/powerpoint/2010/main" val="2491132416"/>
      </p:ext>
    </p:extLst>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r>
              <a:rPr lang="en-US" altLang="en-US"/>
              <a:t>Summary</a:t>
            </a:r>
          </a:p>
        </p:txBody>
      </p:sp>
      <p:sp>
        <p:nvSpPr>
          <p:cNvPr id="31747" name="Rectangle 3"/>
          <p:cNvSpPr>
            <a:spLocks noGrp="1" noChangeArrowheads="1"/>
          </p:cNvSpPr>
          <p:nvPr>
            <p:ph type="body" idx="1"/>
          </p:nvPr>
        </p:nvSpPr>
        <p:spPr>
          <a:xfrm>
            <a:off x="847725" y="1927225"/>
            <a:ext cx="7385050" cy="1503363"/>
          </a:xfrm>
          <a:noFill/>
          <a:ln/>
        </p:spPr>
        <p:txBody>
          <a:bodyPr>
            <a:normAutofit lnSpcReduction="10000"/>
          </a:bodyPr>
          <a:lstStyle/>
          <a:p>
            <a:pPr>
              <a:buClr>
                <a:srgbClr val="8CF4EA"/>
              </a:buClr>
              <a:buSzPct val="125000"/>
              <a:buFont typeface="Arial" charset="0"/>
              <a:buChar char="•"/>
            </a:pPr>
            <a:r>
              <a:rPr lang="en-US" altLang="en-US" sz="2900"/>
              <a:t> Understanding the logical database</a:t>
            </a:r>
            <a:br>
              <a:rPr lang="en-US" altLang="en-US" sz="2900"/>
            </a:br>
            <a:r>
              <a:rPr lang="en-US" altLang="en-US" sz="2900"/>
              <a:t>   structure</a:t>
            </a:r>
          </a:p>
          <a:p>
            <a:pPr>
              <a:buClr>
                <a:srgbClr val="8CF4EA"/>
              </a:buClr>
              <a:buSzPct val="125000"/>
              <a:buFont typeface="Arial" charset="0"/>
              <a:buChar char="•"/>
            </a:pPr>
            <a:r>
              <a:rPr lang="en-US" altLang="en-US" sz="2900"/>
              <a:t> Administering tablespaces</a:t>
            </a:r>
          </a:p>
        </p:txBody>
      </p:sp>
    </p:spTree>
    <p:extLst>
      <p:ext uri="{BB962C8B-B14F-4D97-AF65-F5344CB8AC3E}">
        <p14:creationId xmlns:p14="http://schemas.microsoft.com/office/powerpoint/2010/main" val="2189934750"/>
      </p:ext>
    </p:extLst>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lnSpcReduction="10000"/>
          </a:bodyPr>
          <a:lstStyle/>
          <a:p>
            <a:pPr lvl="1"/>
            <a:r>
              <a:rPr lang="en-US" dirty="0"/>
              <a:t>Create a dictionary managed tablespace </a:t>
            </a:r>
            <a:r>
              <a:rPr lang="en-US" dirty="0" err="1"/>
              <a:t>dict_tbs</a:t>
            </a:r>
            <a:r>
              <a:rPr lang="en-US" dirty="0"/>
              <a:t> with the </a:t>
            </a:r>
            <a:r>
              <a:rPr lang="en-US" dirty="0" err="1"/>
              <a:t>datafiles</a:t>
            </a:r>
            <a:r>
              <a:rPr lang="en-US" dirty="0"/>
              <a:t> app01.dbf of SIZE 200M and app02.dbf of size 300M, Minimum Extent 100K, Initial 100K, Next 200K, </a:t>
            </a:r>
            <a:r>
              <a:rPr lang="en-US" dirty="0" err="1"/>
              <a:t>Maxextents</a:t>
            </a:r>
            <a:r>
              <a:rPr lang="en-US" dirty="0"/>
              <a:t> 200</a:t>
            </a:r>
          </a:p>
          <a:p>
            <a:pPr lvl="1"/>
            <a:r>
              <a:rPr lang="en-US" dirty="0"/>
              <a:t>Create a locally managed tablespace with the </a:t>
            </a:r>
            <a:r>
              <a:rPr lang="en-US" dirty="0" err="1"/>
              <a:t>datafile</a:t>
            </a:r>
            <a:r>
              <a:rPr lang="en-US" dirty="0"/>
              <a:t> app03.dbf of size 300M </a:t>
            </a:r>
            <a:r>
              <a:rPr lang="en-US" dirty="0" err="1"/>
              <a:t>autoallocated</a:t>
            </a:r>
            <a:r>
              <a:rPr lang="en-US" dirty="0"/>
              <a:t>.</a:t>
            </a:r>
          </a:p>
          <a:p>
            <a:pPr lvl="1"/>
            <a:r>
              <a:rPr lang="en-US" dirty="0"/>
              <a:t>Add a new </a:t>
            </a:r>
            <a:r>
              <a:rPr lang="en-US" dirty="0" err="1"/>
              <a:t>datafile</a:t>
            </a:r>
            <a:r>
              <a:rPr lang="en-US" dirty="0"/>
              <a:t> to </a:t>
            </a:r>
            <a:r>
              <a:rPr lang="en-US" dirty="0" err="1"/>
              <a:t>dict_tbs</a:t>
            </a:r>
            <a:r>
              <a:rPr lang="en-US" dirty="0"/>
              <a:t> tablespace called app03.dbf of size 400M</a:t>
            </a:r>
          </a:p>
          <a:p>
            <a:pPr lvl="1"/>
            <a:r>
              <a:rPr lang="en-US" dirty="0"/>
              <a:t>Create a locally managed temporary tables </a:t>
            </a:r>
            <a:r>
              <a:rPr lang="en-US" dirty="0" err="1"/>
              <a:t>loc_temp_tbs</a:t>
            </a:r>
            <a:r>
              <a:rPr lang="en-US" dirty="0"/>
              <a:t> with </a:t>
            </a:r>
            <a:r>
              <a:rPr lang="en-US" dirty="0" err="1"/>
              <a:t>tempfile</a:t>
            </a:r>
            <a:r>
              <a:rPr lang="en-US" dirty="0"/>
              <a:t> temp1.dbf of size 400K with uniform size (extent management) of 256K? Can we use </a:t>
            </a:r>
            <a:r>
              <a:rPr lang="en-US" dirty="0" err="1"/>
              <a:t>autoallocate</a:t>
            </a:r>
            <a:r>
              <a:rPr lang="en-US" dirty="0"/>
              <a:t> in this case?</a:t>
            </a:r>
          </a:p>
          <a:p>
            <a:pPr lvl="1"/>
            <a:endParaRPr lang="en-US" dirty="0"/>
          </a:p>
          <a:p>
            <a:pPr lvl="1"/>
            <a:endParaRPr lang="en-US" dirty="0"/>
          </a:p>
          <a:p>
            <a:pPr lvl="1"/>
            <a:endParaRPr lang="en-US" dirty="0"/>
          </a:p>
          <a:p>
            <a:endParaRPr lang="en-US" dirty="0"/>
          </a:p>
        </p:txBody>
      </p:sp>
      <p:sp>
        <p:nvSpPr>
          <p:cNvPr id="5" name="Slide Number Placeholder 4"/>
          <p:cNvSpPr>
            <a:spLocks noGrp="1"/>
          </p:cNvSpPr>
          <p:nvPr>
            <p:ph type="sldNum" sz="quarter" idx="12"/>
          </p:nvPr>
        </p:nvSpPr>
        <p:spPr/>
        <p:txBody>
          <a:bodyPr/>
          <a:lstStyle/>
          <a:p>
            <a:fld id="{4864B5C7-8049-4A96-9974-FE0FDA3CA804}" type="slidenum">
              <a:rPr lang="en-US" smtClean="0"/>
              <a:pPr/>
              <a:t>67</a:t>
            </a:fld>
            <a:endParaRPr lang="en-US"/>
          </a:p>
        </p:txBody>
      </p:sp>
      <p:sp>
        <p:nvSpPr>
          <p:cNvPr id="2" name="TextBox 1">
            <a:extLst>
              <a:ext uri="{FF2B5EF4-FFF2-40B4-BE49-F238E27FC236}">
                <a16:creationId xmlns:a16="http://schemas.microsoft.com/office/drawing/2014/main" xmlns="" id="{0B67694E-767C-45D8-91A5-FA6C15F0D54C}"/>
              </a:ext>
            </a:extLst>
          </p:cNvPr>
          <p:cNvSpPr txBox="1"/>
          <p:nvPr/>
        </p:nvSpPr>
        <p:spPr>
          <a:xfrm>
            <a:off x="1066800" y="228600"/>
            <a:ext cx="2847318" cy="523220"/>
          </a:xfrm>
          <a:prstGeom prst="rect">
            <a:avLst/>
          </a:prstGeom>
          <a:noFill/>
        </p:spPr>
        <p:txBody>
          <a:bodyPr wrap="none" rtlCol="0">
            <a:spAutoFit/>
          </a:bodyPr>
          <a:lstStyle/>
          <a:p>
            <a:r>
              <a:rPr lang="en-US" sz="2800" b="1" dirty="0"/>
              <a:t>Review Questions</a:t>
            </a:r>
          </a:p>
        </p:txBody>
      </p:sp>
    </p:spTree>
    <p:extLst>
      <p:ext uri="{BB962C8B-B14F-4D97-AF65-F5344CB8AC3E}">
        <p14:creationId xmlns:p14="http://schemas.microsoft.com/office/powerpoint/2010/main" val="5763768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0871" y="1181100"/>
            <a:ext cx="8229600" cy="4495800"/>
          </a:xfrm>
        </p:spPr>
        <p:txBody>
          <a:bodyPr/>
          <a:lstStyle/>
          <a:p>
            <a:r>
              <a:rPr lang="en-US" dirty="0"/>
              <a:t>Add a new temporary file to the </a:t>
            </a:r>
            <a:r>
              <a:rPr lang="en-US" dirty="0" err="1"/>
              <a:t>loc_temp_tbs</a:t>
            </a:r>
            <a:r>
              <a:rPr lang="en-US" dirty="0"/>
              <a:t> </a:t>
            </a:r>
            <a:r>
              <a:rPr lang="en-US" dirty="0" err="1"/>
              <a:t>tabespace</a:t>
            </a:r>
            <a:r>
              <a:rPr lang="en-US" dirty="0"/>
              <a:t> called temp-2.dbf of size 260K</a:t>
            </a:r>
          </a:p>
          <a:p>
            <a:r>
              <a:rPr lang="en-US" dirty="0"/>
              <a:t> Resize the </a:t>
            </a:r>
            <a:r>
              <a:rPr lang="en-US" dirty="0" err="1"/>
              <a:t>datafile</a:t>
            </a:r>
            <a:r>
              <a:rPr lang="en-US" dirty="0"/>
              <a:t> app01.dbf to 300M</a:t>
            </a:r>
          </a:p>
          <a:p>
            <a:r>
              <a:rPr lang="en-US" dirty="0"/>
              <a:t>Rename the </a:t>
            </a:r>
            <a:r>
              <a:rPr lang="en-US" dirty="0" err="1"/>
              <a:t>datafile</a:t>
            </a:r>
            <a:r>
              <a:rPr lang="en-US" dirty="0"/>
              <a:t> app01.dbf to app02.dbf</a:t>
            </a:r>
          </a:p>
          <a:p>
            <a:r>
              <a:rPr lang="en-US" dirty="0"/>
              <a:t>Make the tablespace </a:t>
            </a:r>
            <a:r>
              <a:rPr lang="en-US" dirty="0" err="1"/>
              <a:t>dict_tbs</a:t>
            </a:r>
            <a:r>
              <a:rPr lang="en-US" dirty="0"/>
              <a:t> offline and read only. </a:t>
            </a:r>
          </a:p>
          <a:p>
            <a:r>
              <a:rPr lang="en-US" dirty="0"/>
              <a:t>Drop the tablespace </a:t>
            </a:r>
            <a:r>
              <a:rPr lang="en-US" dirty="0" err="1"/>
              <a:t>dict_tbs</a:t>
            </a:r>
            <a:r>
              <a:rPr lang="en-US" dirty="0"/>
              <a:t> including all its contents</a:t>
            </a:r>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4864B5C7-8049-4A96-9974-FE0FDA3CA804}" type="slidenum">
              <a:rPr lang="en-US" smtClean="0"/>
              <a:pPr/>
              <a:t>68</a:t>
            </a:fld>
            <a:endParaRPr lang="en-US"/>
          </a:p>
        </p:txBody>
      </p:sp>
      <p:sp>
        <p:nvSpPr>
          <p:cNvPr id="6" name="TextBox 5">
            <a:extLst>
              <a:ext uri="{FF2B5EF4-FFF2-40B4-BE49-F238E27FC236}">
                <a16:creationId xmlns:a16="http://schemas.microsoft.com/office/drawing/2014/main" xmlns="" id="{3FB29403-061C-415A-9F5C-649AA6188C8C}"/>
              </a:ext>
            </a:extLst>
          </p:cNvPr>
          <p:cNvSpPr txBox="1"/>
          <p:nvPr/>
        </p:nvSpPr>
        <p:spPr>
          <a:xfrm>
            <a:off x="1066800" y="228600"/>
            <a:ext cx="2847318" cy="523220"/>
          </a:xfrm>
          <a:prstGeom prst="rect">
            <a:avLst/>
          </a:prstGeom>
          <a:noFill/>
        </p:spPr>
        <p:txBody>
          <a:bodyPr wrap="none" rtlCol="0">
            <a:spAutoFit/>
          </a:bodyPr>
          <a:lstStyle/>
          <a:p>
            <a:r>
              <a:rPr lang="en-US" sz="2800" b="1" dirty="0"/>
              <a:t>Review Questions</a:t>
            </a:r>
          </a:p>
        </p:txBody>
      </p:sp>
    </p:spTree>
    <p:extLst>
      <p:ext uri="{BB962C8B-B14F-4D97-AF65-F5344CB8AC3E}">
        <p14:creationId xmlns:p14="http://schemas.microsoft.com/office/powerpoint/2010/main" val="11483420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96685" y="762000"/>
            <a:ext cx="7772400" cy="1470025"/>
          </a:xfrm>
        </p:spPr>
        <p:txBody>
          <a:bodyPr/>
          <a:lstStyle/>
          <a:p>
            <a:r>
              <a:rPr lang="en-US" dirty="0"/>
              <a:t>Questions?</a:t>
            </a:r>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4864B5C7-8049-4A96-9974-FE0FDA3CA804}" type="slidenum">
              <a:rPr lang="en-US" smtClean="0"/>
              <a:pPr/>
              <a:t>69</a:t>
            </a:fld>
            <a:endParaRPr lang="en-US"/>
          </a:p>
        </p:txBody>
      </p:sp>
      <p:pic>
        <p:nvPicPr>
          <p:cNvPr id="2050" name="Picture 2" descr="C:\Users\mafudge\AppData\Local\Microsoft\Windows\Temporary Internet Files\Content.IE5\21ELJV9G\MC90044149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4313" y="1828800"/>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2487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lstStyle/>
          <a:p>
            <a:r>
              <a:rPr lang="en-US" dirty="0"/>
              <a:t>Oracle 11</a:t>
            </a:r>
            <a:r>
              <a:rPr lang="en-US" i="1" dirty="0"/>
              <a:t>g </a:t>
            </a:r>
            <a:r>
              <a:rPr lang="en-US" dirty="0"/>
              <a:t>Data Structures</a:t>
            </a:r>
            <a:endParaRPr lang="en-US" b="0" dirty="0"/>
          </a:p>
        </p:txBody>
      </p:sp>
      <p:sp>
        <p:nvSpPr>
          <p:cNvPr id="465923" name="Rectangle 3"/>
          <p:cNvSpPr>
            <a:spLocks noGrp="1" noChangeArrowheads="1"/>
          </p:cNvSpPr>
          <p:nvPr>
            <p:ph idx="1"/>
          </p:nvPr>
        </p:nvSpPr>
        <p:spPr>
          <a:xfrm>
            <a:off x="990600" y="1600200"/>
            <a:ext cx="4724400" cy="4525963"/>
          </a:xfrm>
        </p:spPr>
        <p:txBody>
          <a:bodyPr>
            <a:normAutofit lnSpcReduction="10000"/>
          </a:bodyPr>
          <a:lstStyle/>
          <a:p>
            <a:r>
              <a:rPr lang="en-US" dirty="0" err="1"/>
              <a:t>Tablespace</a:t>
            </a:r>
            <a:endParaRPr lang="en-US" dirty="0"/>
          </a:p>
          <a:p>
            <a:pPr lvl="1"/>
            <a:r>
              <a:rPr lang="en-US" sz="2400" dirty="0"/>
              <a:t>One or more Data Files</a:t>
            </a:r>
          </a:p>
          <a:p>
            <a:r>
              <a:rPr lang="en-US" dirty="0"/>
              <a:t>Segment</a:t>
            </a:r>
          </a:p>
          <a:p>
            <a:pPr lvl="1"/>
            <a:r>
              <a:rPr lang="en-US" sz="2400" dirty="0"/>
              <a:t>Partitioned Data</a:t>
            </a:r>
          </a:p>
          <a:p>
            <a:r>
              <a:rPr lang="en-US" dirty="0"/>
              <a:t>Extent</a:t>
            </a:r>
          </a:p>
          <a:p>
            <a:pPr lvl="1"/>
            <a:r>
              <a:rPr lang="en-US" sz="2400" dirty="0"/>
              <a:t>Growth rule for segment</a:t>
            </a:r>
          </a:p>
          <a:p>
            <a:r>
              <a:rPr lang="en-US" dirty="0"/>
              <a:t>Data block</a:t>
            </a:r>
          </a:p>
          <a:p>
            <a:pPr lvl="1"/>
            <a:r>
              <a:rPr lang="en-US" sz="2400" dirty="0"/>
              <a:t>Database storage data block</a:t>
            </a:r>
          </a:p>
          <a:p>
            <a:pPr lvl="1"/>
            <a:r>
              <a:rPr lang="en-US" sz="2400" dirty="0"/>
              <a:t>Operating system blocks</a:t>
            </a:r>
          </a:p>
        </p:txBody>
      </p:sp>
      <p:sp>
        <p:nvSpPr>
          <p:cNvPr id="5" name="Slide Number Placeholder 4"/>
          <p:cNvSpPr>
            <a:spLocks noGrp="1"/>
          </p:cNvSpPr>
          <p:nvPr>
            <p:ph type="sldNum" sz="quarter" idx="12"/>
          </p:nvPr>
        </p:nvSpPr>
        <p:spPr/>
        <p:txBody>
          <a:bodyPr/>
          <a:lstStyle/>
          <a:p>
            <a:fld id="{981B913A-09A6-407B-868C-E01A0C10B0AB}" type="slidenum">
              <a:rPr lang="en-US"/>
              <a:pPr/>
              <a:t>7</a:t>
            </a:fld>
            <a:endParaRPr lang="en-US"/>
          </a:p>
        </p:txBody>
      </p:sp>
      <p:pic>
        <p:nvPicPr>
          <p:cNvPr id="6" name="Picture 5" descr="Fig11-27"/>
          <p:cNvPicPr>
            <a:picLocks noChangeAspect="1" noChangeArrowheads="1"/>
          </p:cNvPicPr>
          <p:nvPr/>
        </p:nvPicPr>
        <p:blipFill>
          <a:blip r:embed="rId3">
            <a:lum bright="-6000"/>
            <a:extLst>
              <a:ext uri="{28A0092B-C50C-407E-A947-70E740481C1C}">
                <a14:useLocalDpi xmlns:a14="http://schemas.microsoft.com/office/drawing/2010/main" val="0"/>
              </a:ext>
            </a:extLst>
          </a:blip>
          <a:stretch>
            <a:fillRect/>
          </a:stretch>
        </p:blipFill>
        <p:spPr>
          <a:xfrm>
            <a:off x="5867400" y="1752600"/>
            <a:ext cx="2971429" cy="411428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Down Arrow 1"/>
          <p:cNvSpPr/>
          <p:nvPr/>
        </p:nvSpPr>
        <p:spPr>
          <a:xfrm>
            <a:off x="152400" y="1600200"/>
            <a:ext cx="685800" cy="44958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14897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Tablespaces</a:t>
            </a:r>
            <a:endParaRPr lang="en-US" dirty="0"/>
          </a:p>
        </p:txBody>
      </p:sp>
      <p:sp>
        <p:nvSpPr>
          <p:cNvPr id="3" name="Content Placeholder 2"/>
          <p:cNvSpPr>
            <a:spLocks noGrp="1"/>
          </p:cNvSpPr>
          <p:nvPr>
            <p:ph idx="1"/>
          </p:nvPr>
        </p:nvSpPr>
        <p:spPr>
          <a:xfrm>
            <a:off x="457200" y="1600201"/>
            <a:ext cx="8229600" cy="1752600"/>
          </a:xfrm>
        </p:spPr>
        <p:txBody>
          <a:bodyPr/>
          <a:lstStyle/>
          <a:p>
            <a:r>
              <a:rPr lang="en-US" dirty="0"/>
              <a:t>One or more Data files </a:t>
            </a:r>
          </a:p>
          <a:p>
            <a:r>
              <a:rPr lang="en-US" dirty="0"/>
              <a:t>Stores all database structures + data</a:t>
            </a:r>
          </a:p>
          <a:p>
            <a:pPr lvl="1"/>
            <a:r>
              <a:rPr lang="en-US" dirty="0"/>
              <a:t>Tables, data, views, </a:t>
            </a:r>
            <a:r>
              <a:rPr lang="en-US" dirty="0" err="1"/>
              <a:t>sp’s</a:t>
            </a:r>
            <a:r>
              <a:rPr lang="en-US" dirty="0"/>
              <a:t> etc…</a:t>
            </a:r>
          </a:p>
          <a:p>
            <a:pPr marL="0" indent="0">
              <a:buNone/>
            </a:pPr>
            <a:endParaRPr lang="en-US" dirty="0"/>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4864B5C7-8049-4A96-9974-FE0FDA3CA804}" type="slidenum">
              <a:rPr lang="en-US" smtClean="0"/>
              <a:pPr/>
              <a:t>8</a:t>
            </a:fld>
            <a:endParaRPr lang="en-US"/>
          </a:p>
        </p:txBody>
      </p:sp>
      <p:pic>
        <p:nvPicPr>
          <p:cNvPr id="6" name="Picture 5"/>
          <p:cNvPicPr>
            <a:picLocks noChangeAspect="1"/>
          </p:cNvPicPr>
          <p:nvPr/>
        </p:nvPicPr>
        <p:blipFill>
          <a:blip r:embed="rId2"/>
          <a:stretch>
            <a:fillRect/>
          </a:stretch>
        </p:blipFill>
        <p:spPr>
          <a:xfrm>
            <a:off x="762000" y="3535364"/>
            <a:ext cx="7162800" cy="2721653"/>
          </a:xfrm>
          <a:prstGeom prst="rect">
            <a:avLst/>
          </a:prstGeom>
        </p:spPr>
      </p:pic>
    </p:spTree>
    <p:extLst>
      <p:ext uri="{BB962C8B-B14F-4D97-AF65-F5344CB8AC3E}">
        <p14:creationId xmlns:p14="http://schemas.microsoft.com/office/powerpoint/2010/main" val="4032852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p:txBody>
          <a:bodyPr/>
          <a:lstStyle/>
          <a:p>
            <a:r>
              <a:rPr lang="en-US"/>
              <a:t>Datafiles</a:t>
            </a:r>
            <a:endParaRPr lang="en-US" b="0"/>
          </a:p>
        </p:txBody>
      </p:sp>
      <p:sp>
        <p:nvSpPr>
          <p:cNvPr id="481283" name="Rectangle 3"/>
          <p:cNvSpPr>
            <a:spLocks noGrp="1" noChangeArrowheads="1"/>
          </p:cNvSpPr>
          <p:nvPr>
            <p:ph idx="1"/>
          </p:nvPr>
        </p:nvSpPr>
        <p:spPr/>
        <p:txBody>
          <a:bodyPr/>
          <a:lstStyle/>
          <a:p>
            <a:r>
              <a:rPr lang="en-US" dirty="0"/>
              <a:t>.dbf extensions </a:t>
            </a:r>
          </a:p>
          <a:p>
            <a:r>
              <a:rPr lang="en-US" dirty="0"/>
              <a:t>Store </a:t>
            </a:r>
            <a:r>
              <a:rPr lang="en-US" dirty="0" err="1"/>
              <a:t>tablespace</a:t>
            </a:r>
            <a:r>
              <a:rPr lang="en-US" dirty="0"/>
              <a:t> contents</a:t>
            </a:r>
          </a:p>
          <a:p>
            <a:r>
              <a:rPr lang="en-US" dirty="0"/>
              <a:t>Stored in </a:t>
            </a:r>
            <a:r>
              <a:rPr lang="en-US" dirty="0" err="1"/>
              <a:t>Oracle_Base</a:t>
            </a:r>
            <a:r>
              <a:rPr lang="en-US" dirty="0"/>
              <a:t>\</a:t>
            </a:r>
            <a:r>
              <a:rPr lang="en-US" dirty="0" err="1"/>
              <a:t>oradata</a:t>
            </a:r>
            <a:r>
              <a:rPr lang="en-US" dirty="0"/>
              <a:t>\SID</a:t>
            </a:r>
          </a:p>
          <a:p>
            <a:r>
              <a:rPr lang="en-US" dirty="0"/>
              <a:t>Use OEM to view and modify</a:t>
            </a:r>
          </a:p>
          <a:p>
            <a:r>
              <a:rPr lang="en-US" dirty="0"/>
              <a:t>Grow via Extents</a:t>
            </a:r>
          </a:p>
          <a:p>
            <a:endParaRPr lang="en-US" dirty="0"/>
          </a:p>
        </p:txBody>
      </p:sp>
      <p:sp>
        <p:nvSpPr>
          <p:cNvPr id="4" name="Footer Placeholder 3"/>
          <p:cNvSpPr>
            <a:spLocks noGrp="1"/>
          </p:cNvSpPr>
          <p:nvPr>
            <p:ph type="ftr" sz="quarter" idx="11"/>
          </p:nvPr>
        </p:nvSpPr>
        <p:spPr/>
        <p:txBody>
          <a:bodyPr/>
          <a:lstStyle/>
          <a:p>
            <a:r>
              <a:rPr lang="en-US"/>
              <a:t>Guide to Oracle 10g</a:t>
            </a:r>
          </a:p>
        </p:txBody>
      </p:sp>
      <p:sp>
        <p:nvSpPr>
          <p:cNvPr id="5" name="Slide Number Placeholder 4"/>
          <p:cNvSpPr>
            <a:spLocks noGrp="1"/>
          </p:cNvSpPr>
          <p:nvPr>
            <p:ph type="sldNum" sz="quarter" idx="12"/>
          </p:nvPr>
        </p:nvSpPr>
        <p:spPr/>
        <p:txBody>
          <a:bodyPr/>
          <a:lstStyle/>
          <a:p>
            <a:fld id="{DE13C6F6-D083-4E44-BD83-429D6739C52D}" type="slidenum">
              <a:rPr lang="en-US"/>
              <a:pPr/>
              <a:t>9</a:t>
            </a:fld>
            <a:endParaRPr lang="en-US"/>
          </a:p>
        </p:txBody>
      </p:sp>
      <p:pic>
        <p:nvPicPr>
          <p:cNvPr id="2" name="Picture 1"/>
          <p:cNvPicPr>
            <a:picLocks noChangeAspect="1"/>
          </p:cNvPicPr>
          <p:nvPr/>
        </p:nvPicPr>
        <p:blipFill>
          <a:blip r:embed="rId3"/>
          <a:stretch>
            <a:fillRect/>
          </a:stretch>
        </p:blipFill>
        <p:spPr>
          <a:xfrm>
            <a:off x="990600" y="4442296"/>
            <a:ext cx="7266277" cy="1783407"/>
          </a:xfrm>
          <a:prstGeom prst="rect">
            <a:avLst/>
          </a:prstGeom>
        </p:spPr>
      </p:pic>
    </p:spTree>
    <p:extLst>
      <p:ext uri="{BB962C8B-B14F-4D97-AF65-F5344CB8AC3E}">
        <p14:creationId xmlns:p14="http://schemas.microsoft.com/office/powerpoint/2010/main" val="752672974"/>
      </p:ext>
    </p:extLst>
  </p:cSld>
  <p:clrMapOvr>
    <a:masterClrMapping/>
  </p:clrMapOvr>
</p:sld>
</file>

<file path=ppt/theme/theme1.xml><?xml version="1.0" encoding="utf-8"?>
<a:theme xmlns:a="http://schemas.openxmlformats.org/drawingml/2006/main" name="City Tech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City Tech4</Template>
  <TotalTime>1300</TotalTime>
  <Words>2282</Words>
  <Application>Microsoft Office PowerPoint</Application>
  <PresentationFormat>On-screen Show (4:3)</PresentationFormat>
  <Paragraphs>498</Paragraphs>
  <Slides>69</Slides>
  <Notes>26</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City Tech4</vt:lpstr>
      <vt:lpstr>Database Administration Overview</vt:lpstr>
      <vt:lpstr>Objectives</vt:lpstr>
      <vt:lpstr>Duties of the DBA</vt:lpstr>
      <vt:lpstr>Oracle Enterprise Manager</vt:lpstr>
      <vt:lpstr>OEM Architecture</vt:lpstr>
      <vt:lpstr>Managing Oracle 11g Data Storage</vt:lpstr>
      <vt:lpstr>Oracle 11g Data Structures</vt:lpstr>
      <vt:lpstr>Tablespaces</vt:lpstr>
      <vt:lpstr>Datafiles</vt:lpstr>
      <vt:lpstr>Segments – They Partition the data</vt:lpstr>
      <vt:lpstr>Extents – Smallest unit added to data file </vt:lpstr>
      <vt:lpstr>Data Blocks – Smallest Unit Read/Written</vt:lpstr>
      <vt:lpstr>Managing Oracle 11g Data Structures</vt:lpstr>
      <vt:lpstr>Oracle 11g Database File Architecture</vt:lpstr>
      <vt:lpstr>Parameter File</vt:lpstr>
      <vt:lpstr>Control Files</vt:lpstr>
      <vt:lpstr>Redo Log Files</vt:lpstr>
      <vt:lpstr>User Accounts</vt:lpstr>
      <vt:lpstr>Creating and Managing User Accounts</vt:lpstr>
      <vt:lpstr>Specifying General User Information</vt:lpstr>
      <vt:lpstr>Specifying System Privileges</vt:lpstr>
      <vt:lpstr>Tablespace Quotas</vt:lpstr>
      <vt:lpstr>Editing Existing User Accounts</vt:lpstr>
      <vt:lpstr>Roles</vt:lpstr>
      <vt:lpstr>Startup / Shutdown</vt:lpstr>
      <vt:lpstr>Starting /Shutting Down the Db</vt:lpstr>
      <vt:lpstr>Creating an Administrative Connection</vt:lpstr>
      <vt:lpstr>Using OEM to Shut Down and Start a Database Instance</vt:lpstr>
      <vt:lpstr>Instance Options</vt:lpstr>
      <vt:lpstr>Oracle 11g Database Instance States</vt:lpstr>
      <vt:lpstr>Overview</vt:lpstr>
      <vt:lpstr>Database Structure</vt:lpstr>
      <vt:lpstr>Database Hierarchy</vt:lpstr>
      <vt:lpstr>Database Hierarchy (cont.)</vt:lpstr>
      <vt:lpstr>Database Hierarchy (cont.)</vt:lpstr>
      <vt:lpstr>SYSTEM and  Non-SYSTEM Tablespaces</vt:lpstr>
      <vt:lpstr>Creating Tablespaces</vt:lpstr>
      <vt:lpstr>Storage Parameters </vt:lpstr>
      <vt:lpstr>Space Management in TS </vt:lpstr>
      <vt:lpstr>Locally Managed Tablespaces</vt:lpstr>
      <vt:lpstr>Locally Managed Tablespaces</vt:lpstr>
      <vt:lpstr>Allocation Types in LMTs</vt:lpstr>
      <vt:lpstr>Convert between LMT and DMT </vt:lpstr>
      <vt:lpstr>OMF and Tablespace</vt:lpstr>
      <vt:lpstr>OMF and Tablespace (cont.)</vt:lpstr>
      <vt:lpstr>OMF and Tablespace (cont.)</vt:lpstr>
      <vt:lpstr>OMF and Tablespace (cont.)</vt:lpstr>
      <vt:lpstr>Temporary Tablespace</vt:lpstr>
      <vt:lpstr>Locally Managed Temporary Tablespace</vt:lpstr>
      <vt:lpstr>Locally Managed Temporary Tablespace</vt:lpstr>
      <vt:lpstr>Adding Data Files to a Tablespace</vt:lpstr>
      <vt:lpstr>Adding Data Files to a Temporary Tablespace</vt:lpstr>
      <vt:lpstr>Enabling Automatic Extension  of Data Files</vt:lpstr>
      <vt:lpstr> </vt:lpstr>
      <vt:lpstr>Changing the Storage Settings</vt:lpstr>
      <vt:lpstr>OFFLINE Status  </vt:lpstr>
      <vt:lpstr>Moving Data Files: ALTER TABLESPACE</vt:lpstr>
      <vt:lpstr>Moving Data Files:ALTER DATABASE  </vt:lpstr>
      <vt:lpstr>The READ-ONLY  Tablespace Status</vt:lpstr>
      <vt:lpstr>Making Tablespace Read-Only </vt:lpstr>
      <vt:lpstr>Dropping Tablespaces</vt:lpstr>
      <vt:lpstr>Obtaining Tablespace Information</vt:lpstr>
      <vt:lpstr>Obtaining Data File Information</vt:lpstr>
      <vt:lpstr>Obtaining Data File and Tablespace Information from the Control File </vt:lpstr>
      <vt:lpstr>Guidelines</vt:lpstr>
      <vt:lpstr>Summary</vt:lpstr>
      <vt:lpstr>PowerPoint Presentation</vt:lpstr>
      <vt:lpstr>PowerPoint Presentation</vt:lpstr>
      <vt:lpstr>Questions?</vt:lpstr>
    </vt:vector>
  </TitlesOfParts>
  <Company>NYCCT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of Cloud Based Robots using Big Data Analytics and Neuromorphic Computing</dc:title>
  <dc:creator>Ashwin Satyanarayana</dc:creator>
  <cp:lastModifiedBy>Ashwin Satyanarayana</cp:lastModifiedBy>
  <cp:revision>173</cp:revision>
  <dcterms:created xsi:type="dcterms:W3CDTF">2018-04-24T20:51:21Z</dcterms:created>
  <dcterms:modified xsi:type="dcterms:W3CDTF">2018-08-24T16:06:40Z</dcterms:modified>
</cp:coreProperties>
</file>