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71" r:id="rId11"/>
    <p:sldId id="267" r:id="rId12"/>
    <p:sldId id="263" r:id="rId13"/>
    <p:sldId id="264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43109B-54DE-4C10-ACB7-6545B2DC25CC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5A3014-FD52-4688-BE1B-A9C362004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 it right: A Nurse’s Guide to charting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by,Shandy </a:t>
            </a:r>
            <a:r>
              <a:rPr lang="en-US" dirty="0" smtClean="0"/>
              <a:t>Adamson</a:t>
            </a:r>
            <a:endParaRPr lang="en-US" dirty="0"/>
          </a:p>
        </p:txBody>
      </p:sp>
      <p:pic>
        <p:nvPicPr>
          <p:cNvPr id="16386" name="Picture 2" descr="http://www.medleague.com/blog/wp-content/uploads/nurse-and-computer-on-whee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89400"/>
            <a:ext cx="3467098" cy="231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152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                               </a:t>
            </a:r>
            <a:r>
              <a:rPr lang="en-US" sz="3100" dirty="0" smtClean="0"/>
              <a:t>Criteria </a:t>
            </a:r>
            <a:r>
              <a:rPr lang="en-US" sz="3100" dirty="0" smtClean="0"/>
              <a:t>for Medicare Reimbursement</a:t>
            </a:r>
            <a:br>
              <a:rPr lang="en-US" sz="3100" dirty="0" smtClean="0"/>
            </a:br>
            <a:r>
              <a:rPr lang="en-US" sz="3100" dirty="0" smtClean="0"/>
              <a:t>for Home Healthcare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/>
              <a:t> 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Patient must be confined to the home.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Patient must need skilled services on an intermittent basis.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Care must be reasonable and medically necessary.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Patient must be under a physician’s care.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3:how to document in challenging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Refusal of treatment or failure to follow restrictions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Against medical advice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Incident reports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Advance directives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Difficult patients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to document understaffing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to document negligent or unsafe practice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Physician orders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Unlicensed assistive personnel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4:Will your documentation stand in court?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Laws and standards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Legal basics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Critical incidents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5:Technology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 of computerized documentation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Store and retrieve information quickly, simply and reliably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Update information consistently and efficiently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Link sources of patient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standardized terminology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Promote communication among health care workers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Facilitate transmission of request slips and patient information between departments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Protect patient confidentiality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Provide legible and grammatically correct documentation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Contain valuable data on patient populations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and time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Disadvantages </a:t>
            </a:r>
            <a:r>
              <a:rPr lang="en-US" dirty="0" smtClean="0"/>
              <a:t>of computerized </a:t>
            </a:r>
            <a:r>
              <a:rPr lang="en-US" dirty="0" smtClean="0"/>
              <a:t>documentation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May scramble patient information if used improperly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 interfere with patient’s right to confidentiality if security measures aren’t followed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May break down which causes important information to be temporarily unavailable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May be expensive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 restrict the accuracy of information if the computer restricts vocabulary or phrasing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 increase documentation time if too few terminals are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and time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time when you document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Before documentation: right patient medical record and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nursing process to document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Chart as soon as possible after you provide care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flow sheets and bedside charting if possible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Don’t repeat information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Sign off with initials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i="1" dirty="0" err="1" smtClean="0"/>
              <a:t>Habel</a:t>
            </a:r>
            <a:r>
              <a:rPr lang="en-US" sz="1600" i="1" dirty="0" smtClean="0"/>
              <a:t>, M. (</a:t>
            </a:r>
            <a:r>
              <a:rPr lang="en-US" sz="1600" i="1" dirty="0" smtClean="0"/>
              <a:t>2014). </a:t>
            </a:r>
            <a:r>
              <a:rPr lang="en-US" sz="1600" i="1" dirty="0" smtClean="0"/>
              <a:t>Document It Right: A Nurse's Guide to Charting. . Retrieved May 7, 2014, from http://ce.nurse.com/RetailCourseView.aspx?CourseNumber=60076&amp;page=8&amp;IsA=1</a:t>
            </a:r>
            <a:endParaRPr lang="en-US" sz="1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</a:t>
            </a:r>
            <a:r>
              <a:rPr lang="en-US" dirty="0" smtClean="0"/>
              <a:t>dentify seven reasons as to why documentation is important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 how to document properly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Describe different document formats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 how to document in different settings and in challenging situations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Explain the importance of documentation in the court room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Identify the advantages and disadvantages of computerized documentation systems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Identify how to save time when documenting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1:Documentation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Documentation is Important?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Coordination of care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Accreditation and licensing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Performance improvement activities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Peer review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Requirements for reimbursement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Legal protection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Research and continuing education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Document accurately and objectively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Get facts about situation before charting and don’t make assumptions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Document clearly and thoroughly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Note times carefully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Don’t use block charting that covers a wide range of time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Avoid assigning blame or calling attention to errors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guidelines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Avoid using terms associated with errors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Fill out forms correctly, write in ink, sign each entry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standard abbreviations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drug names use generic rather than trade names and spell drugs out correctly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Write legibly and spell correctly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Correct errors and omissions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guidelines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Cosign correctly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caution when </a:t>
            </a:r>
            <a:r>
              <a:rPr lang="en-US" dirty="0" smtClean="0"/>
              <a:t>you </a:t>
            </a:r>
            <a:r>
              <a:rPr lang="en-US" dirty="0" smtClean="0"/>
              <a:t>countersign a subordinate’s chart entries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Don’t document care given by someone else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 correct procedures for late documentation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Chapter2: Different formats, different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formats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Narrative or source oriented charting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Problem orientated charting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Focus charting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PIE charting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Charting by exception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Fact charting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Core charting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Components </a:t>
            </a:r>
            <a:r>
              <a:rPr lang="en-US" sz="3100" dirty="0" smtClean="0"/>
              <a:t>of Problem-Oriented Charting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> 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Patient database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Patient problem list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Initial plan for each identified problem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Progress notes</a:t>
            </a:r>
          </a:p>
          <a:p>
            <a:pPr fontAlgn="base">
              <a:buFont typeface="Wingdings" pitchFamily="2" charset="2"/>
              <a:buChar char="Ø"/>
            </a:pPr>
            <a:r>
              <a:rPr lang="en-US" dirty="0" smtClean="0"/>
              <a:t>Discharge summary</a:t>
            </a:r>
          </a:p>
          <a:p>
            <a:pPr fontAlgn="base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in different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Acute care documentation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Long term documentation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Documentation in homecare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247</TotalTime>
  <Words>508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Document it right: A Nurse’s Guide to charting</vt:lpstr>
      <vt:lpstr>Objectives</vt:lpstr>
      <vt:lpstr>Chapter 1:Documentation Fundamentals</vt:lpstr>
      <vt:lpstr>Documentation guidelines</vt:lpstr>
      <vt:lpstr>Documentation guidelines continued</vt:lpstr>
      <vt:lpstr>Documentation guidelines continued</vt:lpstr>
      <vt:lpstr>Chapter2: Different formats, different settings</vt:lpstr>
      <vt:lpstr>          Components of Problem-Oriented Charting </vt:lpstr>
      <vt:lpstr>Documentation in different settings</vt:lpstr>
      <vt:lpstr>                                                                                                         Criteria for Medicare Reimbursement for Home Healthcare </vt:lpstr>
      <vt:lpstr>Chapter 3:how to document in challenging situations</vt:lpstr>
      <vt:lpstr>Chapter 4:Will your documentation stand in court?</vt:lpstr>
      <vt:lpstr>Chapter 5:Technology and Time</vt:lpstr>
      <vt:lpstr>Technology and time continued</vt:lpstr>
      <vt:lpstr>Technology and time continued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it right: A Nurse’s Guide to charting</dc:title>
  <dc:creator>Cathy-Love</dc:creator>
  <cp:lastModifiedBy>Cathy-Love</cp:lastModifiedBy>
  <cp:revision>11</cp:revision>
  <dcterms:created xsi:type="dcterms:W3CDTF">2014-05-13T01:52:47Z</dcterms:created>
  <dcterms:modified xsi:type="dcterms:W3CDTF">2014-05-14T03:17:41Z</dcterms:modified>
</cp:coreProperties>
</file>