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6393dff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6393df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6393dff9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6393df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a579b92609e4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a579b92609e4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a579b92609e49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a579b92609e49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a579b92609e49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a579b92609e49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f64431159b208b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6f64431159b208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TJrlScbTVMs" TargetMode="External"/><Relationship Id="rId4" Type="http://schemas.openxmlformats.org/officeDocument/2006/relationships/hyperlink" Target="https://youtu.be/mT_5zokf8eI" TargetMode="External"/><Relationship Id="rId5" Type="http://schemas.openxmlformats.org/officeDocument/2006/relationships/hyperlink" Target="https://youtu.be/egHjkeiqjrA" TargetMode="External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2959149" y="2023775"/>
            <a:ext cx="70186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 Team</a:t>
            </a:r>
            <a:endParaRPr/>
          </a:p>
        </p:txBody>
      </p:sp>
      <p:sp>
        <p:nvSpPr>
          <p:cNvPr id="65" name="Google Shape;65;p16"/>
          <p:cNvSpPr txBox="1"/>
          <p:nvPr/>
        </p:nvSpPr>
        <p:spPr>
          <a:xfrm>
            <a:off x="3091543" y="2608550"/>
            <a:ext cx="51598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Devora Castillo- </a:t>
            </a:r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3567"/>
            <a:ext cx="12192000" cy="698156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/>
        </p:nvSpPr>
        <p:spPr>
          <a:xfrm>
            <a:off x="2565939" y="761890"/>
            <a:ext cx="7805057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 Team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Devora Castillo- Project Director/Research Analyst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Ruth Jordan- Statistical Writer/Research Analyst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Kuto Dolo-Statistical Writer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Grace Tudee-Statistical Writer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Kaisha Ocasio-Research Analyst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768650" cy="877777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/>
        </p:nvSpPr>
        <p:spPr>
          <a:xfrm>
            <a:off x="2207451" y="1690688"/>
            <a:ext cx="9853773" cy="4462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Objective: To research which music streaming App is most popular to our target population in the New York City area.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 Converter</a:t>
            </a:r>
            <a:endParaRPr/>
          </a:p>
          <a:p>
            <a:pPr indent="-444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record sales </a:t>
            </a:r>
            <a:endParaRPr/>
          </a:p>
          <a:p>
            <a:pPr indent="-444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Eminem (1.7M vs. 900k)</a:t>
            </a:r>
            <a:endParaRPr/>
          </a:p>
          <a:p>
            <a:pPr indent="-444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 B (Triple Platnium)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939100" y="1758350"/>
            <a:ext cx="10515600" cy="435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⦿Streaming music started in the late 1990s-early 2000s with the advancement in technology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⦿It allows music providers (Spotify, iTunes, Tidal) to connect artist with the general public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⦿Different </a:t>
            </a:r>
            <a:r>
              <a:rPr lang="en-US"/>
              <a:t>categories</a:t>
            </a:r>
            <a:r>
              <a:rPr lang="en-US"/>
              <a:t>, </a:t>
            </a:r>
            <a:r>
              <a:rPr lang="en-US"/>
              <a:t>genres</a:t>
            </a:r>
            <a:r>
              <a:rPr lang="en-US"/>
              <a:t>, music groups 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⦿Allows you to have music with you anywhere and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everywhere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476200" y="794339"/>
            <a:ext cx="11239603" cy="6612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What Does Streaming Music Mean?</a:t>
            </a:r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6875" y="4439575"/>
            <a:ext cx="1904775" cy="17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⦿Pass time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⦿Excerise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⦿Form of expression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⦿Cope with ideas/emotions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⦿Inspiration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⦿Set the mood </a:t>
            </a:r>
            <a:endParaRPr/>
          </a:p>
          <a:p>
            <a:pPr indent="-50800" lvl="0" marL="22860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⦿Discovery </a:t>
            </a:r>
            <a:endParaRPr/>
          </a:p>
        </p:txBody>
      </p:sp>
      <p:sp>
        <p:nvSpPr>
          <p:cNvPr id="87" name="Google Shape;87;p19"/>
          <p:cNvSpPr txBox="1"/>
          <p:nvPr/>
        </p:nvSpPr>
        <p:spPr>
          <a:xfrm>
            <a:off x="3581900" y="4876825"/>
            <a:ext cx="54990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https://youtu.be/TJrlScbTVMs</a:t>
            </a:r>
            <a:r>
              <a:rPr lang="en-US"/>
              <a:t> </a:t>
            </a:r>
            <a:endParaRPr/>
          </a:p>
        </p:txBody>
      </p:sp>
      <p:sp>
        <p:nvSpPr>
          <p:cNvPr id="88" name="Google Shape;88;p19"/>
          <p:cNvSpPr txBox="1"/>
          <p:nvPr/>
        </p:nvSpPr>
        <p:spPr>
          <a:xfrm>
            <a:off x="3817325" y="5633725"/>
            <a:ext cx="3464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https://youtu.be/mT_5zokf8eI</a:t>
            </a:r>
            <a:r>
              <a:rPr lang="en-US"/>
              <a:t> </a:t>
            </a:r>
            <a:endParaRPr/>
          </a:p>
        </p:txBody>
      </p:sp>
      <p:sp>
        <p:nvSpPr>
          <p:cNvPr id="89" name="Google Shape;89;p19"/>
          <p:cNvSpPr txBox="1"/>
          <p:nvPr/>
        </p:nvSpPr>
        <p:spPr>
          <a:xfrm>
            <a:off x="2942875" y="2912938"/>
            <a:ext cx="3464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https://youtu.be/egHjkeiqjrA</a:t>
            </a:r>
            <a:r>
              <a:rPr lang="en-US"/>
              <a:t> </a:t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2600" y="1593050"/>
            <a:ext cx="5594501" cy="33238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/>
          <p:nvPr/>
        </p:nvSpPr>
        <p:spPr>
          <a:xfrm>
            <a:off x="476388" y="449526"/>
            <a:ext cx="11239214" cy="5647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What is The Purpose of Music Streaming?</a:t>
            </a: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/>
              <a:t>Research</a:t>
            </a:r>
            <a:r>
              <a:rPr b="1" i="1" lang="en-US"/>
              <a:t> Setup</a:t>
            </a:r>
            <a:endParaRPr b="1" i="1" sz="4400" u="none" cap="none" strike="noStrike">
              <a:solidFill>
                <a:schemeClr val="dk1"/>
              </a:solidFill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1037397" y="1610700"/>
            <a:ext cx="97536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Music is something everyone listens to but not everyone uses the same music streaming service.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We conducted this research to find out what are the most popular music streaming services and why.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Music is known to be a stress relieve for most, so some people prefer to pay a certain amount each month to guarantee good quality service.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This research was made to to find out what people really think about their music streaming services. Is it worth having or not?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140400" y="539598"/>
            <a:ext cx="4971300" cy="20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When </a:t>
            </a:r>
            <a:r>
              <a:rPr lang="en-US" sz="3800"/>
              <a:t>respondents were </a:t>
            </a:r>
            <a:r>
              <a:rPr lang="en-US" sz="3800"/>
              <a:t>asked which streaming service they listened to the most ...</a:t>
            </a:r>
            <a:endParaRPr sz="3800"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140400" y="2235001"/>
            <a:ext cx="5641800" cy="46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We found that Spotify was the most used streaming service amongst our respondents.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Itunes came in second place.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Following Pandora for third under the “Other” comments.</a:t>
            </a:r>
            <a:endParaRPr sz="2000"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15600" y="247929"/>
            <a:ext cx="11360700" cy="11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When respondents were asked how much they paid for their streaming service...</a:t>
            </a:r>
            <a:endParaRPr sz="2400"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211425" y="851023"/>
            <a:ext cx="3113700" cy="535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100">
                <a:solidFill>
                  <a:srgbClr val="000000"/>
                </a:solidFill>
              </a:rPr>
              <a:t>At almost 50%, 48% of our respondents don’t pay a dime for </a:t>
            </a:r>
            <a:r>
              <a:rPr lang="en-US" sz="2100">
                <a:solidFill>
                  <a:srgbClr val="000000"/>
                </a:solidFill>
              </a:rPr>
              <a:t>their music streaming service.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While 28% pay within the price range of $5- $9.99, where the standard pricing for tidal, and premium pricing for Apple Music and Spotify fall.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933" y="851027"/>
            <a:ext cx="8640640" cy="575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0" y="255875"/>
            <a:ext cx="8159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our respondents are listening ?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415600" y="1536625"/>
            <a:ext cx="3908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We found a large part of our </a:t>
            </a:r>
            <a:r>
              <a:rPr lang="en-US"/>
              <a:t>respondents,at 66% are listening to music anywhere possible.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While some go as far as listening 24/7 at 14%. </a:t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688" y="1019379"/>
            <a:ext cx="6213476" cy="58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ctrTitle"/>
          </p:nvPr>
        </p:nvSpPr>
        <p:spPr>
          <a:xfrm>
            <a:off x="415650" y="239632"/>
            <a:ext cx="11360700" cy="182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301125" y="2066324"/>
            <a:ext cx="11360700" cy="4060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63550" lvl="0" marL="4572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en-US"/>
              <a:t>Respondents who payed for their music streaming service were more satisfied and also </a:t>
            </a:r>
            <a:r>
              <a:rPr lang="en-US"/>
              <a:t>benefited</a:t>
            </a:r>
            <a:r>
              <a:rPr lang="en-US"/>
              <a:t> from specialized settings than those that did not.</a:t>
            </a:r>
            <a:endParaRPr/>
          </a:p>
          <a:p>
            <a:pPr indent="-463550" lvl="0" marL="4572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en-US"/>
              <a:t>The survey concluded that most respondents have considered tidal as their choice of service if it </a:t>
            </a:r>
            <a:r>
              <a:rPr lang="en-US"/>
              <a:t>wasn't for the price.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44530" l="0" r="0" t="0"/>
          <a:stretch/>
        </p:blipFill>
        <p:spPr>
          <a:xfrm flipH="1" rot="10800000">
            <a:off x="301125" y="7765962"/>
            <a:ext cx="9784899" cy="2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