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9753600" cy="7315200"/>
  <p:notesSz cx="6858000" cy="9144000"/>
  <p:embeddedFontLst>
    <p:embeddedFont>
      <p:font typeface="Open Sans" charset="1" panose="020B0606030504020204"/>
      <p:regular r:id="rId6"/>
      <p:bold r:id="rId7"/>
      <p:italic r:id="rId8"/>
      <p:boldItalic r:id="rId9"/>
    </p:embeddedFont>
    <p:embeddedFont>
      <p:font typeface="League Gothic" charset="1" panose="00000500000000000000"/>
      <p:regular r:id="rId10"/>
      <p:italic r:id="rId11"/>
    </p:embeddedFont>
    <p:embeddedFont>
      <p:font typeface="Arimo" charset="1" panose="020B0604020202020204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AC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98615" y="819151"/>
            <a:ext cx="6534150" cy="5791200"/>
            <a:chOff x="0" y="0"/>
            <a:chExt cx="8712200" cy="7721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8266" t="0" r="18266" b="0"/>
            <a:stretch>
              <a:fillRect/>
            </a:stretch>
          </p:blipFill>
          <p:spPr>
            <a:xfrm>
              <a:off x="0" y="0"/>
              <a:ext cx="8712200" cy="7721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247650" y="3714751"/>
            <a:ext cx="5048250" cy="1104002"/>
            <a:chOff x="0" y="0"/>
            <a:chExt cx="6731000" cy="147200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731000" cy="1472003"/>
            </a:xfrm>
            <a:custGeom>
              <a:avLst/>
              <a:gdLst/>
              <a:ahLst/>
              <a:cxnLst/>
              <a:rect r="r" b="b" t="t" l="l"/>
              <a:pathLst>
                <a:path h="1472003" w="6731000">
                  <a:moveTo>
                    <a:pt x="0" y="0"/>
                  </a:moveTo>
                  <a:lnTo>
                    <a:pt x="6731000" y="0"/>
                  </a:lnTo>
                  <a:lnTo>
                    <a:pt x="6731000" y="1472003"/>
                  </a:lnTo>
                  <a:lnTo>
                    <a:pt x="0" y="1472003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4837" y="1143302"/>
            <a:ext cx="4095763" cy="3671514"/>
            <a:chOff x="0" y="0"/>
            <a:chExt cx="5461017" cy="489535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304800"/>
              <a:ext cx="5461017" cy="36423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072"/>
                </a:lnSpc>
              </a:pPr>
              <a:r>
                <a:rPr lang="en-US" sz="11068">
                  <a:solidFill>
                    <a:srgbClr val="FFFFFF"/>
                  </a:solidFill>
                  <a:latin typeface="League Gothic"/>
                </a:rPr>
                <a:t>WEARABLE </a:t>
              </a:r>
            </a:p>
            <a:p>
              <a:pPr>
                <a:lnSpc>
                  <a:spcPts val="10072"/>
                </a:lnSpc>
              </a:pPr>
              <a:r>
                <a:rPr lang="en-US" sz="11068">
                  <a:solidFill>
                    <a:srgbClr val="FFFFFF"/>
                  </a:solidFill>
                  <a:latin typeface="League Gothic"/>
                </a:rPr>
                <a:t>TECH.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76200" y="4505209"/>
              <a:ext cx="5105400" cy="390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73"/>
                </a:lnSpc>
              </a:pPr>
              <a:r>
                <a:rPr lang="en-US" b="true" sz="2012" spc="241">
                  <a:solidFill>
                    <a:srgbClr val="FFFFFF"/>
                  </a:solidFill>
                  <a:latin typeface="Open Sans"/>
                </a:rPr>
                <a:t>BY R</a:t>
              </a:r>
              <a:r>
                <a:rPr lang="en-US" b="true" sz="2012" spc="241">
                  <a:solidFill>
                    <a:srgbClr val="FFFFFF"/>
                  </a:solidFill>
                  <a:latin typeface="Open Sans"/>
                </a:rPr>
                <a:t>UTH JORDAN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62000" y="6843313"/>
            <a:ext cx="8239125" cy="180327"/>
            <a:chOff x="0" y="0"/>
            <a:chExt cx="10985500" cy="24043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9201"/>
              <a:ext cx="5105400" cy="2212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96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880100" y="9525"/>
              <a:ext cx="5105400" cy="230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04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190500" y="6896100"/>
            <a:ext cx="842294" cy="74010"/>
            <a:chOff x="0" y="0"/>
            <a:chExt cx="1123058" cy="9868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r="r" b="b" t="t" l="l"/>
              <a:pathLst>
                <a:path h="98680" w="1123058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05899" y="6896100"/>
            <a:ext cx="842294" cy="74010"/>
            <a:chOff x="0" y="0"/>
            <a:chExt cx="1123058" cy="9868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r="r" b="b" t="t" l="l"/>
              <a:pathLst>
                <a:path h="98680" w="1123058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84912" y="1556463"/>
            <a:ext cx="5619750" cy="6211800"/>
            <a:chOff x="0" y="0"/>
            <a:chExt cx="7493000" cy="8282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38100"/>
              <a:ext cx="7493000" cy="396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8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83066"/>
              <a:ext cx="7493000" cy="26939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9"/>
                </a:lnSpc>
              </a:pPr>
              <a:r>
                <a:rPr lang="en-US" sz="2213" spc="-44">
                  <a:solidFill>
                    <a:srgbClr val="2E2C2F"/>
                  </a:solidFill>
                  <a:latin typeface="Open Sans"/>
                </a:rPr>
                <a:t>For this year's 2019 MET Gala, actress, singer, designer, and Lancome ambassador Zendaya arrived portraying Cinderella with her stylist Law Roach as as her Fairy GodBrother.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27965"/>
              <a:ext cx="7493000" cy="26939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9"/>
                </a:lnSpc>
              </a:pPr>
              <a:r>
                <a:rPr lang="en-US" sz="2213" spc="-44">
                  <a:solidFill>
                    <a:srgbClr val="2E2C2F"/>
                  </a:solidFill>
                  <a:latin typeface="Open Sans"/>
                </a:rPr>
                <a:t>In order to recreate the Cinderella scene, the grey silk Tommy Hilfiger Dress features wiring and technology hidden beneath the bustle of the gown allowing it to transform visually and physically.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51700"/>
              <a:ext cx="7493000" cy="396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80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72866"/>
              <a:ext cx="7493000" cy="509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0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7236" y="1448711"/>
            <a:ext cx="5657850" cy="534183"/>
            <a:chOff x="0" y="0"/>
            <a:chExt cx="7543800" cy="71224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7543800" cy="712244"/>
            </a:xfrm>
            <a:custGeom>
              <a:avLst/>
              <a:gdLst/>
              <a:ahLst/>
              <a:cxnLst/>
              <a:rect r="r" b="b" t="t" l="l"/>
              <a:pathLst>
                <a:path h="712244" w="7543800">
                  <a:moveTo>
                    <a:pt x="0" y="0"/>
                  </a:moveTo>
                  <a:lnTo>
                    <a:pt x="7543800" y="0"/>
                  </a:lnTo>
                  <a:lnTo>
                    <a:pt x="75438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31520" y="493055"/>
            <a:ext cx="1617915" cy="2722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49"/>
              </a:lnSpc>
            </a:pPr>
            <a:r>
              <a:rPr lang="en-US" sz="4669">
                <a:solidFill>
                  <a:srgbClr val="2E2C2F"/>
                </a:solidFill>
                <a:latin typeface="League Gothic"/>
              </a:rPr>
              <a:t>WHO, WHAT, WHEN,</a:t>
            </a:r>
          </a:p>
          <a:p>
            <a:pPr>
              <a:lnSpc>
                <a:spcPts val="4249"/>
              </a:lnSpc>
            </a:pPr>
            <a:r>
              <a:rPr lang="en-US" sz="4669">
                <a:solidFill>
                  <a:srgbClr val="2E2C2F"/>
                </a:solidFill>
                <a:latin typeface="League Gothic"/>
              </a:rPr>
              <a:t>WHERE,</a:t>
            </a:r>
          </a:p>
          <a:p>
            <a:pPr>
              <a:lnSpc>
                <a:spcPts val="4249"/>
              </a:lnSpc>
            </a:pPr>
            <a:r>
              <a:rPr lang="en-US" sz="4669">
                <a:solidFill>
                  <a:srgbClr val="2E2C2F"/>
                </a:solidFill>
                <a:latin typeface="League Gothic"/>
              </a:rPr>
              <a:t>HOW?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AAC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2000" y="6843312"/>
            <a:ext cx="8239125" cy="180327"/>
            <a:chOff x="0" y="0"/>
            <a:chExt cx="10985500" cy="24043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"/>
              <a:ext cx="5105400" cy="230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04"/>
                </a:lnSpc>
              </a:pPr>
              <a:r>
                <a:rPr lang="en-US" b="true" sz="1207" spc="144">
                  <a:solidFill>
                    <a:srgbClr val="FFFFFF"/>
                  </a:solidFill>
                  <a:latin typeface="Open Sans"/>
                </a:rPr>
                <a:t>WEARABLE TECH.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5880100" y="9525"/>
              <a:ext cx="5105400" cy="230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0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90500" y="6896100"/>
            <a:ext cx="842294" cy="74010"/>
            <a:chOff x="0" y="0"/>
            <a:chExt cx="1123058" cy="9868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r="r" b="b" t="t" l="l"/>
              <a:pathLst>
                <a:path h="98680" w="1123058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105900" y="6896100"/>
            <a:ext cx="842294" cy="74010"/>
            <a:chOff x="0" y="0"/>
            <a:chExt cx="1123058" cy="9868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r="r" b="b" t="t" l="l"/>
              <a:pathLst>
                <a:path h="98680" w="1123058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953000" y="2247900"/>
            <a:ext cx="5657850" cy="534183"/>
            <a:chOff x="0" y="0"/>
            <a:chExt cx="7543800" cy="71224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7543800" cy="712244"/>
            </a:xfrm>
            <a:custGeom>
              <a:avLst/>
              <a:gdLst/>
              <a:ahLst/>
              <a:cxnLst/>
              <a:rect r="r" b="b" t="t" l="l"/>
              <a:pathLst>
                <a:path h="712244" w="7543800">
                  <a:moveTo>
                    <a:pt x="0" y="0"/>
                  </a:moveTo>
                  <a:lnTo>
                    <a:pt x="7543800" y="0"/>
                  </a:lnTo>
                  <a:lnTo>
                    <a:pt x="75438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803717" y="1073038"/>
            <a:ext cx="3486150" cy="1349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96"/>
              </a:lnSpc>
            </a:pPr>
            <a:r>
              <a:rPr lang="en-US" sz="5600">
                <a:solidFill>
                  <a:srgbClr val="FFFFFF"/>
                </a:solidFill>
                <a:latin typeface="League Gothic"/>
              </a:rPr>
              <a:t>WHAT ARE WE LOOKING AT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72250" y="2961815"/>
            <a:ext cx="3068652" cy="2913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32"/>
              </a:lnSpc>
            </a:pPr>
            <a:r>
              <a:rPr lang="en-US" sz="2807" spc="-56">
                <a:solidFill>
                  <a:srgbClr val="FFFFFF"/>
                </a:solidFill>
                <a:latin typeface="Open Sans"/>
              </a:rPr>
              <a:t>Electrical Wiring </a:t>
            </a:r>
          </a:p>
          <a:p>
            <a:pPr>
              <a:lnSpc>
                <a:spcPts val="4632"/>
              </a:lnSpc>
            </a:pPr>
            <a:r>
              <a:rPr lang="en-US" sz="2807" spc="-56">
                <a:solidFill>
                  <a:srgbClr val="FFFFFF"/>
                </a:solidFill>
                <a:latin typeface="Open Sans"/>
              </a:rPr>
              <a:t>Motors</a:t>
            </a:r>
          </a:p>
          <a:p>
            <a:pPr>
              <a:lnSpc>
                <a:spcPts val="4632"/>
              </a:lnSpc>
            </a:pPr>
            <a:r>
              <a:rPr lang="en-US" sz="2807" spc="-56">
                <a:solidFill>
                  <a:srgbClr val="FFFFFF"/>
                </a:solidFill>
                <a:latin typeface="Open Sans"/>
              </a:rPr>
              <a:t>Technical Bustle</a:t>
            </a:r>
          </a:p>
          <a:p>
            <a:pPr>
              <a:lnSpc>
                <a:spcPts val="4632"/>
              </a:lnSpc>
            </a:pPr>
            <a:r>
              <a:rPr lang="en-US" sz="2807" spc="-56">
                <a:solidFill>
                  <a:srgbClr val="FFFFFF"/>
                </a:solidFill>
                <a:latin typeface="Open Sans"/>
              </a:rPr>
              <a:t>Led Light Strips</a:t>
            </a:r>
          </a:p>
          <a:p>
            <a:pPr>
              <a:lnSpc>
                <a:spcPts val="4632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2000" y="6835235"/>
            <a:ext cx="8239125" cy="188404"/>
            <a:chOff x="0" y="0"/>
            <a:chExt cx="10985500" cy="25120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"/>
              <a:ext cx="5105400" cy="2416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04"/>
                </a:lnSpc>
              </a:pPr>
              <a:r>
                <a:rPr lang="en-US" b="true" sz="1207" spc="144">
                  <a:solidFill>
                    <a:srgbClr val="AACBE0"/>
                  </a:solidFill>
                  <a:latin typeface="Open Sans"/>
                </a:rPr>
                <a:t>SECRET OF A FANGIRL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5880100" y="9525"/>
              <a:ext cx="5105400" cy="2416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04"/>
                </a:lnSpc>
              </a:pPr>
              <a:r>
                <a:rPr lang="en-US" b="true" sz="1207" spc="144">
                  <a:solidFill>
                    <a:srgbClr val="AACBE0"/>
                  </a:solidFill>
                  <a:latin typeface="Open Sans"/>
                </a:rPr>
                <a:t>PAGE 06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90500" y="6896100"/>
            <a:ext cx="842294" cy="74010"/>
            <a:chOff x="0" y="0"/>
            <a:chExt cx="1123058" cy="9868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r="r" b="b" t="t" l="l"/>
              <a:pathLst>
                <a:path h="98680" w="1123058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105900" y="6896100"/>
            <a:ext cx="842294" cy="74010"/>
            <a:chOff x="0" y="0"/>
            <a:chExt cx="1123058" cy="9868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r="r" b="b" t="t" l="l"/>
              <a:pathLst>
                <a:path h="98680" w="1123058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-171450" y="1447800"/>
            <a:ext cx="5619750" cy="534183"/>
            <a:chOff x="0" y="0"/>
            <a:chExt cx="7493000" cy="712244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r="r" b="b" t="t" l="l"/>
              <a:pathLst>
                <a:path h="712244" w="7493000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AACBE0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04850" y="785019"/>
            <a:ext cx="4705350" cy="1258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6"/>
              </a:lnSpc>
            </a:pPr>
            <a:r>
              <a:rPr lang="en-US" sz="10062">
                <a:solidFill>
                  <a:srgbClr val="2E2C2F"/>
                </a:solidFill>
                <a:latin typeface="League Gothic"/>
              </a:rPr>
              <a:t>THEME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95575" y="2557351"/>
            <a:ext cx="6305550" cy="3115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6"/>
              </a:lnSpc>
            </a:pPr>
            <a:r>
              <a:rPr lang="en-US" sz="2616" spc="-52">
                <a:solidFill>
                  <a:srgbClr val="2E2C2F"/>
                </a:solidFill>
                <a:latin typeface="Open Sans"/>
              </a:rPr>
              <a:t>The book’s theme is often related to its central message, which reveals a deeper layer of meaning to the story. Shown through the characters, symbols, and plot, themes can teach readers a lesson or present an interesting idea.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AAC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AAC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450" y="3436574"/>
            <a:ext cx="5619750" cy="534183"/>
            <a:chOff x="0" y="0"/>
            <a:chExt cx="7493000" cy="71224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493000" cy="712244"/>
            </a:xfrm>
            <a:custGeom>
              <a:avLst/>
              <a:gdLst/>
              <a:ahLst/>
              <a:cxnLst/>
              <a:rect r="r" b="b" t="t" l="l"/>
              <a:pathLst>
                <a:path h="712244" w="7493000">
                  <a:moveTo>
                    <a:pt x="0" y="0"/>
                  </a:moveTo>
                  <a:lnTo>
                    <a:pt x="7493000" y="0"/>
                  </a:lnTo>
                  <a:lnTo>
                    <a:pt x="74930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704850" y="1611742"/>
            <a:ext cx="4095763" cy="1973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6"/>
              </a:lnSpc>
            </a:pPr>
            <a:r>
              <a:rPr lang="en-US" sz="10062">
                <a:solidFill>
                  <a:srgbClr val="FFFFFF"/>
                </a:solidFill>
                <a:latin typeface="League Gothic"/>
              </a:rPr>
              <a:t>THANK YOU SO MUCH!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62000" y="6843312"/>
            <a:ext cx="8239125" cy="180327"/>
            <a:chOff x="0" y="0"/>
            <a:chExt cx="10985500" cy="24043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525"/>
              <a:ext cx="5105400" cy="230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04"/>
                </a:lnSpc>
              </a:pPr>
              <a:r>
                <a:rPr lang="en-US" b="true" sz="1207" spc="144">
                  <a:solidFill>
                    <a:srgbClr val="FFFFFF"/>
                  </a:solidFill>
                  <a:latin typeface="Open Sans"/>
                </a:rPr>
                <a:t>WEARABLE TECH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880100" y="9525"/>
              <a:ext cx="5105400" cy="230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0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90500" y="6896100"/>
            <a:ext cx="842294" cy="74010"/>
            <a:chOff x="0" y="0"/>
            <a:chExt cx="1123058" cy="9868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r="r" b="b" t="t" l="l"/>
              <a:pathLst>
                <a:path h="98680" w="1123058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105900" y="6896100"/>
            <a:ext cx="842294" cy="74010"/>
            <a:chOff x="0" y="0"/>
            <a:chExt cx="1123058" cy="9868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123058" cy="98680"/>
            </a:xfrm>
            <a:custGeom>
              <a:avLst/>
              <a:gdLst/>
              <a:ahLst/>
              <a:cxnLst/>
              <a:rect r="r" b="b" t="t" l="l"/>
              <a:pathLst>
                <a:path h="98680" w="1123058">
                  <a:moveTo>
                    <a:pt x="0" y="0"/>
                  </a:moveTo>
                  <a:lnTo>
                    <a:pt x="1123058" y="0"/>
                  </a:lnTo>
                  <a:lnTo>
                    <a:pt x="1123058" y="98680"/>
                  </a:lnTo>
                  <a:lnTo>
                    <a:pt x="0" y="98680"/>
                  </a:lnTo>
                  <a:close/>
                </a:path>
              </a:pathLst>
            </a:custGeom>
            <a:solidFill>
              <a:srgbClr val="2E2C2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DADZZZgEFqw</dc:identifier>
  <dcterms:modified xsi:type="dcterms:W3CDTF">2011-08-01T06:04:30Z</dcterms:modified>
  <cp:revision>1</cp:revision>
  <dc:title>Ruth Jordan</dc:title>
</cp:coreProperties>
</file>