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4" r:id="rId1"/>
  </p:sldMasterIdLst>
  <p:sldIdLst>
    <p:sldId id="256" r:id="rId2"/>
    <p:sldId id="257" r:id="rId3"/>
    <p:sldId id="258" r:id="rId4"/>
    <p:sldId id="260" r:id="rId5"/>
    <p:sldId id="262" r:id="rId6"/>
    <p:sldId id="259" r:id="rId7"/>
    <p:sldId id="261"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52F6189E-00A8-49AA-8B66-617AF45CA153}">
          <p14:sldIdLst>
            <p14:sldId id="256"/>
            <p14:sldId id="257"/>
          </p14:sldIdLst>
        </p14:section>
        <p14:section name="Untitled Section" id="{36323265-BDEA-4868-AFDE-65E447763E1A}">
          <p14:sldIdLst>
            <p14:sldId id="258"/>
            <p14:sldId id="260"/>
            <p14:sldId id="262"/>
            <p14:sldId id="259"/>
            <p14:sldId id="261"/>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53" d="100"/>
          <a:sy n="53" d="100"/>
        </p:scale>
        <p:origin x="90" y="52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cxnSp>
        <p:nvCxnSpPr>
          <p:cNvPr id="7" name="Straight Connector 6"/>
          <p:cNvCxnSpPr/>
          <p:nvPr/>
        </p:nvCxnSpPr>
        <p:spPr>
          <a:xfrm>
            <a:off x="9373453" y="0"/>
            <a:ext cx="1219518"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7427201" y="3681414"/>
            <a:ext cx="4764799"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9" name="Freeform 8"/>
          <p:cNvSpPr/>
          <p:nvPr/>
        </p:nvSpPr>
        <p:spPr>
          <a:xfrm>
            <a:off x="9188726" y="-8467"/>
            <a:ext cx="3006450" cy="6866467"/>
          </a:xfrm>
          <a:custGeom>
            <a:avLst/>
            <a:gdLst>
              <a:gd name="connsiteX0" fmla="*/ 2023534 w 3005667"/>
              <a:gd name="connsiteY0" fmla="*/ 8467 h 6866467"/>
              <a:gd name="connsiteX1" fmla="*/ 0 w 3005667"/>
              <a:gd name="connsiteY1" fmla="*/ 6866467 h 6866467"/>
              <a:gd name="connsiteX2" fmla="*/ 2997200 w 3005667"/>
              <a:gd name="connsiteY2" fmla="*/ 6858000 h 6866467"/>
              <a:gd name="connsiteX3" fmla="*/ 3005667 w 3005667"/>
              <a:gd name="connsiteY3" fmla="*/ 0 h 6866467"/>
              <a:gd name="connsiteX4" fmla="*/ 2023534 w 3005667"/>
              <a:gd name="connsiteY4" fmla="*/ 8467 h 686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05667" h="6866467">
                <a:moveTo>
                  <a:pt x="2023534" y="8467"/>
                </a:moveTo>
                <a:lnTo>
                  <a:pt x="0" y="6866467"/>
                </a:lnTo>
                <a:lnTo>
                  <a:pt x="2997200" y="6858000"/>
                </a:lnTo>
                <a:cubicBezTo>
                  <a:pt x="3000022" y="4572000"/>
                  <a:pt x="3002845" y="2286000"/>
                  <a:pt x="3005667" y="0"/>
                </a:cubicBezTo>
                <a:lnTo>
                  <a:pt x="2023534" y="8467"/>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0" name="Freeform 9"/>
          <p:cNvSpPr/>
          <p:nvPr/>
        </p:nvSpPr>
        <p:spPr>
          <a:xfrm>
            <a:off x="9603701" y="-8467"/>
            <a:ext cx="2591475" cy="6866467"/>
          </a:xfrm>
          <a:custGeom>
            <a:avLst/>
            <a:gdLst>
              <a:gd name="connsiteX0" fmla="*/ 0 w 2590800"/>
              <a:gd name="connsiteY0" fmla="*/ 0 h 6866467"/>
              <a:gd name="connsiteX1" fmla="*/ 1202267 w 2590800"/>
              <a:gd name="connsiteY1" fmla="*/ 6866467 h 6866467"/>
              <a:gd name="connsiteX2" fmla="*/ 2590800 w 2590800"/>
              <a:gd name="connsiteY2" fmla="*/ 6866467 h 6866467"/>
              <a:gd name="connsiteX3" fmla="*/ 2582333 w 2590800"/>
              <a:gd name="connsiteY3" fmla="*/ 0 h 6866467"/>
              <a:gd name="connsiteX4" fmla="*/ 0 w 2590800"/>
              <a:gd name="connsiteY4" fmla="*/ 0 h 686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90800" h="6866467">
                <a:moveTo>
                  <a:pt x="0" y="0"/>
                </a:moveTo>
                <a:lnTo>
                  <a:pt x="1202267" y="6866467"/>
                </a:lnTo>
                <a:lnTo>
                  <a:pt x="2590800" y="6866467"/>
                </a:lnTo>
                <a:cubicBezTo>
                  <a:pt x="2587978" y="4577645"/>
                  <a:pt x="2585155" y="2288822"/>
                  <a:pt x="2582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1" name="Freeform 10"/>
          <p:cNvSpPr/>
          <p:nvPr/>
        </p:nvSpPr>
        <p:spPr>
          <a:xfrm>
            <a:off x="8934660" y="3048000"/>
            <a:ext cx="3260516" cy="3810000"/>
          </a:xfrm>
          <a:custGeom>
            <a:avLst/>
            <a:gdLst>
              <a:gd name="connsiteX0" fmla="*/ 0 w 3259667"/>
              <a:gd name="connsiteY0" fmla="*/ 3810000 h 3810000"/>
              <a:gd name="connsiteX1" fmla="*/ 3251200 w 3259667"/>
              <a:gd name="connsiteY1" fmla="*/ 0 h 3810000"/>
              <a:gd name="connsiteX2" fmla="*/ 3259667 w 3259667"/>
              <a:gd name="connsiteY2" fmla="*/ 3810000 h 3810000"/>
              <a:gd name="connsiteX3" fmla="*/ 0 w 3259667"/>
              <a:gd name="connsiteY3" fmla="*/ 3810000 h 3810000"/>
            </a:gdLst>
            <a:ahLst/>
            <a:cxnLst>
              <a:cxn ang="0">
                <a:pos x="connsiteX0" y="connsiteY0"/>
              </a:cxn>
              <a:cxn ang="0">
                <a:pos x="connsiteX1" y="connsiteY1"/>
              </a:cxn>
              <a:cxn ang="0">
                <a:pos x="connsiteX2" y="connsiteY2"/>
              </a:cxn>
              <a:cxn ang="0">
                <a:pos x="connsiteX3" y="connsiteY3"/>
              </a:cxn>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2" name="Freeform 11"/>
          <p:cNvSpPr/>
          <p:nvPr/>
        </p:nvSpPr>
        <p:spPr>
          <a:xfrm>
            <a:off x="9341166" y="-8467"/>
            <a:ext cx="2854010" cy="6866467"/>
          </a:xfrm>
          <a:custGeom>
            <a:avLst/>
            <a:gdLst>
              <a:gd name="connsiteX0" fmla="*/ 0 w 2853267"/>
              <a:gd name="connsiteY0" fmla="*/ 0 h 6866467"/>
              <a:gd name="connsiteX1" fmla="*/ 2472267 w 2853267"/>
              <a:gd name="connsiteY1" fmla="*/ 6866467 h 6866467"/>
              <a:gd name="connsiteX2" fmla="*/ 2853267 w 2853267"/>
              <a:gd name="connsiteY2" fmla="*/ 6858000 h 6866467"/>
              <a:gd name="connsiteX3" fmla="*/ 2853267 w 2853267"/>
              <a:gd name="connsiteY3" fmla="*/ 0 h 6866467"/>
              <a:gd name="connsiteX4" fmla="*/ 0 w 2853267"/>
              <a:gd name="connsiteY4" fmla="*/ 0 h 686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3" name="Freeform 12"/>
          <p:cNvSpPr/>
          <p:nvPr/>
        </p:nvSpPr>
        <p:spPr>
          <a:xfrm>
            <a:off x="10907908" y="-8467"/>
            <a:ext cx="1287268" cy="6866467"/>
          </a:xfrm>
          <a:custGeom>
            <a:avLst/>
            <a:gdLst>
              <a:gd name="connsiteX0" fmla="*/ 1016000 w 1286933"/>
              <a:gd name="connsiteY0" fmla="*/ 0 h 6866467"/>
              <a:gd name="connsiteX1" fmla="*/ 0 w 1286933"/>
              <a:gd name="connsiteY1" fmla="*/ 6866467 h 6866467"/>
              <a:gd name="connsiteX2" fmla="*/ 1286933 w 1286933"/>
              <a:gd name="connsiteY2" fmla="*/ 6866467 h 6866467"/>
              <a:gd name="connsiteX3" fmla="*/ 1278466 w 1286933"/>
              <a:gd name="connsiteY3" fmla="*/ 0 h 6866467"/>
              <a:gd name="connsiteX4" fmla="*/ 1016000 w 1286933"/>
              <a:gd name="connsiteY4" fmla="*/ 0 h 686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4" name="Freeform 13"/>
          <p:cNvSpPr/>
          <p:nvPr/>
        </p:nvSpPr>
        <p:spPr>
          <a:xfrm>
            <a:off x="10941783" y="-8468"/>
            <a:ext cx="1270575" cy="6866467"/>
          </a:xfrm>
          <a:custGeom>
            <a:avLst/>
            <a:gdLst>
              <a:gd name="connsiteX0" fmla="*/ 0 w 1244600"/>
              <a:gd name="connsiteY0" fmla="*/ 0 h 6874934"/>
              <a:gd name="connsiteX1" fmla="*/ 1117600 w 1244600"/>
              <a:gd name="connsiteY1" fmla="*/ 6866467 h 6874934"/>
              <a:gd name="connsiteX2" fmla="*/ 1244600 w 1244600"/>
              <a:gd name="connsiteY2" fmla="*/ 6874934 h 6874934"/>
              <a:gd name="connsiteX3" fmla="*/ 1236134 w 1244600"/>
              <a:gd name="connsiteY3" fmla="*/ 0 h 6874934"/>
              <a:gd name="connsiteX4" fmla="*/ 0 w 1244600"/>
              <a:gd name="connsiteY4" fmla="*/ 0 h 6874934"/>
              <a:gd name="connsiteX0" fmla="*/ 0 w 1253067"/>
              <a:gd name="connsiteY0" fmla="*/ 0 h 6874934"/>
              <a:gd name="connsiteX1" fmla="*/ 1117600 w 1253067"/>
              <a:gd name="connsiteY1" fmla="*/ 6866467 h 6874934"/>
              <a:gd name="connsiteX2" fmla="*/ 1244600 w 1253067"/>
              <a:gd name="connsiteY2" fmla="*/ 6874934 h 6874934"/>
              <a:gd name="connsiteX3" fmla="*/ 1253067 w 1253067"/>
              <a:gd name="connsiteY3" fmla="*/ 0 h 6874934"/>
              <a:gd name="connsiteX4" fmla="*/ 0 w 1253067"/>
              <a:gd name="connsiteY4" fmla="*/ 0 h 6874934"/>
              <a:gd name="connsiteX0" fmla="*/ 0 w 1270244"/>
              <a:gd name="connsiteY0" fmla="*/ 0 h 6866467"/>
              <a:gd name="connsiteX1" fmla="*/ 1117600 w 1270244"/>
              <a:gd name="connsiteY1" fmla="*/ 6866467 h 6866467"/>
              <a:gd name="connsiteX2" fmla="*/ 1270000 w 1270244"/>
              <a:gd name="connsiteY2" fmla="*/ 6866467 h 6866467"/>
              <a:gd name="connsiteX3" fmla="*/ 1253067 w 1270244"/>
              <a:gd name="connsiteY3" fmla="*/ 0 h 6866467"/>
              <a:gd name="connsiteX4" fmla="*/ 0 w 1270244"/>
              <a:gd name="connsiteY4" fmla="*/ 0 h 686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
        <p:nvSpPr>
          <p:cNvPr id="15" name="Freeform 14"/>
          <p:cNvSpPr/>
          <p:nvPr/>
        </p:nvSpPr>
        <p:spPr>
          <a:xfrm>
            <a:off x="0" y="-16933"/>
            <a:ext cx="863825" cy="5698067"/>
          </a:xfrm>
          <a:custGeom>
            <a:avLst/>
            <a:gdLst>
              <a:gd name="connsiteX0" fmla="*/ 0 w 863600"/>
              <a:gd name="connsiteY0" fmla="*/ 8467 h 5698067"/>
              <a:gd name="connsiteX1" fmla="*/ 863600 w 863600"/>
              <a:gd name="connsiteY1" fmla="*/ 0 h 5698067"/>
              <a:gd name="connsiteX2" fmla="*/ 863600 w 863600"/>
              <a:gd name="connsiteY2" fmla="*/ 16934 h 5698067"/>
              <a:gd name="connsiteX3" fmla="*/ 0 w 863600"/>
              <a:gd name="connsiteY3" fmla="*/ 5698067 h 5698067"/>
              <a:gd name="connsiteX4" fmla="*/ 0 w 863600"/>
              <a:gd name="connsiteY4" fmla="*/ 8467 h 56980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6" name="Freeform 15"/>
          <p:cNvSpPr/>
          <p:nvPr/>
        </p:nvSpPr>
        <p:spPr>
          <a:xfrm>
            <a:off x="10374369" y="3589868"/>
            <a:ext cx="1820807" cy="3268133"/>
          </a:xfrm>
          <a:custGeom>
            <a:avLst/>
            <a:gdLst>
              <a:gd name="connsiteX0" fmla="*/ 0 w 1820333"/>
              <a:gd name="connsiteY0" fmla="*/ 3268133 h 3268133"/>
              <a:gd name="connsiteX1" fmla="*/ 1811866 w 1820333"/>
              <a:gd name="connsiteY1" fmla="*/ 0 h 3268133"/>
              <a:gd name="connsiteX2" fmla="*/ 1820333 w 1820333"/>
              <a:gd name="connsiteY2" fmla="*/ 3259666 h 3268133"/>
              <a:gd name="connsiteX3" fmla="*/ 0 w 1820333"/>
              <a:gd name="connsiteY3" fmla="*/ 3268133 h 3268133"/>
            </a:gdLst>
            <a:ahLst/>
            <a:cxnLst>
              <a:cxn ang="0">
                <a:pos x="connsiteX0" y="connsiteY0"/>
              </a:cxn>
              <a:cxn ang="0">
                <a:pos x="connsiteX1" y="connsiteY1"/>
              </a:cxn>
              <a:cxn ang="0">
                <a:pos x="connsiteX2" y="connsiteY2"/>
              </a:cxn>
              <a:cxn ang="0">
                <a:pos x="connsiteX3" y="connsiteY3"/>
              </a:cxn>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1507460" y="2404534"/>
            <a:ext cx="7768959"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460" y="4050834"/>
            <a:ext cx="776895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B5E4F77-56F4-46D8-AC29-9A3CA9F03E29}" type="datetimeFigureOut">
              <a:rPr lang="en-US" smtClean="0"/>
              <a:t>12/2/2012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772DA1-4903-465E-94CC-49444F5F9042}" type="slidenum">
              <a:rPr lang="en-US" smtClean="0"/>
              <a:t>‹#›</a:t>
            </a:fld>
            <a:endParaRPr lang="en-US"/>
          </a:p>
        </p:txBody>
      </p:sp>
    </p:spTree>
    <p:extLst>
      <p:ext uri="{BB962C8B-B14F-4D97-AF65-F5344CB8AC3E}">
        <p14:creationId xmlns:p14="http://schemas.microsoft.com/office/powerpoint/2010/main" val="591237391"/>
      </p:ext>
    </p:extLst>
  </p:cSld>
  <p:clrMapOvr>
    <a:masterClrMapping/>
  </p:clrMapOvr>
  <mc:AlternateContent xmlns:mc="http://schemas.openxmlformats.org/markup-compatibility/2006">
    <mc:Choice xmlns:p14="http://schemas.microsoft.com/office/powerpoint/2010/main" Requires="p14">
      <p:transition spd="slow" p14:dur="1250">
        <p14:flip dir="r"/>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reserve="1">
  <p:cSld name="Title and Caption">
    <p:spTree>
      <p:nvGrpSpPr>
        <p:cNvPr id="1" name=""/>
        <p:cNvGrpSpPr/>
        <p:nvPr/>
      </p:nvGrpSpPr>
      <p:grpSpPr>
        <a:xfrm>
          <a:off x="0" y="0"/>
          <a:ext cx="0" cy="0"/>
          <a:chOff x="0" y="0"/>
          <a:chExt cx="0" cy="0"/>
        </a:xfrm>
      </p:grpSpPr>
      <p:cxnSp>
        <p:nvCxnSpPr>
          <p:cNvPr id="18" name="Straight Connector 17"/>
          <p:cNvCxnSpPr/>
          <p:nvPr/>
        </p:nvCxnSpPr>
        <p:spPr>
          <a:xfrm flipV="1">
            <a:off x="7427201" y="3681414"/>
            <a:ext cx="4764799"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677512" y="609600"/>
            <a:ext cx="8598907"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512" y="4470400"/>
            <a:ext cx="8598907"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B5E4F77-56F4-46D8-AC29-9A3CA9F03E29}" type="datetimeFigureOut">
              <a:rPr lang="en-US" smtClean="0"/>
              <a:t>12/2/2012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772DA1-4903-465E-94CC-49444F5F9042}" type="slidenum">
              <a:rPr lang="en-US" smtClean="0"/>
              <a:t>‹#›</a:t>
            </a:fld>
            <a:endParaRPr lang="en-US"/>
          </a:p>
        </p:txBody>
      </p:sp>
      <p:cxnSp>
        <p:nvCxnSpPr>
          <p:cNvPr id="8" name="Straight Connector 7"/>
          <p:cNvCxnSpPr/>
          <p:nvPr/>
        </p:nvCxnSpPr>
        <p:spPr>
          <a:xfrm>
            <a:off x="9373453" y="0"/>
            <a:ext cx="1219518"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9" name="Freeform 8"/>
          <p:cNvSpPr/>
          <p:nvPr/>
        </p:nvSpPr>
        <p:spPr>
          <a:xfrm>
            <a:off x="9188726" y="-8467"/>
            <a:ext cx="3006450" cy="6866467"/>
          </a:xfrm>
          <a:custGeom>
            <a:avLst/>
            <a:gdLst>
              <a:gd name="connsiteX0" fmla="*/ 2023534 w 3005667"/>
              <a:gd name="connsiteY0" fmla="*/ 8467 h 6866467"/>
              <a:gd name="connsiteX1" fmla="*/ 0 w 3005667"/>
              <a:gd name="connsiteY1" fmla="*/ 6866467 h 6866467"/>
              <a:gd name="connsiteX2" fmla="*/ 2997200 w 3005667"/>
              <a:gd name="connsiteY2" fmla="*/ 6858000 h 6866467"/>
              <a:gd name="connsiteX3" fmla="*/ 3005667 w 3005667"/>
              <a:gd name="connsiteY3" fmla="*/ 0 h 6866467"/>
              <a:gd name="connsiteX4" fmla="*/ 2023534 w 3005667"/>
              <a:gd name="connsiteY4" fmla="*/ 8467 h 686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05667" h="6866467">
                <a:moveTo>
                  <a:pt x="2023534" y="8467"/>
                </a:moveTo>
                <a:lnTo>
                  <a:pt x="0" y="6866467"/>
                </a:lnTo>
                <a:lnTo>
                  <a:pt x="2997200" y="6858000"/>
                </a:lnTo>
                <a:cubicBezTo>
                  <a:pt x="3000022" y="4572000"/>
                  <a:pt x="3002845" y="2286000"/>
                  <a:pt x="3005667" y="0"/>
                </a:cubicBezTo>
                <a:lnTo>
                  <a:pt x="2023534" y="8467"/>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0" name="Freeform 9"/>
          <p:cNvSpPr/>
          <p:nvPr/>
        </p:nvSpPr>
        <p:spPr>
          <a:xfrm>
            <a:off x="9603701" y="-8467"/>
            <a:ext cx="2591475" cy="6866467"/>
          </a:xfrm>
          <a:custGeom>
            <a:avLst/>
            <a:gdLst>
              <a:gd name="connsiteX0" fmla="*/ 0 w 2590800"/>
              <a:gd name="connsiteY0" fmla="*/ 0 h 6866467"/>
              <a:gd name="connsiteX1" fmla="*/ 1202267 w 2590800"/>
              <a:gd name="connsiteY1" fmla="*/ 6866467 h 6866467"/>
              <a:gd name="connsiteX2" fmla="*/ 2590800 w 2590800"/>
              <a:gd name="connsiteY2" fmla="*/ 6866467 h 6866467"/>
              <a:gd name="connsiteX3" fmla="*/ 2582333 w 2590800"/>
              <a:gd name="connsiteY3" fmla="*/ 0 h 6866467"/>
              <a:gd name="connsiteX4" fmla="*/ 0 w 2590800"/>
              <a:gd name="connsiteY4" fmla="*/ 0 h 686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90800" h="6866467">
                <a:moveTo>
                  <a:pt x="0" y="0"/>
                </a:moveTo>
                <a:lnTo>
                  <a:pt x="1202267" y="6866467"/>
                </a:lnTo>
                <a:lnTo>
                  <a:pt x="2590800" y="6866467"/>
                </a:lnTo>
                <a:cubicBezTo>
                  <a:pt x="2587978" y="4577645"/>
                  <a:pt x="2585155" y="2288822"/>
                  <a:pt x="2582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1" name="Freeform 10"/>
          <p:cNvSpPr/>
          <p:nvPr/>
        </p:nvSpPr>
        <p:spPr>
          <a:xfrm>
            <a:off x="8934660" y="3048000"/>
            <a:ext cx="3260516" cy="3810000"/>
          </a:xfrm>
          <a:custGeom>
            <a:avLst/>
            <a:gdLst>
              <a:gd name="connsiteX0" fmla="*/ 0 w 3259667"/>
              <a:gd name="connsiteY0" fmla="*/ 3810000 h 3810000"/>
              <a:gd name="connsiteX1" fmla="*/ 3251200 w 3259667"/>
              <a:gd name="connsiteY1" fmla="*/ 0 h 3810000"/>
              <a:gd name="connsiteX2" fmla="*/ 3259667 w 3259667"/>
              <a:gd name="connsiteY2" fmla="*/ 3810000 h 3810000"/>
              <a:gd name="connsiteX3" fmla="*/ 0 w 3259667"/>
              <a:gd name="connsiteY3" fmla="*/ 3810000 h 3810000"/>
            </a:gdLst>
            <a:ahLst/>
            <a:cxnLst>
              <a:cxn ang="0">
                <a:pos x="connsiteX0" y="connsiteY0"/>
              </a:cxn>
              <a:cxn ang="0">
                <a:pos x="connsiteX1" y="connsiteY1"/>
              </a:cxn>
              <a:cxn ang="0">
                <a:pos x="connsiteX2" y="connsiteY2"/>
              </a:cxn>
              <a:cxn ang="0">
                <a:pos x="connsiteX3" y="connsiteY3"/>
              </a:cxn>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2" name="Freeform 11"/>
          <p:cNvSpPr/>
          <p:nvPr/>
        </p:nvSpPr>
        <p:spPr>
          <a:xfrm>
            <a:off x="9341166" y="-8467"/>
            <a:ext cx="2854010" cy="6866467"/>
          </a:xfrm>
          <a:custGeom>
            <a:avLst/>
            <a:gdLst>
              <a:gd name="connsiteX0" fmla="*/ 0 w 2853267"/>
              <a:gd name="connsiteY0" fmla="*/ 0 h 6866467"/>
              <a:gd name="connsiteX1" fmla="*/ 2472267 w 2853267"/>
              <a:gd name="connsiteY1" fmla="*/ 6866467 h 6866467"/>
              <a:gd name="connsiteX2" fmla="*/ 2853267 w 2853267"/>
              <a:gd name="connsiteY2" fmla="*/ 6858000 h 6866467"/>
              <a:gd name="connsiteX3" fmla="*/ 2853267 w 2853267"/>
              <a:gd name="connsiteY3" fmla="*/ 0 h 6866467"/>
              <a:gd name="connsiteX4" fmla="*/ 0 w 2853267"/>
              <a:gd name="connsiteY4" fmla="*/ 0 h 686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3" name="Freeform 12"/>
          <p:cNvSpPr/>
          <p:nvPr/>
        </p:nvSpPr>
        <p:spPr>
          <a:xfrm>
            <a:off x="10907908" y="-8467"/>
            <a:ext cx="1287268" cy="6866467"/>
          </a:xfrm>
          <a:custGeom>
            <a:avLst/>
            <a:gdLst>
              <a:gd name="connsiteX0" fmla="*/ 1016000 w 1286933"/>
              <a:gd name="connsiteY0" fmla="*/ 0 h 6866467"/>
              <a:gd name="connsiteX1" fmla="*/ 0 w 1286933"/>
              <a:gd name="connsiteY1" fmla="*/ 6866467 h 6866467"/>
              <a:gd name="connsiteX2" fmla="*/ 1286933 w 1286933"/>
              <a:gd name="connsiteY2" fmla="*/ 6866467 h 6866467"/>
              <a:gd name="connsiteX3" fmla="*/ 1278466 w 1286933"/>
              <a:gd name="connsiteY3" fmla="*/ 0 h 6866467"/>
              <a:gd name="connsiteX4" fmla="*/ 1016000 w 1286933"/>
              <a:gd name="connsiteY4" fmla="*/ 0 h 686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4" name="Freeform 13"/>
          <p:cNvSpPr/>
          <p:nvPr/>
        </p:nvSpPr>
        <p:spPr>
          <a:xfrm>
            <a:off x="10941783" y="-8468"/>
            <a:ext cx="1270575" cy="6866467"/>
          </a:xfrm>
          <a:custGeom>
            <a:avLst/>
            <a:gdLst>
              <a:gd name="connsiteX0" fmla="*/ 0 w 1244600"/>
              <a:gd name="connsiteY0" fmla="*/ 0 h 6874934"/>
              <a:gd name="connsiteX1" fmla="*/ 1117600 w 1244600"/>
              <a:gd name="connsiteY1" fmla="*/ 6866467 h 6874934"/>
              <a:gd name="connsiteX2" fmla="*/ 1244600 w 1244600"/>
              <a:gd name="connsiteY2" fmla="*/ 6874934 h 6874934"/>
              <a:gd name="connsiteX3" fmla="*/ 1236134 w 1244600"/>
              <a:gd name="connsiteY3" fmla="*/ 0 h 6874934"/>
              <a:gd name="connsiteX4" fmla="*/ 0 w 1244600"/>
              <a:gd name="connsiteY4" fmla="*/ 0 h 6874934"/>
              <a:gd name="connsiteX0" fmla="*/ 0 w 1253067"/>
              <a:gd name="connsiteY0" fmla="*/ 0 h 6874934"/>
              <a:gd name="connsiteX1" fmla="*/ 1117600 w 1253067"/>
              <a:gd name="connsiteY1" fmla="*/ 6866467 h 6874934"/>
              <a:gd name="connsiteX2" fmla="*/ 1244600 w 1253067"/>
              <a:gd name="connsiteY2" fmla="*/ 6874934 h 6874934"/>
              <a:gd name="connsiteX3" fmla="*/ 1253067 w 1253067"/>
              <a:gd name="connsiteY3" fmla="*/ 0 h 6874934"/>
              <a:gd name="connsiteX4" fmla="*/ 0 w 1253067"/>
              <a:gd name="connsiteY4" fmla="*/ 0 h 6874934"/>
              <a:gd name="connsiteX0" fmla="*/ 0 w 1270244"/>
              <a:gd name="connsiteY0" fmla="*/ 0 h 6866467"/>
              <a:gd name="connsiteX1" fmla="*/ 1117600 w 1270244"/>
              <a:gd name="connsiteY1" fmla="*/ 6866467 h 6866467"/>
              <a:gd name="connsiteX2" fmla="*/ 1270000 w 1270244"/>
              <a:gd name="connsiteY2" fmla="*/ 6866467 h 6866467"/>
              <a:gd name="connsiteX3" fmla="*/ 1253067 w 1270244"/>
              <a:gd name="connsiteY3" fmla="*/ 0 h 6866467"/>
              <a:gd name="connsiteX4" fmla="*/ 0 w 1270244"/>
              <a:gd name="connsiteY4" fmla="*/ 0 h 686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
        <p:nvSpPr>
          <p:cNvPr id="15" name="Freeform 14"/>
          <p:cNvSpPr/>
          <p:nvPr/>
        </p:nvSpPr>
        <p:spPr>
          <a:xfrm>
            <a:off x="10374369" y="3589868"/>
            <a:ext cx="1820807" cy="3268133"/>
          </a:xfrm>
          <a:custGeom>
            <a:avLst/>
            <a:gdLst>
              <a:gd name="connsiteX0" fmla="*/ 0 w 1820333"/>
              <a:gd name="connsiteY0" fmla="*/ 3268133 h 3268133"/>
              <a:gd name="connsiteX1" fmla="*/ 1811866 w 1820333"/>
              <a:gd name="connsiteY1" fmla="*/ 0 h 3268133"/>
              <a:gd name="connsiteX2" fmla="*/ 1820333 w 1820333"/>
              <a:gd name="connsiteY2" fmla="*/ 3259666 h 3268133"/>
              <a:gd name="connsiteX3" fmla="*/ 0 w 1820333"/>
              <a:gd name="connsiteY3" fmla="*/ 3268133 h 3268133"/>
            </a:gdLst>
            <a:ahLst/>
            <a:cxnLst>
              <a:cxn ang="0">
                <a:pos x="connsiteX0" y="connsiteY0"/>
              </a:cxn>
              <a:cxn ang="0">
                <a:pos x="connsiteX1" y="connsiteY1"/>
              </a:cxn>
              <a:cxn ang="0">
                <a:pos x="connsiteX2" y="connsiteY2"/>
              </a:cxn>
              <a:cxn ang="0">
                <a:pos x="connsiteX3" y="connsiteY3"/>
              </a:cxn>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6" name="Freeform 15"/>
          <p:cNvSpPr/>
          <p:nvPr/>
        </p:nvSpPr>
        <p:spPr>
          <a:xfrm>
            <a:off x="-8469" y="4013201"/>
            <a:ext cx="457319" cy="2853267"/>
          </a:xfrm>
          <a:custGeom>
            <a:avLst/>
            <a:gdLst>
              <a:gd name="connsiteX0" fmla="*/ 0 w 457200"/>
              <a:gd name="connsiteY0" fmla="*/ 0 h 2853267"/>
              <a:gd name="connsiteX1" fmla="*/ 457200 w 457200"/>
              <a:gd name="connsiteY1" fmla="*/ 2853267 h 2853267"/>
              <a:gd name="connsiteX2" fmla="*/ 0 w 457200"/>
              <a:gd name="connsiteY2" fmla="*/ 2844800 h 2853267"/>
              <a:gd name="connsiteX3" fmla="*/ 0 w 457200"/>
              <a:gd name="connsiteY3" fmla="*/ 0 h 2853267"/>
            </a:gdLst>
            <a:ahLst/>
            <a:cxnLst>
              <a:cxn ang="0">
                <a:pos x="connsiteX0" y="connsiteY0"/>
              </a:cxn>
              <a:cxn ang="0">
                <a:pos x="connsiteX1" y="connsiteY1"/>
              </a:cxn>
              <a:cxn ang="0">
                <a:pos x="connsiteX2" y="connsiteY2"/>
              </a:cxn>
              <a:cxn ang="0">
                <a:pos x="connsiteX3" y="connsiteY3"/>
              </a:cxn>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lang="en-US" sz="1800"/>
          </a:p>
        </p:txBody>
      </p:sp>
    </p:spTree>
    <p:extLst>
      <p:ext uri="{BB962C8B-B14F-4D97-AF65-F5344CB8AC3E}">
        <p14:creationId xmlns:p14="http://schemas.microsoft.com/office/powerpoint/2010/main" val="2395556881"/>
      </p:ext>
    </p:extLst>
  </p:cSld>
  <p:clrMapOvr>
    <a:masterClrMapping/>
  </p:clrMapOvr>
  <mc:AlternateContent xmlns:mc="http://schemas.openxmlformats.org/markup-compatibility/2006">
    <mc:Choice xmlns:p14="http://schemas.microsoft.com/office/powerpoint/2010/main" Requires="p14">
      <p:transition spd="slow" p14:dur="1250">
        <p14:flip dir="r"/>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cxnSp>
        <p:nvCxnSpPr>
          <p:cNvPr id="21" name="Straight Connector 20"/>
          <p:cNvCxnSpPr/>
          <p:nvPr/>
        </p:nvCxnSpPr>
        <p:spPr>
          <a:xfrm flipV="1">
            <a:off x="7427201" y="3681414"/>
            <a:ext cx="4764799"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931577" y="609600"/>
            <a:ext cx="8096242" cy="3022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512" y="4470400"/>
            <a:ext cx="8598907"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B5E4F77-56F4-46D8-AC29-9A3CA9F03E29}" type="datetimeFigureOut">
              <a:rPr lang="en-US" smtClean="0"/>
              <a:t>12/2/2012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772DA1-4903-465E-94CC-49444F5F9042}" type="slidenum">
              <a:rPr lang="en-US" smtClean="0"/>
              <a:t>‹#›</a:t>
            </a:fld>
            <a:endParaRPr lang="en-US"/>
          </a:p>
        </p:txBody>
      </p:sp>
      <p:cxnSp>
        <p:nvCxnSpPr>
          <p:cNvPr id="8" name="Straight Connector 7"/>
          <p:cNvCxnSpPr/>
          <p:nvPr/>
        </p:nvCxnSpPr>
        <p:spPr>
          <a:xfrm>
            <a:off x="9373453" y="0"/>
            <a:ext cx="1219518"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9" name="Freeform 8"/>
          <p:cNvSpPr/>
          <p:nvPr/>
        </p:nvSpPr>
        <p:spPr>
          <a:xfrm>
            <a:off x="9188726" y="-8467"/>
            <a:ext cx="3006450" cy="6866467"/>
          </a:xfrm>
          <a:custGeom>
            <a:avLst/>
            <a:gdLst>
              <a:gd name="connsiteX0" fmla="*/ 2023534 w 3005667"/>
              <a:gd name="connsiteY0" fmla="*/ 8467 h 6866467"/>
              <a:gd name="connsiteX1" fmla="*/ 0 w 3005667"/>
              <a:gd name="connsiteY1" fmla="*/ 6866467 h 6866467"/>
              <a:gd name="connsiteX2" fmla="*/ 2997200 w 3005667"/>
              <a:gd name="connsiteY2" fmla="*/ 6858000 h 6866467"/>
              <a:gd name="connsiteX3" fmla="*/ 3005667 w 3005667"/>
              <a:gd name="connsiteY3" fmla="*/ 0 h 6866467"/>
              <a:gd name="connsiteX4" fmla="*/ 2023534 w 3005667"/>
              <a:gd name="connsiteY4" fmla="*/ 8467 h 686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05667" h="6866467">
                <a:moveTo>
                  <a:pt x="2023534" y="8467"/>
                </a:moveTo>
                <a:lnTo>
                  <a:pt x="0" y="6866467"/>
                </a:lnTo>
                <a:lnTo>
                  <a:pt x="2997200" y="6858000"/>
                </a:lnTo>
                <a:cubicBezTo>
                  <a:pt x="3000022" y="4572000"/>
                  <a:pt x="3002845" y="2286000"/>
                  <a:pt x="3005667" y="0"/>
                </a:cubicBezTo>
                <a:lnTo>
                  <a:pt x="2023534" y="8467"/>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0" name="Freeform 9"/>
          <p:cNvSpPr/>
          <p:nvPr/>
        </p:nvSpPr>
        <p:spPr>
          <a:xfrm>
            <a:off x="9603701" y="-8467"/>
            <a:ext cx="2591475" cy="6866467"/>
          </a:xfrm>
          <a:custGeom>
            <a:avLst/>
            <a:gdLst>
              <a:gd name="connsiteX0" fmla="*/ 0 w 2590800"/>
              <a:gd name="connsiteY0" fmla="*/ 0 h 6866467"/>
              <a:gd name="connsiteX1" fmla="*/ 1202267 w 2590800"/>
              <a:gd name="connsiteY1" fmla="*/ 6866467 h 6866467"/>
              <a:gd name="connsiteX2" fmla="*/ 2590800 w 2590800"/>
              <a:gd name="connsiteY2" fmla="*/ 6866467 h 6866467"/>
              <a:gd name="connsiteX3" fmla="*/ 2582333 w 2590800"/>
              <a:gd name="connsiteY3" fmla="*/ 0 h 6866467"/>
              <a:gd name="connsiteX4" fmla="*/ 0 w 2590800"/>
              <a:gd name="connsiteY4" fmla="*/ 0 h 686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90800" h="6866467">
                <a:moveTo>
                  <a:pt x="0" y="0"/>
                </a:moveTo>
                <a:lnTo>
                  <a:pt x="1202267" y="6866467"/>
                </a:lnTo>
                <a:lnTo>
                  <a:pt x="2590800" y="6866467"/>
                </a:lnTo>
                <a:cubicBezTo>
                  <a:pt x="2587978" y="4577645"/>
                  <a:pt x="2585155" y="2288822"/>
                  <a:pt x="2582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1" name="Freeform 10"/>
          <p:cNvSpPr/>
          <p:nvPr/>
        </p:nvSpPr>
        <p:spPr>
          <a:xfrm>
            <a:off x="8934660" y="3048000"/>
            <a:ext cx="3260516" cy="3810000"/>
          </a:xfrm>
          <a:custGeom>
            <a:avLst/>
            <a:gdLst>
              <a:gd name="connsiteX0" fmla="*/ 0 w 3259667"/>
              <a:gd name="connsiteY0" fmla="*/ 3810000 h 3810000"/>
              <a:gd name="connsiteX1" fmla="*/ 3251200 w 3259667"/>
              <a:gd name="connsiteY1" fmla="*/ 0 h 3810000"/>
              <a:gd name="connsiteX2" fmla="*/ 3259667 w 3259667"/>
              <a:gd name="connsiteY2" fmla="*/ 3810000 h 3810000"/>
              <a:gd name="connsiteX3" fmla="*/ 0 w 3259667"/>
              <a:gd name="connsiteY3" fmla="*/ 3810000 h 3810000"/>
            </a:gdLst>
            <a:ahLst/>
            <a:cxnLst>
              <a:cxn ang="0">
                <a:pos x="connsiteX0" y="connsiteY0"/>
              </a:cxn>
              <a:cxn ang="0">
                <a:pos x="connsiteX1" y="connsiteY1"/>
              </a:cxn>
              <a:cxn ang="0">
                <a:pos x="connsiteX2" y="connsiteY2"/>
              </a:cxn>
              <a:cxn ang="0">
                <a:pos x="connsiteX3" y="connsiteY3"/>
              </a:cxn>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2" name="Freeform 11"/>
          <p:cNvSpPr/>
          <p:nvPr/>
        </p:nvSpPr>
        <p:spPr>
          <a:xfrm>
            <a:off x="9341166" y="-8467"/>
            <a:ext cx="2854010" cy="6866467"/>
          </a:xfrm>
          <a:custGeom>
            <a:avLst/>
            <a:gdLst>
              <a:gd name="connsiteX0" fmla="*/ 0 w 2853267"/>
              <a:gd name="connsiteY0" fmla="*/ 0 h 6866467"/>
              <a:gd name="connsiteX1" fmla="*/ 2472267 w 2853267"/>
              <a:gd name="connsiteY1" fmla="*/ 6866467 h 6866467"/>
              <a:gd name="connsiteX2" fmla="*/ 2853267 w 2853267"/>
              <a:gd name="connsiteY2" fmla="*/ 6858000 h 6866467"/>
              <a:gd name="connsiteX3" fmla="*/ 2853267 w 2853267"/>
              <a:gd name="connsiteY3" fmla="*/ 0 h 6866467"/>
              <a:gd name="connsiteX4" fmla="*/ 0 w 2853267"/>
              <a:gd name="connsiteY4" fmla="*/ 0 h 686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3" name="Freeform 12"/>
          <p:cNvSpPr/>
          <p:nvPr/>
        </p:nvSpPr>
        <p:spPr>
          <a:xfrm>
            <a:off x="10907908" y="-8467"/>
            <a:ext cx="1287268" cy="6866467"/>
          </a:xfrm>
          <a:custGeom>
            <a:avLst/>
            <a:gdLst>
              <a:gd name="connsiteX0" fmla="*/ 1016000 w 1286933"/>
              <a:gd name="connsiteY0" fmla="*/ 0 h 6866467"/>
              <a:gd name="connsiteX1" fmla="*/ 0 w 1286933"/>
              <a:gd name="connsiteY1" fmla="*/ 6866467 h 6866467"/>
              <a:gd name="connsiteX2" fmla="*/ 1286933 w 1286933"/>
              <a:gd name="connsiteY2" fmla="*/ 6866467 h 6866467"/>
              <a:gd name="connsiteX3" fmla="*/ 1278466 w 1286933"/>
              <a:gd name="connsiteY3" fmla="*/ 0 h 6866467"/>
              <a:gd name="connsiteX4" fmla="*/ 1016000 w 1286933"/>
              <a:gd name="connsiteY4" fmla="*/ 0 h 686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4" name="Freeform 13"/>
          <p:cNvSpPr/>
          <p:nvPr/>
        </p:nvSpPr>
        <p:spPr>
          <a:xfrm>
            <a:off x="10941783" y="-8468"/>
            <a:ext cx="1270575" cy="6866467"/>
          </a:xfrm>
          <a:custGeom>
            <a:avLst/>
            <a:gdLst>
              <a:gd name="connsiteX0" fmla="*/ 0 w 1244600"/>
              <a:gd name="connsiteY0" fmla="*/ 0 h 6874934"/>
              <a:gd name="connsiteX1" fmla="*/ 1117600 w 1244600"/>
              <a:gd name="connsiteY1" fmla="*/ 6866467 h 6874934"/>
              <a:gd name="connsiteX2" fmla="*/ 1244600 w 1244600"/>
              <a:gd name="connsiteY2" fmla="*/ 6874934 h 6874934"/>
              <a:gd name="connsiteX3" fmla="*/ 1236134 w 1244600"/>
              <a:gd name="connsiteY3" fmla="*/ 0 h 6874934"/>
              <a:gd name="connsiteX4" fmla="*/ 0 w 1244600"/>
              <a:gd name="connsiteY4" fmla="*/ 0 h 6874934"/>
              <a:gd name="connsiteX0" fmla="*/ 0 w 1253067"/>
              <a:gd name="connsiteY0" fmla="*/ 0 h 6874934"/>
              <a:gd name="connsiteX1" fmla="*/ 1117600 w 1253067"/>
              <a:gd name="connsiteY1" fmla="*/ 6866467 h 6874934"/>
              <a:gd name="connsiteX2" fmla="*/ 1244600 w 1253067"/>
              <a:gd name="connsiteY2" fmla="*/ 6874934 h 6874934"/>
              <a:gd name="connsiteX3" fmla="*/ 1253067 w 1253067"/>
              <a:gd name="connsiteY3" fmla="*/ 0 h 6874934"/>
              <a:gd name="connsiteX4" fmla="*/ 0 w 1253067"/>
              <a:gd name="connsiteY4" fmla="*/ 0 h 6874934"/>
              <a:gd name="connsiteX0" fmla="*/ 0 w 1270244"/>
              <a:gd name="connsiteY0" fmla="*/ 0 h 6866467"/>
              <a:gd name="connsiteX1" fmla="*/ 1117600 w 1270244"/>
              <a:gd name="connsiteY1" fmla="*/ 6866467 h 6866467"/>
              <a:gd name="connsiteX2" fmla="*/ 1270000 w 1270244"/>
              <a:gd name="connsiteY2" fmla="*/ 6866467 h 6866467"/>
              <a:gd name="connsiteX3" fmla="*/ 1253067 w 1270244"/>
              <a:gd name="connsiteY3" fmla="*/ 0 h 6866467"/>
              <a:gd name="connsiteX4" fmla="*/ 0 w 1270244"/>
              <a:gd name="connsiteY4" fmla="*/ 0 h 686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
        <p:nvSpPr>
          <p:cNvPr id="15" name="Freeform 14"/>
          <p:cNvSpPr/>
          <p:nvPr/>
        </p:nvSpPr>
        <p:spPr>
          <a:xfrm>
            <a:off x="10374369" y="3589868"/>
            <a:ext cx="1820807" cy="3268133"/>
          </a:xfrm>
          <a:custGeom>
            <a:avLst/>
            <a:gdLst>
              <a:gd name="connsiteX0" fmla="*/ 0 w 1820333"/>
              <a:gd name="connsiteY0" fmla="*/ 3268133 h 3268133"/>
              <a:gd name="connsiteX1" fmla="*/ 1811866 w 1820333"/>
              <a:gd name="connsiteY1" fmla="*/ 0 h 3268133"/>
              <a:gd name="connsiteX2" fmla="*/ 1820333 w 1820333"/>
              <a:gd name="connsiteY2" fmla="*/ 3259666 h 3268133"/>
              <a:gd name="connsiteX3" fmla="*/ 0 w 1820333"/>
              <a:gd name="connsiteY3" fmla="*/ 3268133 h 3268133"/>
            </a:gdLst>
            <a:ahLst/>
            <a:cxnLst>
              <a:cxn ang="0">
                <a:pos x="connsiteX0" y="connsiteY0"/>
              </a:cxn>
              <a:cxn ang="0">
                <a:pos x="connsiteX1" y="connsiteY1"/>
              </a:cxn>
              <a:cxn ang="0">
                <a:pos x="connsiteX2" y="connsiteY2"/>
              </a:cxn>
              <a:cxn ang="0">
                <a:pos x="connsiteX3" y="connsiteY3"/>
              </a:cxn>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6" name="Freeform 15"/>
          <p:cNvSpPr/>
          <p:nvPr/>
        </p:nvSpPr>
        <p:spPr>
          <a:xfrm>
            <a:off x="-8469" y="4013201"/>
            <a:ext cx="457319" cy="2853267"/>
          </a:xfrm>
          <a:custGeom>
            <a:avLst/>
            <a:gdLst>
              <a:gd name="connsiteX0" fmla="*/ 0 w 457200"/>
              <a:gd name="connsiteY0" fmla="*/ 0 h 2853267"/>
              <a:gd name="connsiteX1" fmla="*/ 457200 w 457200"/>
              <a:gd name="connsiteY1" fmla="*/ 2853267 h 2853267"/>
              <a:gd name="connsiteX2" fmla="*/ 0 w 457200"/>
              <a:gd name="connsiteY2" fmla="*/ 2844800 h 2853267"/>
              <a:gd name="connsiteX3" fmla="*/ 0 w 457200"/>
              <a:gd name="connsiteY3" fmla="*/ 0 h 2853267"/>
            </a:gdLst>
            <a:ahLst/>
            <a:cxnLst>
              <a:cxn ang="0">
                <a:pos x="connsiteX0" y="connsiteY0"/>
              </a:cxn>
              <a:cxn ang="0">
                <a:pos x="connsiteX1" y="connsiteY1"/>
              </a:cxn>
              <a:cxn ang="0">
                <a:pos x="connsiteX2" y="connsiteY2"/>
              </a:cxn>
              <a:cxn ang="0">
                <a:pos x="connsiteX3" y="connsiteY3"/>
              </a:cxn>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lang="en-US" sz="1800"/>
          </a:p>
        </p:txBody>
      </p:sp>
      <p:sp>
        <p:nvSpPr>
          <p:cNvPr id="23" name="Text Placeholder 9"/>
          <p:cNvSpPr>
            <a:spLocks noGrp="1"/>
          </p:cNvSpPr>
          <p:nvPr>
            <p:ph type="body" sz="quarter" idx="13"/>
          </p:nvPr>
        </p:nvSpPr>
        <p:spPr>
          <a:xfrm>
            <a:off x="1366495" y="3632200"/>
            <a:ext cx="7226406"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24" name="TextBox 23"/>
          <p:cNvSpPr txBox="1"/>
          <p:nvPr/>
        </p:nvSpPr>
        <p:spPr>
          <a:xfrm>
            <a:off x="542011" y="790378"/>
            <a:ext cx="60975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baseline="0" dirty="0" smtClean="0">
                <a:ln w="3175" cmpd="sng">
                  <a:noFill/>
                </a:ln>
                <a:solidFill>
                  <a:schemeClr val="accent1">
                    <a:lumMod val="60000"/>
                    <a:lumOff val="40000"/>
                  </a:schemeClr>
                </a:solidFill>
                <a:effectLst/>
                <a:latin typeface="Arial"/>
              </a:rPr>
              <a:t>“</a:t>
            </a:r>
            <a:endParaRPr lang="en-US" sz="8000" baseline="0" dirty="0">
              <a:ln w="3175" cmpd="sng">
                <a:noFill/>
              </a:ln>
              <a:solidFill>
                <a:schemeClr val="accent1">
                  <a:lumMod val="60000"/>
                  <a:lumOff val="40000"/>
                </a:schemeClr>
              </a:solidFill>
              <a:effectLst/>
              <a:latin typeface="Arial"/>
            </a:endParaRPr>
          </a:p>
        </p:txBody>
      </p:sp>
      <p:sp>
        <p:nvSpPr>
          <p:cNvPr id="25" name="TextBox 24"/>
          <p:cNvSpPr txBox="1"/>
          <p:nvPr/>
        </p:nvSpPr>
        <p:spPr>
          <a:xfrm>
            <a:off x="8895327" y="2886556"/>
            <a:ext cx="609759" cy="584776"/>
          </a:xfrm>
          <a:prstGeom prst="rect">
            <a:avLst/>
          </a:prstGeom>
        </p:spPr>
        <p:txBody>
          <a:bodyPr vert="horz" lIns="91440" tIns="45720" rIns="91440" bIns="45720" rtlCol="0" anchor="ctr">
            <a:noAutofit/>
          </a:bodyPr>
          <a:lstStyle>
            <a:defPPr>
              <a:defRPr lang="en-US"/>
            </a:defPPr>
            <a:lvl1pPr lvl="0">
              <a:spcBef>
                <a:spcPct val="0"/>
              </a:spcBef>
              <a:buNone/>
              <a:defRPr sz="8000" b="0" cap="all" baseline="0">
                <a:ln w="3175" cmpd="sng">
                  <a:noFill/>
                </a:ln>
                <a:effectLst/>
                <a:latin typeface="Arial"/>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smtClean="0">
                <a:solidFill>
                  <a:schemeClr val="accent1">
                    <a:lumMod val="60000"/>
                    <a:lumOff val="40000"/>
                  </a:schemeClr>
                </a:solidFill>
              </a:rPr>
              <a:t>”</a:t>
            </a:r>
            <a:endParaRPr lang="en-US" sz="8000" dirty="0">
              <a:solidFill>
                <a:schemeClr val="accent1">
                  <a:lumMod val="60000"/>
                  <a:lumOff val="40000"/>
                </a:schemeClr>
              </a:solidFill>
            </a:endParaRPr>
          </a:p>
        </p:txBody>
      </p:sp>
    </p:spTree>
    <p:extLst>
      <p:ext uri="{BB962C8B-B14F-4D97-AF65-F5344CB8AC3E}">
        <p14:creationId xmlns:p14="http://schemas.microsoft.com/office/powerpoint/2010/main" val="2986051753"/>
      </p:ext>
    </p:extLst>
  </p:cSld>
  <p:clrMapOvr>
    <a:masterClrMapping/>
  </p:clrMapOvr>
  <mc:AlternateContent xmlns:mc="http://schemas.openxmlformats.org/markup-compatibility/2006">
    <mc:Choice xmlns:p14="http://schemas.microsoft.com/office/powerpoint/2010/main" Requires="p14">
      <p:transition spd="slow" p14:dur="1250">
        <p14:flip dir="r"/>
      </p:transition>
    </mc:Choice>
    <mc:Fallback>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Name Card">
    <p:spTree>
      <p:nvGrpSpPr>
        <p:cNvPr id="1" name=""/>
        <p:cNvGrpSpPr/>
        <p:nvPr/>
      </p:nvGrpSpPr>
      <p:grpSpPr>
        <a:xfrm>
          <a:off x="0" y="0"/>
          <a:ext cx="0" cy="0"/>
          <a:chOff x="0" y="0"/>
          <a:chExt cx="0" cy="0"/>
        </a:xfrm>
      </p:grpSpPr>
      <p:cxnSp>
        <p:nvCxnSpPr>
          <p:cNvPr id="17" name="Straight Connector 16"/>
          <p:cNvCxnSpPr/>
          <p:nvPr/>
        </p:nvCxnSpPr>
        <p:spPr>
          <a:xfrm flipV="1">
            <a:off x="7427201" y="3681414"/>
            <a:ext cx="4764799"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677512" y="1931988"/>
            <a:ext cx="8598907"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512" y="4527448"/>
            <a:ext cx="8598907"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B5E4F77-56F4-46D8-AC29-9A3CA9F03E29}" type="datetimeFigureOut">
              <a:rPr lang="en-US" smtClean="0"/>
              <a:t>12/2/2012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772DA1-4903-465E-94CC-49444F5F9042}" type="slidenum">
              <a:rPr lang="en-US" smtClean="0"/>
              <a:t>‹#›</a:t>
            </a:fld>
            <a:endParaRPr lang="en-US"/>
          </a:p>
        </p:txBody>
      </p:sp>
      <p:cxnSp>
        <p:nvCxnSpPr>
          <p:cNvPr id="8" name="Straight Connector 7"/>
          <p:cNvCxnSpPr/>
          <p:nvPr/>
        </p:nvCxnSpPr>
        <p:spPr>
          <a:xfrm>
            <a:off x="9373453" y="0"/>
            <a:ext cx="1219518"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9" name="Freeform 8"/>
          <p:cNvSpPr/>
          <p:nvPr/>
        </p:nvSpPr>
        <p:spPr>
          <a:xfrm>
            <a:off x="9188726" y="-8467"/>
            <a:ext cx="3006450" cy="6866467"/>
          </a:xfrm>
          <a:custGeom>
            <a:avLst/>
            <a:gdLst>
              <a:gd name="connsiteX0" fmla="*/ 2023534 w 3005667"/>
              <a:gd name="connsiteY0" fmla="*/ 8467 h 6866467"/>
              <a:gd name="connsiteX1" fmla="*/ 0 w 3005667"/>
              <a:gd name="connsiteY1" fmla="*/ 6866467 h 6866467"/>
              <a:gd name="connsiteX2" fmla="*/ 2997200 w 3005667"/>
              <a:gd name="connsiteY2" fmla="*/ 6858000 h 6866467"/>
              <a:gd name="connsiteX3" fmla="*/ 3005667 w 3005667"/>
              <a:gd name="connsiteY3" fmla="*/ 0 h 6866467"/>
              <a:gd name="connsiteX4" fmla="*/ 2023534 w 3005667"/>
              <a:gd name="connsiteY4" fmla="*/ 8467 h 686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05667" h="6866467">
                <a:moveTo>
                  <a:pt x="2023534" y="8467"/>
                </a:moveTo>
                <a:lnTo>
                  <a:pt x="0" y="6866467"/>
                </a:lnTo>
                <a:lnTo>
                  <a:pt x="2997200" y="6858000"/>
                </a:lnTo>
                <a:cubicBezTo>
                  <a:pt x="3000022" y="4572000"/>
                  <a:pt x="3002845" y="2286000"/>
                  <a:pt x="3005667" y="0"/>
                </a:cubicBezTo>
                <a:lnTo>
                  <a:pt x="2023534" y="8467"/>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0" name="Freeform 9"/>
          <p:cNvSpPr/>
          <p:nvPr/>
        </p:nvSpPr>
        <p:spPr>
          <a:xfrm>
            <a:off x="9603701" y="-8467"/>
            <a:ext cx="2591475" cy="6866467"/>
          </a:xfrm>
          <a:custGeom>
            <a:avLst/>
            <a:gdLst>
              <a:gd name="connsiteX0" fmla="*/ 0 w 2590800"/>
              <a:gd name="connsiteY0" fmla="*/ 0 h 6866467"/>
              <a:gd name="connsiteX1" fmla="*/ 1202267 w 2590800"/>
              <a:gd name="connsiteY1" fmla="*/ 6866467 h 6866467"/>
              <a:gd name="connsiteX2" fmla="*/ 2590800 w 2590800"/>
              <a:gd name="connsiteY2" fmla="*/ 6866467 h 6866467"/>
              <a:gd name="connsiteX3" fmla="*/ 2582333 w 2590800"/>
              <a:gd name="connsiteY3" fmla="*/ 0 h 6866467"/>
              <a:gd name="connsiteX4" fmla="*/ 0 w 2590800"/>
              <a:gd name="connsiteY4" fmla="*/ 0 h 686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90800" h="6866467">
                <a:moveTo>
                  <a:pt x="0" y="0"/>
                </a:moveTo>
                <a:lnTo>
                  <a:pt x="1202267" y="6866467"/>
                </a:lnTo>
                <a:lnTo>
                  <a:pt x="2590800" y="6866467"/>
                </a:lnTo>
                <a:cubicBezTo>
                  <a:pt x="2587978" y="4577645"/>
                  <a:pt x="2585155" y="2288822"/>
                  <a:pt x="2582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1" name="Freeform 10"/>
          <p:cNvSpPr/>
          <p:nvPr/>
        </p:nvSpPr>
        <p:spPr>
          <a:xfrm>
            <a:off x="8934660" y="3048000"/>
            <a:ext cx="3260516" cy="3810000"/>
          </a:xfrm>
          <a:custGeom>
            <a:avLst/>
            <a:gdLst>
              <a:gd name="connsiteX0" fmla="*/ 0 w 3259667"/>
              <a:gd name="connsiteY0" fmla="*/ 3810000 h 3810000"/>
              <a:gd name="connsiteX1" fmla="*/ 3251200 w 3259667"/>
              <a:gd name="connsiteY1" fmla="*/ 0 h 3810000"/>
              <a:gd name="connsiteX2" fmla="*/ 3259667 w 3259667"/>
              <a:gd name="connsiteY2" fmla="*/ 3810000 h 3810000"/>
              <a:gd name="connsiteX3" fmla="*/ 0 w 3259667"/>
              <a:gd name="connsiteY3" fmla="*/ 3810000 h 3810000"/>
            </a:gdLst>
            <a:ahLst/>
            <a:cxnLst>
              <a:cxn ang="0">
                <a:pos x="connsiteX0" y="connsiteY0"/>
              </a:cxn>
              <a:cxn ang="0">
                <a:pos x="connsiteX1" y="connsiteY1"/>
              </a:cxn>
              <a:cxn ang="0">
                <a:pos x="connsiteX2" y="connsiteY2"/>
              </a:cxn>
              <a:cxn ang="0">
                <a:pos x="connsiteX3" y="connsiteY3"/>
              </a:cxn>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2" name="Freeform 11"/>
          <p:cNvSpPr/>
          <p:nvPr/>
        </p:nvSpPr>
        <p:spPr>
          <a:xfrm>
            <a:off x="9341166" y="-8467"/>
            <a:ext cx="2854010" cy="6866467"/>
          </a:xfrm>
          <a:custGeom>
            <a:avLst/>
            <a:gdLst>
              <a:gd name="connsiteX0" fmla="*/ 0 w 2853267"/>
              <a:gd name="connsiteY0" fmla="*/ 0 h 6866467"/>
              <a:gd name="connsiteX1" fmla="*/ 2472267 w 2853267"/>
              <a:gd name="connsiteY1" fmla="*/ 6866467 h 6866467"/>
              <a:gd name="connsiteX2" fmla="*/ 2853267 w 2853267"/>
              <a:gd name="connsiteY2" fmla="*/ 6858000 h 6866467"/>
              <a:gd name="connsiteX3" fmla="*/ 2853267 w 2853267"/>
              <a:gd name="connsiteY3" fmla="*/ 0 h 6866467"/>
              <a:gd name="connsiteX4" fmla="*/ 0 w 2853267"/>
              <a:gd name="connsiteY4" fmla="*/ 0 h 686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3" name="Freeform 12"/>
          <p:cNvSpPr/>
          <p:nvPr/>
        </p:nvSpPr>
        <p:spPr>
          <a:xfrm>
            <a:off x="10907908" y="-8467"/>
            <a:ext cx="1287268" cy="6866467"/>
          </a:xfrm>
          <a:custGeom>
            <a:avLst/>
            <a:gdLst>
              <a:gd name="connsiteX0" fmla="*/ 1016000 w 1286933"/>
              <a:gd name="connsiteY0" fmla="*/ 0 h 6866467"/>
              <a:gd name="connsiteX1" fmla="*/ 0 w 1286933"/>
              <a:gd name="connsiteY1" fmla="*/ 6866467 h 6866467"/>
              <a:gd name="connsiteX2" fmla="*/ 1286933 w 1286933"/>
              <a:gd name="connsiteY2" fmla="*/ 6866467 h 6866467"/>
              <a:gd name="connsiteX3" fmla="*/ 1278466 w 1286933"/>
              <a:gd name="connsiteY3" fmla="*/ 0 h 6866467"/>
              <a:gd name="connsiteX4" fmla="*/ 1016000 w 1286933"/>
              <a:gd name="connsiteY4" fmla="*/ 0 h 686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4" name="Freeform 13"/>
          <p:cNvSpPr/>
          <p:nvPr/>
        </p:nvSpPr>
        <p:spPr>
          <a:xfrm>
            <a:off x="10941783" y="-8468"/>
            <a:ext cx="1270575" cy="6866467"/>
          </a:xfrm>
          <a:custGeom>
            <a:avLst/>
            <a:gdLst>
              <a:gd name="connsiteX0" fmla="*/ 0 w 1244600"/>
              <a:gd name="connsiteY0" fmla="*/ 0 h 6874934"/>
              <a:gd name="connsiteX1" fmla="*/ 1117600 w 1244600"/>
              <a:gd name="connsiteY1" fmla="*/ 6866467 h 6874934"/>
              <a:gd name="connsiteX2" fmla="*/ 1244600 w 1244600"/>
              <a:gd name="connsiteY2" fmla="*/ 6874934 h 6874934"/>
              <a:gd name="connsiteX3" fmla="*/ 1236134 w 1244600"/>
              <a:gd name="connsiteY3" fmla="*/ 0 h 6874934"/>
              <a:gd name="connsiteX4" fmla="*/ 0 w 1244600"/>
              <a:gd name="connsiteY4" fmla="*/ 0 h 6874934"/>
              <a:gd name="connsiteX0" fmla="*/ 0 w 1253067"/>
              <a:gd name="connsiteY0" fmla="*/ 0 h 6874934"/>
              <a:gd name="connsiteX1" fmla="*/ 1117600 w 1253067"/>
              <a:gd name="connsiteY1" fmla="*/ 6866467 h 6874934"/>
              <a:gd name="connsiteX2" fmla="*/ 1244600 w 1253067"/>
              <a:gd name="connsiteY2" fmla="*/ 6874934 h 6874934"/>
              <a:gd name="connsiteX3" fmla="*/ 1253067 w 1253067"/>
              <a:gd name="connsiteY3" fmla="*/ 0 h 6874934"/>
              <a:gd name="connsiteX4" fmla="*/ 0 w 1253067"/>
              <a:gd name="connsiteY4" fmla="*/ 0 h 6874934"/>
              <a:gd name="connsiteX0" fmla="*/ 0 w 1270244"/>
              <a:gd name="connsiteY0" fmla="*/ 0 h 6866467"/>
              <a:gd name="connsiteX1" fmla="*/ 1117600 w 1270244"/>
              <a:gd name="connsiteY1" fmla="*/ 6866467 h 6866467"/>
              <a:gd name="connsiteX2" fmla="*/ 1270000 w 1270244"/>
              <a:gd name="connsiteY2" fmla="*/ 6866467 h 6866467"/>
              <a:gd name="connsiteX3" fmla="*/ 1253067 w 1270244"/>
              <a:gd name="connsiteY3" fmla="*/ 0 h 6866467"/>
              <a:gd name="connsiteX4" fmla="*/ 0 w 1270244"/>
              <a:gd name="connsiteY4" fmla="*/ 0 h 686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
        <p:nvSpPr>
          <p:cNvPr id="15" name="Freeform 14"/>
          <p:cNvSpPr/>
          <p:nvPr/>
        </p:nvSpPr>
        <p:spPr>
          <a:xfrm>
            <a:off x="10374369" y="3589868"/>
            <a:ext cx="1820807" cy="3268133"/>
          </a:xfrm>
          <a:custGeom>
            <a:avLst/>
            <a:gdLst>
              <a:gd name="connsiteX0" fmla="*/ 0 w 1820333"/>
              <a:gd name="connsiteY0" fmla="*/ 3268133 h 3268133"/>
              <a:gd name="connsiteX1" fmla="*/ 1811866 w 1820333"/>
              <a:gd name="connsiteY1" fmla="*/ 0 h 3268133"/>
              <a:gd name="connsiteX2" fmla="*/ 1820333 w 1820333"/>
              <a:gd name="connsiteY2" fmla="*/ 3259666 h 3268133"/>
              <a:gd name="connsiteX3" fmla="*/ 0 w 1820333"/>
              <a:gd name="connsiteY3" fmla="*/ 3268133 h 3268133"/>
            </a:gdLst>
            <a:ahLst/>
            <a:cxnLst>
              <a:cxn ang="0">
                <a:pos x="connsiteX0" y="connsiteY0"/>
              </a:cxn>
              <a:cxn ang="0">
                <a:pos x="connsiteX1" y="connsiteY1"/>
              </a:cxn>
              <a:cxn ang="0">
                <a:pos x="connsiteX2" y="connsiteY2"/>
              </a:cxn>
              <a:cxn ang="0">
                <a:pos x="connsiteX3" y="connsiteY3"/>
              </a:cxn>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6" name="Freeform 15"/>
          <p:cNvSpPr/>
          <p:nvPr/>
        </p:nvSpPr>
        <p:spPr>
          <a:xfrm>
            <a:off x="-8469" y="4013201"/>
            <a:ext cx="457319" cy="2853267"/>
          </a:xfrm>
          <a:custGeom>
            <a:avLst/>
            <a:gdLst>
              <a:gd name="connsiteX0" fmla="*/ 0 w 457200"/>
              <a:gd name="connsiteY0" fmla="*/ 0 h 2853267"/>
              <a:gd name="connsiteX1" fmla="*/ 457200 w 457200"/>
              <a:gd name="connsiteY1" fmla="*/ 2853267 h 2853267"/>
              <a:gd name="connsiteX2" fmla="*/ 0 w 457200"/>
              <a:gd name="connsiteY2" fmla="*/ 2844800 h 2853267"/>
              <a:gd name="connsiteX3" fmla="*/ 0 w 457200"/>
              <a:gd name="connsiteY3" fmla="*/ 0 h 2853267"/>
            </a:gdLst>
            <a:ahLst/>
            <a:cxnLst>
              <a:cxn ang="0">
                <a:pos x="connsiteX0" y="connsiteY0"/>
              </a:cxn>
              <a:cxn ang="0">
                <a:pos x="connsiteX1" y="connsiteY1"/>
              </a:cxn>
              <a:cxn ang="0">
                <a:pos x="connsiteX2" y="connsiteY2"/>
              </a:cxn>
              <a:cxn ang="0">
                <a:pos x="connsiteX3" y="connsiteY3"/>
              </a:cxn>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lang="en-US" sz="1800"/>
          </a:p>
        </p:txBody>
      </p:sp>
    </p:spTree>
    <p:extLst>
      <p:ext uri="{BB962C8B-B14F-4D97-AF65-F5344CB8AC3E}">
        <p14:creationId xmlns:p14="http://schemas.microsoft.com/office/powerpoint/2010/main" val="578341881"/>
      </p:ext>
    </p:extLst>
  </p:cSld>
  <p:clrMapOvr>
    <a:masterClrMapping/>
  </p:clrMapOvr>
  <mc:AlternateContent xmlns:mc="http://schemas.openxmlformats.org/markup-compatibility/2006">
    <mc:Choice xmlns:p14="http://schemas.microsoft.com/office/powerpoint/2010/main" Requires="p14">
      <p:transition spd="slow" p14:dur="1250">
        <p14:flip dir="r"/>
      </p:transition>
    </mc:Choice>
    <mc:Fallback>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cxnSp>
        <p:nvCxnSpPr>
          <p:cNvPr id="21" name="Straight Connector 20"/>
          <p:cNvCxnSpPr/>
          <p:nvPr/>
        </p:nvCxnSpPr>
        <p:spPr>
          <a:xfrm flipV="1">
            <a:off x="7427201" y="3681414"/>
            <a:ext cx="4764799"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931577" y="609600"/>
            <a:ext cx="8096242" cy="3022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512" y="4527448"/>
            <a:ext cx="8598907"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B5E4F77-56F4-46D8-AC29-9A3CA9F03E29}" type="datetimeFigureOut">
              <a:rPr lang="en-US" smtClean="0"/>
              <a:t>12/2/2012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772DA1-4903-465E-94CC-49444F5F9042}" type="slidenum">
              <a:rPr lang="en-US" smtClean="0"/>
              <a:t>‹#›</a:t>
            </a:fld>
            <a:endParaRPr lang="en-US"/>
          </a:p>
        </p:txBody>
      </p:sp>
      <p:cxnSp>
        <p:nvCxnSpPr>
          <p:cNvPr id="8" name="Straight Connector 7"/>
          <p:cNvCxnSpPr/>
          <p:nvPr/>
        </p:nvCxnSpPr>
        <p:spPr>
          <a:xfrm>
            <a:off x="9373453" y="0"/>
            <a:ext cx="1219518"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9" name="Freeform 8"/>
          <p:cNvSpPr/>
          <p:nvPr/>
        </p:nvSpPr>
        <p:spPr>
          <a:xfrm>
            <a:off x="9188726" y="-8467"/>
            <a:ext cx="3006450" cy="6866467"/>
          </a:xfrm>
          <a:custGeom>
            <a:avLst/>
            <a:gdLst>
              <a:gd name="connsiteX0" fmla="*/ 2023534 w 3005667"/>
              <a:gd name="connsiteY0" fmla="*/ 8467 h 6866467"/>
              <a:gd name="connsiteX1" fmla="*/ 0 w 3005667"/>
              <a:gd name="connsiteY1" fmla="*/ 6866467 h 6866467"/>
              <a:gd name="connsiteX2" fmla="*/ 2997200 w 3005667"/>
              <a:gd name="connsiteY2" fmla="*/ 6858000 h 6866467"/>
              <a:gd name="connsiteX3" fmla="*/ 3005667 w 3005667"/>
              <a:gd name="connsiteY3" fmla="*/ 0 h 6866467"/>
              <a:gd name="connsiteX4" fmla="*/ 2023534 w 3005667"/>
              <a:gd name="connsiteY4" fmla="*/ 8467 h 686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05667" h="6866467">
                <a:moveTo>
                  <a:pt x="2023534" y="8467"/>
                </a:moveTo>
                <a:lnTo>
                  <a:pt x="0" y="6866467"/>
                </a:lnTo>
                <a:lnTo>
                  <a:pt x="2997200" y="6858000"/>
                </a:lnTo>
                <a:cubicBezTo>
                  <a:pt x="3000022" y="4572000"/>
                  <a:pt x="3002845" y="2286000"/>
                  <a:pt x="3005667" y="0"/>
                </a:cubicBezTo>
                <a:lnTo>
                  <a:pt x="2023534" y="8467"/>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0" name="Freeform 9"/>
          <p:cNvSpPr/>
          <p:nvPr/>
        </p:nvSpPr>
        <p:spPr>
          <a:xfrm>
            <a:off x="9603701" y="-8467"/>
            <a:ext cx="2591475" cy="6866467"/>
          </a:xfrm>
          <a:custGeom>
            <a:avLst/>
            <a:gdLst>
              <a:gd name="connsiteX0" fmla="*/ 0 w 2590800"/>
              <a:gd name="connsiteY0" fmla="*/ 0 h 6866467"/>
              <a:gd name="connsiteX1" fmla="*/ 1202267 w 2590800"/>
              <a:gd name="connsiteY1" fmla="*/ 6866467 h 6866467"/>
              <a:gd name="connsiteX2" fmla="*/ 2590800 w 2590800"/>
              <a:gd name="connsiteY2" fmla="*/ 6866467 h 6866467"/>
              <a:gd name="connsiteX3" fmla="*/ 2582333 w 2590800"/>
              <a:gd name="connsiteY3" fmla="*/ 0 h 6866467"/>
              <a:gd name="connsiteX4" fmla="*/ 0 w 2590800"/>
              <a:gd name="connsiteY4" fmla="*/ 0 h 686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90800" h="6866467">
                <a:moveTo>
                  <a:pt x="0" y="0"/>
                </a:moveTo>
                <a:lnTo>
                  <a:pt x="1202267" y="6866467"/>
                </a:lnTo>
                <a:lnTo>
                  <a:pt x="2590800" y="6866467"/>
                </a:lnTo>
                <a:cubicBezTo>
                  <a:pt x="2587978" y="4577645"/>
                  <a:pt x="2585155" y="2288822"/>
                  <a:pt x="2582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1" name="Freeform 10"/>
          <p:cNvSpPr/>
          <p:nvPr/>
        </p:nvSpPr>
        <p:spPr>
          <a:xfrm>
            <a:off x="8934660" y="3048000"/>
            <a:ext cx="3260516" cy="3810000"/>
          </a:xfrm>
          <a:custGeom>
            <a:avLst/>
            <a:gdLst>
              <a:gd name="connsiteX0" fmla="*/ 0 w 3259667"/>
              <a:gd name="connsiteY0" fmla="*/ 3810000 h 3810000"/>
              <a:gd name="connsiteX1" fmla="*/ 3251200 w 3259667"/>
              <a:gd name="connsiteY1" fmla="*/ 0 h 3810000"/>
              <a:gd name="connsiteX2" fmla="*/ 3259667 w 3259667"/>
              <a:gd name="connsiteY2" fmla="*/ 3810000 h 3810000"/>
              <a:gd name="connsiteX3" fmla="*/ 0 w 3259667"/>
              <a:gd name="connsiteY3" fmla="*/ 3810000 h 3810000"/>
            </a:gdLst>
            <a:ahLst/>
            <a:cxnLst>
              <a:cxn ang="0">
                <a:pos x="connsiteX0" y="connsiteY0"/>
              </a:cxn>
              <a:cxn ang="0">
                <a:pos x="connsiteX1" y="connsiteY1"/>
              </a:cxn>
              <a:cxn ang="0">
                <a:pos x="connsiteX2" y="connsiteY2"/>
              </a:cxn>
              <a:cxn ang="0">
                <a:pos x="connsiteX3" y="connsiteY3"/>
              </a:cxn>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2" name="Freeform 11"/>
          <p:cNvSpPr/>
          <p:nvPr/>
        </p:nvSpPr>
        <p:spPr>
          <a:xfrm>
            <a:off x="9341166" y="-8467"/>
            <a:ext cx="2854010" cy="6866467"/>
          </a:xfrm>
          <a:custGeom>
            <a:avLst/>
            <a:gdLst>
              <a:gd name="connsiteX0" fmla="*/ 0 w 2853267"/>
              <a:gd name="connsiteY0" fmla="*/ 0 h 6866467"/>
              <a:gd name="connsiteX1" fmla="*/ 2472267 w 2853267"/>
              <a:gd name="connsiteY1" fmla="*/ 6866467 h 6866467"/>
              <a:gd name="connsiteX2" fmla="*/ 2853267 w 2853267"/>
              <a:gd name="connsiteY2" fmla="*/ 6858000 h 6866467"/>
              <a:gd name="connsiteX3" fmla="*/ 2853267 w 2853267"/>
              <a:gd name="connsiteY3" fmla="*/ 0 h 6866467"/>
              <a:gd name="connsiteX4" fmla="*/ 0 w 2853267"/>
              <a:gd name="connsiteY4" fmla="*/ 0 h 686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3" name="Freeform 12"/>
          <p:cNvSpPr/>
          <p:nvPr/>
        </p:nvSpPr>
        <p:spPr>
          <a:xfrm>
            <a:off x="10907908" y="-8467"/>
            <a:ext cx="1287268" cy="6866467"/>
          </a:xfrm>
          <a:custGeom>
            <a:avLst/>
            <a:gdLst>
              <a:gd name="connsiteX0" fmla="*/ 1016000 w 1286933"/>
              <a:gd name="connsiteY0" fmla="*/ 0 h 6866467"/>
              <a:gd name="connsiteX1" fmla="*/ 0 w 1286933"/>
              <a:gd name="connsiteY1" fmla="*/ 6866467 h 6866467"/>
              <a:gd name="connsiteX2" fmla="*/ 1286933 w 1286933"/>
              <a:gd name="connsiteY2" fmla="*/ 6866467 h 6866467"/>
              <a:gd name="connsiteX3" fmla="*/ 1278466 w 1286933"/>
              <a:gd name="connsiteY3" fmla="*/ 0 h 6866467"/>
              <a:gd name="connsiteX4" fmla="*/ 1016000 w 1286933"/>
              <a:gd name="connsiteY4" fmla="*/ 0 h 686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4" name="Freeform 13"/>
          <p:cNvSpPr/>
          <p:nvPr/>
        </p:nvSpPr>
        <p:spPr>
          <a:xfrm>
            <a:off x="10941783" y="-8468"/>
            <a:ext cx="1270575" cy="6866467"/>
          </a:xfrm>
          <a:custGeom>
            <a:avLst/>
            <a:gdLst>
              <a:gd name="connsiteX0" fmla="*/ 0 w 1244600"/>
              <a:gd name="connsiteY0" fmla="*/ 0 h 6874934"/>
              <a:gd name="connsiteX1" fmla="*/ 1117600 w 1244600"/>
              <a:gd name="connsiteY1" fmla="*/ 6866467 h 6874934"/>
              <a:gd name="connsiteX2" fmla="*/ 1244600 w 1244600"/>
              <a:gd name="connsiteY2" fmla="*/ 6874934 h 6874934"/>
              <a:gd name="connsiteX3" fmla="*/ 1236134 w 1244600"/>
              <a:gd name="connsiteY3" fmla="*/ 0 h 6874934"/>
              <a:gd name="connsiteX4" fmla="*/ 0 w 1244600"/>
              <a:gd name="connsiteY4" fmla="*/ 0 h 6874934"/>
              <a:gd name="connsiteX0" fmla="*/ 0 w 1253067"/>
              <a:gd name="connsiteY0" fmla="*/ 0 h 6874934"/>
              <a:gd name="connsiteX1" fmla="*/ 1117600 w 1253067"/>
              <a:gd name="connsiteY1" fmla="*/ 6866467 h 6874934"/>
              <a:gd name="connsiteX2" fmla="*/ 1244600 w 1253067"/>
              <a:gd name="connsiteY2" fmla="*/ 6874934 h 6874934"/>
              <a:gd name="connsiteX3" fmla="*/ 1253067 w 1253067"/>
              <a:gd name="connsiteY3" fmla="*/ 0 h 6874934"/>
              <a:gd name="connsiteX4" fmla="*/ 0 w 1253067"/>
              <a:gd name="connsiteY4" fmla="*/ 0 h 6874934"/>
              <a:gd name="connsiteX0" fmla="*/ 0 w 1270244"/>
              <a:gd name="connsiteY0" fmla="*/ 0 h 6866467"/>
              <a:gd name="connsiteX1" fmla="*/ 1117600 w 1270244"/>
              <a:gd name="connsiteY1" fmla="*/ 6866467 h 6866467"/>
              <a:gd name="connsiteX2" fmla="*/ 1270000 w 1270244"/>
              <a:gd name="connsiteY2" fmla="*/ 6866467 h 6866467"/>
              <a:gd name="connsiteX3" fmla="*/ 1253067 w 1270244"/>
              <a:gd name="connsiteY3" fmla="*/ 0 h 6866467"/>
              <a:gd name="connsiteX4" fmla="*/ 0 w 1270244"/>
              <a:gd name="connsiteY4" fmla="*/ 0 h 686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
        <p:nvSpPr>
          <p:cNvPr id="15" name="Freeform 14"/>
          <p:cNvSpPr/>
          <p:nvPr/>
        </p:nvSpPr>
        <p:spPr>
          <a:xfrm>
            <a:off x="10374369" y="3589868"/>
            <a:ext cx="1820807" cy="3268133"/>
          </a:xfrm>
          <a:custGeom>
            <a:avLst/>
            <a:gdLst>
              <a:gd name="connsiteX0" fmla="*/ 0 w 1820333"/>
              <a:gd name="connsiteY0" fmla="*/ 3268133 h 3268133"/>
              <a:gd name="connsiteX1" fmla="*/ 1811866 w 1820333"/>
              <a:gd name="connsiteY1" fmla="*/ 0 h 3268133"/>
              <a:gd name="connsiteX2" fmla="*/ 1820333 w 1820333"/>
              <a:gd name="connsiteY2" fmla="*/ 3259666 h 3268133"/>
              <a:gd name="connsiteX3" fmla="*/ 0 w 1820333"/>
              <a:gd name="connsiteY3" fmla="*/ 3268133 h 3268133"/>
            </a:gdLst>
            <a:ahLst/>
            <a:cxnLst>
              <a:cxn ang="0">
                <a:pos x="connsiteX0" y="connsiteY0"/>
              </a:cxn>
              <a:cxn ang="0">
                <a:pos x="connsiteX1" y="connsiteY1"/>
              </a:cxn>
              <a:cxn ang="0">
                <a:pos x="connsiteX2" y="connsiteY2"/>
              </a:cxn>
              <a:cxn ang="0">
                <a:pos x="connsiteX3" y="connsiteY3"/>
              </a:cxn>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6" name="Freeform 15"/>
          <p:cNvSpPr/>
          <p:nvPr/>
        </p:nvSpPr>
        <p:spPr>
          <a:xfrm>
            <a:off x="-8469" y="4013201"/>
            <a:ext cx="457319" cy="2853267"/>
          </a:xfrm>
          <a:custGeom>
            <a:avLst/>
            <a:gdLst>
              <a:gd name="connsiteX0" fmla="*/ 0 w 457200"/>
              <a:gd name="connsiteY0" fmla="*/ 0 h 2853267"/>
              <a:gd name="connsiteX1" fmla="*/ 457200 w 457200"/>
              <a:gd name="connsiteY1" fmla="*/ 2853267 h 2853267"/>
              <a:gd name="connsiteX2" fmla="*/ 0 w 457200"/>
              <a:gd name="connsiteY2" fmla="*/ 2844800 h 2853267"/>
              <a:gd name="connsiteX3" fmla="*/ 0 w 457200"/>
              <a:gd name="connsiteY3" fmla="*/ 0 h 2853267"/>
            </a:gdLst>
            <a:ahLst/>
            <a:cxnLst>
              <a:cxn ang="0">
                <a:pos x="connsiteX0" y="connsiteY0"/>
              </a:cxn>
              <a:cxn ang="0">
                <a:pos x="connsiteX1" y="connsiteY1"/>
              </a:cxn>
              <a:cxn ang="0">
                <a:pos x="connsiteX2" y="connsiteY2"/>
              </a:cxn>
              <a:cxn ang="0">
                <a:pos x="connsiteX3" y="connsiteY3"/>
              </a:cxn>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lang="en-US" sz="1800"/>
          </a:p>
        </p:txBody>
      </p:sp>
      <p:sp>
        <p:nvSpPr>
          <p:cNvPr id="23" name="Text Placeholder 9"/>
          <p:cNvSpPr>
            <a:spLocks noGrp="1"/>
          </p:cNvSpPr>
          <p:nvPr>
            <p:ph type="body" sz="quarter" idx="13"/>
          </p:nvPr>
        </p:nvSpPr>
        <p:spPr>
          <a:xfrm>
            <a:off x="677509" y="4013200"/>
            <a:ext cx="8598908"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24" name="TextBox 23"/>
          <p:cNvSpPr txBox="1"/>
          <p:nvPr/>
        </p:nvSpPr>
        <p:spPr>
          <a:xfrm>
            <a:off x="542011" y="790378"/>
            <a:ext cx="60975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baseline="0" dirty="0" smtClean="0">
                <a:ln w="3175" cmpd="sng">
                  <a:noFill/>
                </a:ln>
                <a:solidFill>
                  <a:schemeClr val="accent1">
                    <a:lumMod val="60000"/>
                    <a:lumOff val="40000"/>
                  </a:schemeClr>
                </a:solidFill>
                <a:effectLst/>
                <a:latin typeface="Arial"/>
              </a:rPr>
              <a:t>“</a:t>
            </a:r>
            <a:endParaRPr lang="en-US" sz="8000" baseline="0" dirty="0">
              <a:ln w="3175" cmpd="sng">
                <a:noFill/>
              </a:ln>
              <a:solidFill>
                <a:schemeClr val="accent1">
                  <a:lumMod val="60000"/>
                  <a:lumOff val="40000"/>
                </a:schemeClr>
              </a:solidFill>
              <a:effectLst/>
              <a:latin typeface="Arial"/>
            </a:endParaRPr>
          </a:p>
        </p:txBody>
      </p:sp>
      <p:sp>
        <p:nvSpPr>
          <p:cNvPr id="25" name="TextBox 24"/>
          <p:cNvSpPr txBox="1"/>
          <p:nvPr/>
        </p:nvSpPr>
        <p:spPr>
          <a:xfrm>
            <a:off x="8895327" y="2886556"/>
            <a:ext cx="609759" cy="584776"/>
          </a:xfrm>
          <a:prstGeom prst="rect">
            <a:avLst/>
          </a:prstGeom>
        </p:spPr>
        <p:txBody>
          <a:bodyPr vert="horz" lIns="91440" tIns="45720" rIns="91440" bIns="45720" rtlCol="0" anchor="ctr">
            <a:noAutofit/>
          </a:bodyPr>
          <a:lstStyle>
            <a:defPPr>
              <a:defRPr lang="en-US"/>
            </a:defPPr>
            <a:lvl1pPr lvl="0">
              <a:spcBef>
                <a:spcPct val="0"/>
              </a:spcBef>
              <a:buNone/>
              <a:defRPr sz="8000" b="0" cap="all" baseline="0">
                <a:ln w="3175" cmpd="sng">
                  <a:noFill/>
                </a:ln>
                <a:effectLst/>
                <a:latin typeface="Arial"/>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smtClean="0">
                <a:solidFill>
                  <a:schemeClr val="accent1">
                    <a:lumMod val="60000"/>
                    <a:lumOff val="40000"/>
                  </a:schemeClr>
                </a:solidFill>
              </a:rPr>
              <a:t>”</a:t>
            </a:r>
            <a:endParaRPr lang="en-US" sz="8000" dirty="0">
              <a:solidFill>
                <a:schemeClr val="accent1">
                  <a:lumMod val="60000"/>
                  <a:lumOff val="40000"/>
                </a:schemeClr>
              </a:solidFill>
            </a:endParaRPr>
          </a:p>
        </p:txBody>
      </p:sp>
    </p:spTree>
    <p:extLst>
      <p:ext uri="{BB962C8B-B14F-4D97-AF65-F5344CB8AC3E}">
        <p14:creationId xmlns:p14="http://schemas.microsoft.com/office/powerpoint/2010/main" val="2339422146"/>
      </p:ext>
    </p:extLst>
  </p:cSld>
  <p:clrMapOvr>
    <a:masterClrMapping/>
  </p:clrMapOvr>
  <mc:AlternateContent xmlns:mc="http://schemas.openxmlformats.org/markup-compatibility/2006">
    <mc:Choice xmlns:p14="http://schemas.microsoft.com/office/powerpoint/2010/main" Requires="p14">
      <p:transition spd="slow" p14:dur="1250">
        <p14:flip dir="r"/>
      </p:transition>
    </mc:Choice>
    <mc:Fallback>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cxnSp>
        <p:nvCxnSpPr>
          <p:cNvPr id="19" name="Straight Connector 18"/>
          <p:cNvCxnSpPr/>
          <p:nvPr/>
        </p:nvCxnSpPr>
        <p:spPr>
          <a:xfrm flipV="1">
            <a:off x="7427201" y="3681414"/>
            <a:ext cx="4764799"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685978" y="609600"/>
            <a:ext cx="8590440" cy="3022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512" y="4527448"/>
            <a:ext cx="8598907"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B5E4F77-56F4-46D8-AC29-9A3CA9F03E29}" type="datetimeFigureOut">
              <a:rPr lang="en-US" smtClean="0"/>
              <a:t>12/2/2012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772DA1-4903-465E-94CC-49444F5F9042}" type="slidenum">
              <a:rPr lang="en-US" smtClean="0"/>
              <a:t>‹#›</a:t>
            </a:fld>
            <a:endParaRPr lang="en-US"/>
          </a:p>
        </p:txBody>
      </p:sp>
      <p:cxnSp>
        <p:nvCxnSpPr>
          <p:cNvPr id="8" name="Straight Connector 7"/>
          <p:cNvCxnSpPr/>
          <p:nvPr/>
        </p:nvCxnSpPr>
        <p:spPr>
          <a:xfrm>
            <a:off x="9373453" y="0"/>
            <a:ext cx="1219518"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9" name="Freeform 8"/>
          <p:cNvSpPr/>
          <p:nvPr/>
        </p:nvSpPr>
        <p:spPr>
          <a:xfrm>
            <a:off x="9188726" y="-8467"/>
            <a:ext cx="3006450" cy="6866467"/>
          </a:xfrm>
          <a:custGeom>
            <a:avLst/>
            <a:gdLst>
              <a:gd name="connsiteX0" fmla="*/ 2023534 w 3005667"/>
              <a:gd name="connsiteY0" fmla="*/ 8467 h 6866467"/>
              <a:gd name="connsiteX1" fmla="*/ 0 w 3005667"/>
              <a:gd name="connsiteY1" fmla="*/ 6866467 h 6866467"/>
              <a:gd name="connsiteX2" fmla="*/ 2997200 w 3005667"/>
              <a:gd name="connsiteY2" fmla="*/ 6858000 h 6866467"/>
              <a:gd name="connsiteX3" fmla="*/ 3005667 w 3005667"/>
              <a:gd name="connsiteY3" fmla="*/ 0 h 6866467"/>
              <a:gd name="connsiteX4" fmla="*/ 2023534 w 3005667"/>
              <a:gd name="connsiteY4" fmla="*/ 8467 h 686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05667" h="6866467">
                <a:moveTo>
                  <a:pt x="2023534" y="8467"/>
                </a:moveTo>
                <a:lnTo>
                  <a:pt x="0" y="6866467"/>
                </a:lnTo>
                <a:lnTo>
                  <a:pt x="2997200" y="6858000"/>
                </a:lnTo>
                <a:cubicBezTo>
                  <a:pt x="3000022" y="4572000"/>
                  <a:pt x="3002845" y="2286000"/>
                  <a:pt x="3005667" y="0"/>
                </a:cubicBezTo>
                <a:lnTo>
                  <a:pt x="2023534" y="8467"/>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0" name="Freeform 9"/>
          <p:cNvSpPr/>
          <p:nvPr/>
        </p:nvSpPr>
        <p:spPr>
          <a:xfrm>
            <a:off x="9603701" y="-8467"/>
            <a:ext cx="2591475" cy="6866467"/>
          </a:xfrm>
          <a:custGeom>
            <a:avLst/>
            <a:gdLst>
              <a:gd name="connsiteX0" fmla="*/ 0 w 2590800"/>
              <a:gd name="connsiteY0" fmla="*/ 0 h 6866467"/>
              <a:gd name="connsiteX1" fmla="*/ 1202267 w 2590800"/>
              <a:gd name="connsiteY1" fmla="*/ 6866467 h 6866467"/>
              <a:gd name="connsiteX2" fmla="*/ 2590800 w 2590800"/>
              <a:gd name="connsiteY2" fmla="*/ 6866467 h 6866467"/>
              <a:gd name="connsiteX3" fmla="*/ 2582333 w 2590800"/>
              <a:gd name="connsiteY3" fmla="*/ 0 h 6866467"/>
              <a:gd name="connsiteX4" fmla="*/ 0 w 2590800"/>
              <a:gd name="connsiteY4" fmla="*/ 0 h 686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90800" h="6866467">
                <a:moveTo>
                  <a:pt x="0" y="0"/>
                </a:moveTo>
                <a:lnTo>
                  <a:pt x="1202267" y="6866467"/>
                </a:lnTo>
                <a:lnTo>
                  <a:pt x="2590800" y="6866467"/>
                </a:lnTo>
                <a:cubicBezTo>
                  <a:pt x="2587978" y="4577645"/>
                  <a:pt x="2585155" y="2288822"/>
                  <a:pt x="2582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1" name="Freeform 10"/>
          <p:cNvSpPr/>
          <p:nvPr/>
        </p:nvSpPr>
        <p:spPr>
          <a:xfrm>
            <a:off x="8934660" y="3048000"/>
            <a:ext cx="3260516" cy="3810000"/>
          </a:xfrm>
          <a:custGeom>
            <a:avLst/>
            <a:gdLst>
              <a:gd name="connsiteX0" fmla="*/ 0 w 3259667"/>
              <a:gd name="connsiteY0" fmla="*/ 3810000 h 3810000"/>
              <a:gd name="connsiteX1" fmla="*/ 3251200 w 3259667"/>
              <a:gd name="connsiteY1" fmla="*/ 0 h 3810000"/>
              <a:gd name="connsiteX2" fmla="*/ 3259667 w 3259667"/>
              <a:gd name="connsiteY2" fmla="*/ 3810000 h 3810000"/>
              <a:gd name="connsiteX3" fmla="*/ 0 w 3259667"/>
              <a:gd name="connsiteY3" fmla="*/ 3810000 h 3810000"/>
            </a:gdLst>
            <a:ahLst/>
            <a:cxnLst>
              <a:cxn ang="0">
                <a:pos x="connsiteX0" y="connsiteY0"/>
              </a:cxn>
              <a:cxn ang="0">
                <a:pos x="connsiteX1" y="connsiteY1"/>
              </a:cxn>
              <a:cxn ang="0">
                <a:pos x="connsiteX2" y="connsiteY2"/>
              </a:cxn>
              <a:cxn ang="0">
                <a:pos x="connsiteX3" y="connsiteY3"/>
              </a:cxn>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2" name="Freeform 11"/>
          <p:cNvSpPr/>
          <p:nvPr/>
        </p:nvSpPr>
        <p:spPr>
          <a:xfrm>
            <a:off x="9341166" y="-8467"/>
            <a:ext cx="2854010" cy="6866467"/>
          </a:xfrm>
          <a:custGeom>
            <a:avLst/>
            <a:gdLst>
              <a:gd name="connsiteX0" fmla="*/ 0 w 2853267"/>
              <a:gd name="connsiteY0" fmla="*/ 0 h 6866467"/>
              <a:gd name="connsiteX1" fmla="*/ 2472267 w 2853267"/>
              <a:gd name="connsiteY1" fmla="*/ 6866467 h 6866467"/>
              <a:gd name="connsiteX2" fmla="*/ 2853267 w 2853267"/>
              <a:gd name="connsiteY2" fmla="*/ 6858000 h 6866467"/>
              <a:gd name="connsiteX3" fmla="*/ 2853267 w 2853267"/>
              <a:gd name="connsiteY3" fmla="*/ 0 h 6866467"/>
              <a:gd name="connsiteX4" fmla="*/ 0 w 2853267"/>
              <a:gd name="connsiteY4" fmla="*/ 0 h 686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3" name="Freeform 12"/>
          <p:cNvSpPr/>
          <p:nvPr/>
        </p:nvSpPr>
        <p:spPr>
          <a:xfrm>
            <a:off x="10907908" y="-8467"/>
            <a:ext cx="1287268" cy="6866467"/>
          </a:xfrm>
          <a:custGeom>
            <a:avLst/>
            <a:gdLst>
              <a:gd name="connsiteX0" fmla="*/ 1016000 w 1286933"/>
              <a:gd name="connsiteY0" fmla="*/ 0 h 6866467"/>
              <a:gd name="connsiteX1" fmla="*/ 0 w 1286933"/>
              <a:gd name="connsiteY1" fmla="*/ 6866467 h 6866467"/>
              <a:gd name="connsiteX2" fmla="*/ 1286933 w 1286933"/>
              <a:gd name="connsiteY2" fmla="*/ 6866467 h 6866467"/>
              <a:gd name="connsiteX3" fmla="*/ 1278466 w 1286933"/>
              <a:gd name="connsiteY3" fmla="*/ 0 h 6866467"/>
              <a:gd name="connsiteX4" fmla="*/ 1016000 w 1286933"/>
              <a:gd name="connsiteY4" fmla="*/ 0 h 686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4" name="Freeform 13"/>
          <p:cNvSpPr/>
          <p:nvPr/>
        </p:nvSpPr>
        <p:spPr>
          <a:xfrm>
            <a:off x="10941783" y="-8468"/>
            <a:ext cx="1270575" cy="6866467"/>
          </a:xfrm>
          <a:custGeom>
            <a:avLst/>
            <a:gdLst>
              <a:gd name="connsiteX0" fmla="*/ 0 w 1244600"/>
              <a:gd name="connsiteY0" fmla="*/ 0 h 6874934"/>
              <a:gd name="connsiteX1" fmla="*/ 1117600 w 1244600"/>
              <a:gd name="connsiteY1" fmla="*/ 6866467 h 6874934"/>
              <a:gd name="connsiteX2" fmla="*/ 1244600 w 1244600"/>
              <a:gd name="connsiteY2" fmla="*/ 6874934 h 6874934"/>
              <a:gd name="connsiteX3" fmla="*/ 1236134 w 1244600"/>
              <a:gd name="connsiteY3" fmla="*/ 0 h 6874934"/>
              <a:gd name="connsiteX4" fmla="*/ 0 w 1244600"/>
              <a:gd name="connsiteY4" fmla="*/ 0 h 6874934"/>
              <a:gd name="connsiteX0" fmla="*/ 0 w 1253067"/>
              <a:gd name="connsiteY0" fmla="*/ 0 h 6874934"/>
              <a:gd name="connsiteX1" fmla="*/ 1117600 w 1253067"/>
              <a:gd name="connsiteY1" fmla="*/ 6866467 h 6874934"/>
              <a:gd name="connsiteX2" fmla="*/ 1244600 w 1253067"/>
              <a:gd name="connsiteY2" fmla="*/ 6874934 h 6874934"/>
              <a:gd name="connsiteX3" fmla="*/ 1253067 w 1253067"/>
              <a:gd name="connsiteY3" fmla="*/ 0 h 6874934"/>
              <a:gd name="connsiteX4" fmla="*/ 0 w 1253067"/>
              <a:gd name="connsiteY4" fmla="*/ 0 h 6874934"/>
              <a:gd name="connsiteX0" fmla="*/ 0 w 1270244"/>
              <a:gd name="connsiteY0" fmla="*/ 0 h 6866467"/>
              <a:gd name="connsiteX1" fmla="*/ 1117600 w 1270244"/>
              <a:gd name="connsiteY1" fmla="*/ 6866467 h 6866467"/>
              <a:gd name="connsiteX2" fmla="*/ 1270000 w 1270244"/>
              <a:gd name="connsiteY2" fmla="*/ 6866467 h 6866467"/>
              <a:gd name="connsiteX3" fmla="*/ 1253067 w 1270244"/>
              <a:gd name="connsiteY3" fmla="*/ 0 h 6866467"/>
              <a:gd name="connsiteX4" fmla="*/ 0 w 1270244"/>
              <a:gd name="connsiteY4" fmla="*/ 0 h 686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
        <p:nvSpPr>
          <p:cNvPr id="15" name="Freeform 14"/>
          <p:cNvSpPr/>
          <p:nvPr/>
        </p:nvSpPr>
        <p:spPr>
          <a:xfrm>
            <a:off x="10374369" y="3589868"/>
            <a:ext cx="1820807" cy="3268133"/>
          </a:xfrm>
          <a:custGeom>
            <a:avLst/>
            <a:gdLst>
              <a:gd name="connsiteX0" fmla="*/ 0 w 1820333"/>
              <a:gd name="connsiteY0" fmla="*/ 3268133 h 3268133"/>
              <a:gd name="connsiteX1" fmla="*/ 1811866 w 1820333"/>
              <a:gd name="connsiteY1" fmla="*/ 0 h 3268133"/>
              <a:gd name="connsiteX2" fmla="*/ 1820333 w 1820333"/>
              <a:gd name="connsiteY2" fmla="*/ 3259666 h 3268133"/>
              <a:gd name="connsiteX3" fmla="*/ 0 w 1820333"/>
              <a:gd name="connsiteY3" fmla="*/ 3268133 h 3268133"/>
            </a:gdLst>
            <a:ahLst/>
            <a:cxnLst>
              <a:cxn ang="0">
                <a:pos x="connsiteX0" y="connsiteY0"/>
              </a:cxn>
              <a:cxn ang="0">
                <a:pos x="connsiteX1" y="connsiteY1"/>
              </a:cxn>
              <a:cxn ang="0">
                <a:pos x="connsiteX2" y="connsiteY2"/>
              </a:cxn>
              <a:cxn ang="0">
                <a:pos x="connsiteX3" y="connsiteY3"/>
              </a:cxn>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6" name="Freeform 15"/>
          <p:cNvSpPr/>
          <p:nvPr/>
        </p:nvSpPr>
        <p:spPr>
          <a:xfrm>
            <a:off x="-8469" y="4013201"/>
            <a:ext cx="457319" cy="2853267"/>
          </a:xfrm>
          <a:custGeom>
            <a:avLst/>
            <a:gdLst>
              <a:gd name="connsiteX0" fmla="*/ 0 w 457200"/>
              <a:gd name="connsiteY0" fmla="*/ 0 h 2853267"/>
              <a:gd name="connsiteX1" fmla="*/ 457200 w 457200"/>
              <a:gd name="connsiteY1" fmla="*/ 2853267 h 2853267"/>
              <a:gd name="connsiteX2" fmla="*/ 0 w 457200"/>
              <a:gd name="connsiteY2" fmla="*/ 2844800 h 2853267"/>
              <a:gd name="connsiteX3" fmla="*/ 0 w 457200"/>
              <a:gd name="connsiteY3" fmla="*/ 0 h 2853267"/>
            </a:gdLst>
            <a:ahLst/>
            <a:cxnLst>
              <a:cxn ang="0">
                <a:pos x="connsiteX0" y="connsiteY0"/>
              </a:cxn>
              <a:cxn ang="0">
                <a:pos x="connsiteX1" y="connsiteY1"/>
              </a:cxn>
              <a:cxn ang="0">
                <a:pos x="connsiteX2" y="connsiteY2"/>
              </a:cxn>
              <a:cxn ang="0">
                <a:pos x="connsiteX3" y="connsiteY3"/>
              </a:cxn>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lang="en-US" sz="1800"/>
          </a:p>
        </p:txBody>
      </p:sp>
      <p:sp>
        <p:nvSpPr>
          <p:cNvPr id="23" name="Text Placeholder 9"/>
          <p:cNvSpPr>
            <a:spLocks noGrp="1"/>
          </p:cNvSpPr>
          <p:nvPr>
            <p:ph type="body" sz="quarter" idx="13"/>
          </p:nvPr>
        </p:nvSpPr>
        <p:spPr>
          <a:xfrm>
            <a:off x="677509" y="4013200"/>
            <a:ext cx="8598908"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Tree>
    <p:extLst>
      <p:ext uri="{BB962C8B-B14F-4D97-AF65-F5344CB8AC3E}">
        <p14:creationId xmlns:p14="http://schemas.microsoft.com/office/powerpoint/2010/main" val="591695968"/>
      </p:ext>
    </p:extLst>
  </p:cSld>
  <p:clrMapOvr>
    <a:masterClrMapping/>
  </p:clrMapOvr>
  <mc:AlternateContent xmlns:mc="http://schemas.openxmlformats.org/markup-compatibility/2006">
    <mc:Choice xmlns:p14="http://schemas.microsoft.com/office/powerpoint/2010/main" Requires="p14">
      <p:transition spd="slow" p14:dur="1250">
        <p14:flip dir="r"/>
      </p:transition>
    </mc:Choice>
    <mc:Fallback>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cxnSp>
        <p:nvCxnSpPr>
          <p:cNvPr id="17" name="Straight Connector 16"/>
          <p:cNvCxnSpPr/>
          <p:nvPr/>
        </p:nvCxnSpPr>
        <p:spPr>
          <a:xfrm flipV="1">
            <a:off x="7427201" y="3681414"/>
            <a:ext cx="4764799"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a:off x="9373453" y="0"/>
            <a:ext cx="1219518"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9" name="Freeform 8"/>
          <p:cNvSpPr/>
          <p:nvPr/>
        </p:nvSpPr>
        <p:spPr>
          <a:xfrm>
            <a:off x="9188726" y="-8467"/>
            <a:ext cx="3006450" cy="6866467"/>
          </a:xfrm>
          <a:custGeom>
            <a:avLst/>
            <a:gdLst>
              <a:gd name="connsiteX0" fmla="*/ 2023534 w 3005667"/>
              <a:gd name="connsiteY0" fmla="*/ 8467 h 6866467"/>
              <a:gd name="connsiteX1" fmla="*/ 0 w 3005667"/>
              <a:gd name="connsiteY1" fmla="*/ 6866467 h 6866467"/>
              <a:gd name="connsiteX2" fmla="*/ 2997200 w 3005667"/>
              <a:gd name="connsiteY2" fmla="*/ 6858000 h 6866467"/>
              <a:gd name="connsiteX3" fmla="*/ 3005667 w 3005667"/>
              <a:gd name="connsiteY3" fmla="*/ 0 h 6866467"/>
              <a:gd name="connsiteX4" fmla="*/ 2023534 w 3005667"/>
              <a:gd name="connsiteY4" fmla="*/ 8467 h 686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05667" h="6866467">
                <a:moveTo>
                  <a:pt x="2023534" y="8467"/>
                </a:moveTo>
                <a:lnTo>
                  <a:pt x="0" y="6866467"/>
                </a:lnTo>
                <a:lnTo>
                  <a:pt x="2997200" y="6858000"/>
                </a:lnTo>
                <a:cubicBezTo>
                  <a:pt x="3000022" y="4572000"/>
                  <a:pt x="3002845" y="2286000"/>
                  <a:pt x="3005667" y="0"/>
                </a:cubicBezTo>
                <a:lnTo>
                  <a:pt x="2023534" y="8467"/>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0" name="Freeform 9"/>
          <p:cNvSpPr/>
          <p:nvPr/>
        </p:nvSpPr>
        <p:spPr>
          <a:xfrm>
            <a:off x="9603701" y="-8467"/>
            <a:ext cx="2591475" cy="6866467"/>
          </a:xfrm>
          <a:custGeom>
            <a:avLst/>
            <a:gdLst>
              <a:gd name="connsiteX0" fmla="*/ 0 w 2590800"/>
              <a:gd name="connsiteY0" fmla="*/ 0 h 6866467"/>
              <a:gd name="connsiteX1" fmla="*/ 1202267 w 2590800"/>
              <a:gd name="connsiteY1" fmla="*/ 6866467 h 6866467"/>
              <a:gd name="connsiteX2" fmla="*/ 2590800 w 2590800"/>
              <a:gd name="connsiteY2" fmla="*/ 6866467 h 6866467"/>
              <a:gd name="connsiteX3" fmla="*/ 2582333 w 2590800"/>
              <a:gd name="connsiteY3" fmla="*/ 0 h 6866467"/>
              <a:gd name="connsiteX4" fmla="*/ 0 w 2590800"/>
              <a:gd name="connsiteY4" fmla="*/ 0 h 686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90800" h="6866467">
                <a:moveTo>
                  <a:pt x="0" y="0"/>
                </a:moveTo>
                <a:lnTo>
                  <a:pt x="1202267" y="6866467"/>
                </a:lnTo>
                <a:lnTo>
                  <a:pt x="2590800" y="6866467"/>
                </a:lnTo>
                <a:cubicBezTo>
                  <a:pt x="2587978" y="4577645"/>
                  <a:pt x="2585155" y="2288822"/>
                  <a:pt x="2582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1" name="Freeform 10"/>
          <p:cNvSpPr/>
          <p:nvPr/>
        </p:nvSpPr>
        <p:spPr>
          <a:xfrm>
            <a:off x="8934660" y="3048000"/>
            <a:ext cx="3260516" cy="3810000"/>
          </a:xfrm>
          <a:custGeom>
            <a:avLst/>
            <a:gdLst>
              <a:gd name="connsiteX0" fmla="*/ 0 w 3259667"/>
              <a:gd name="connsiteY0" fmla="*/ 3810000 h 3810000"/>
              <a:gd name="connsiteX1" fmla="*/ 3251200 w 3259667"/>
              <a:gd name="connsiteY1" fmla="*/ 0 h 3810000"/>
              <a:gd name="connsiteX2" fmla="*/ 3259667 w 3259667"/>
              <a:gd name="connsiteY2" fmla="*/ 3810000 h 3810000"/>
              <a:gd name="connsiteX3" fmla="*/ 0 w 3259667"/>
              <a:gd name="connsiteY3" fmla="*/ 3810000 h 3810000"/>
            </a:gdLst>
            <a:ahLst/>
            <a:cxnLst>
              <a:cxn ang="0">
                <a:pos x="connsiteX0" y="connsiteY0"/>
              </a:cxn>
              <a:cxn ang="0">
                <a:pos x="connsiteX1" y="connsiteY1"/>
              </a:cxn>
              <a:cxn ang="0">
                <a:pos x="connsiteX2" y="connsiteY2"/>
              </a:cxn>
              <a:cxn ang="0">
                <a:pos x="connsiteX3" y="connsiteY3"/>
              </a:cxn>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2" name="Freeform 11"/>
          <p:cNvSpPr/>
          <p:nvPr/>
        </p:nvSpPr>
        <p:spPr>
          <a:xfrm>
            <a:off x="9341166" y="-8467"/>
            <a:ext cx="2854010" cy="6866467"/>
          </a:xfrm>
          <a:custGeom>
            <a:avLst/>
            <a:gdLst>
              <a:gd name="connsiteX0" fmla="*/ 0 w 2853267"/>
              <a:gd name="connsiteY0" fmla="*/ 0 h 6866467"/>
              <a:gd name="connsiteX1" fmla="*/ 2472267 w 2853267"/>
              <a:gd name="connsiteY1" fmla="*/ 6866467 h 6866467"/>
              <a:gd name="connsiteX2" fmla="*/ 2853267 w 2853267"/>
              <a:gd name="connsiteY2" fmla="*/ 6858000 h 6866467"/>
              <a:gd name="connsiteX3" fmla="*/ 2853267 w 2853267"/>
              <a:gd name="connsiteY3" fmla="*/ 0 h 6866467"/>
              <a:gd name="connsiteX4" fmla="*/ 0 w 2853267"/>
              <a:gd name="connsiteY4" fmla="*/ 0 h 686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3" name="Freeform 12"/>
          <p:cNvSpPr/>
          <p:nvPr/>
        </p:nvSpPr>
        <p:spPr>
          <a:xfrm>
            <a:off x="10907908" y="-8467"/>
            <a:ext cx="1287268" cy="6866467"/>
          </a:xfrm>
          <a:custGeom>
            <a:avLst/>
            <a:gdLst>
              <a:gd name="connsiteX0" fmla="*/ 1016000 w 1286933"/>
              <a:gd name="connsiteY0" fmla="*/ 0 h 6866467"/>
              <a:gd name="connsiteX1" fmla="*/ 0 w 1286933"/>
              <a:gd name="connsiteY1" fmla="*/ 6866467 h 6866467"/>
              <a:gd name="connsiteX2" fmla="*/ 1286933 w 1286933"/>
              <a:gd name="connsiteY2" fmla="*/ 6866467 h 6866467"/>
              <a:gd name="connsiteX3" fmla="*/ 1278466 w 1286933"/>
              <a:gd name="connsiteY3" fmla="*/ 0 h 6866467"/>
              <a:gd name="connsiteX4" fmla="*/ 1016000 w 1286933"/>
              <a:gd name="connsiteY4" fmla="*/ 0 h 686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4" name="Freeform 13"/>
          <p:cNvSpPr/>
          <p:nvPr/>
        </p:nvSpPr>
        <p:spPr>
          <a:xfrm>
            <a:off x="10941783" y="-8468"/>
            <a:ext cx="1270575" cy="6866467"/>
          </a:xfrm>
          <a:custGeom>
            <a:avLst/>
            <a:gdLst>
              <a:gd name="connsiteX0" fmla="*/ 0 w 1244600"/>
              <a:gd name="connsiteY0" fmla="*/ 0 h 6874934"/>
              <a:gd name="connsiteX1" fmla="*/ 1117600 w 1244600"/>
              <a:gd name="connsiteY1" fmla="*/ 6866467 h 6874934"/>
              <a:gd name="connsiteX2" fmla="*/ 1244600 w 1244600"/>
              <a:gd name="connsiteY2" fmla="*/ 6874934 h 6874934"/>
              <a:gd name="connsiteX3" fmla="*/ 1236134 w 1244600"/>
              <a:gd name="connsiteY3" fmla="*/ 0 h 6874934"/>
              <a:gd name="connsiteX4" fmla="*/ 0 w 1244600"/>
              <a:gd name="connsiteY4" fmla="*/ 0 h 6874934"/>
              <a:gd name="connsiteX0" fmla="*/ 0 w 1253067"/>
              <a:gd name="connsiteY0" fmla="*/ 0 h 6874934"/>
              <a:gd name="connsiteX1" fmla="*/ 1117600 w 1253067"/>
              <a:gd name="connsiteY1" fmla="*/ 6866467 h 6874934"/>
              <a:gd name="connsiteX2" fmla="*/ 1244600 w 1253067"/>
              <a:gd name="connsiteY2" fmla="*/ 6874934 h 6874934"/>
              <a:gd name="connsiteX3" fmla="*/ 1253067 w 1253067"/>
              <a:gd name="connsiteY3" fmla="*/ 0 h 6874934"/>
              <a:gd name="connsiteX4" fmla="*/ 0 w 1253067"/>
              <a:gd name="connsiteY4" fmla="*/ 0 h 6874934"/>
              <a:gd name="connsiteX0" fmla="*/ 0 w 1270244"/>
              <a:gd name="connsiteY0" fmla="*/ 0 h 6866467"/>
              <a:gd name="connsiteX1" fmla="*/ 1117600 w 1270244"/>
              <a:gd name="connsiteY1" fmla="*/ 6866467 h 6866467"/>
              <a:gd name="connsiteX2" fmla="*/ 1270000 w 1270244"/>
              <a:gd name="connsiteY2" fmla="*/ 6866467 h 6866467"/>
              <a:gd name="connsiteX3" fmla="*/ 1253067 w 1270244"/>
              <a:gd name="connsiteY3" fmla="*/ 0 h 6866467"/>
              <a:gd name="connsiteX4" fmla="*/ 0 w 1270244"/>
              <a:gd name="connsiteY4" fmla="*/ 0 h 686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
        <p:nvSpPr>
          <p:cNvPr id="15" name="Freeform 14"/>
          <p:cNvSpPr/>
          <p:nvPr/>
        </p:nvSpPr>
        <p:spPr>
          <a:xfrm>
            <a:off x="10374369" y="3589868"/>
            <a:ext cx="1820807" cy="3268133"/>
          </a:xfrm>
          <a:custGeom>
            <a:avLst/>
            <a:gdLst>
              <a:gd name="connsiteX0" fmla="*/ 0 w 1820333"/>
              <a:gd name="connsiteY0" fmla="*/ 3268133 h 3268133"/>
              <a:gd name="connsiteX1" fmla="*/ 1811866 w 1820333"/>
              <a:gd name="connsiteY1" fmla="*/ 0 h 3268133"/>
              <a:gd name="connsiteX2" fmla="*/ 1820333 w 1820333"/>
              <a:gd name="connsiteY2" fmla="*/ 3259666 h 3268133"/>
              <a:gd name="connsiteX3" fmla="*/ 0 w 1820333"/>
              <a:gd name="connsiteY3" fmla="*/ 3268133 h 3268133"/>
            </a:gdLst>
            <a:ahLst/>
            <a:cxnLst>
              <a:cxn ang="0">
                <a:pos x="connsiteX0" y="connsiteY0"/>
              </a:cxn>
              <a:cxn ang="0">
                <a:pos x="connsiteX1" y="connsiteY1"/>
              </a:cxn>
              <a:cxn ang="0">
                <a:pos x="connsiteX2" y="connsiteY2"/>
              </a:cxn>
              <a:cxn ang="0">
                <a:pos x="connsiteX3" y="connsiteY3"/>
              </a:cxn>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6" name="Freeform 15"/>
          <p:cNvSpPr/>
          <p:nvPr/>
        </p:nvSpPr>
        <p:spPr>
          <a:xfrm>
            <a:off x="-8469" y="4013201"/>
            <a:ext cx="457319" cy="2853267"/>
          </a:xfrm>
          <a:custGeom>
            <a:avLst/>
            <a:gdLst>
              <a:gd name="connsiteX0" fmla="*/ 0 w 457200"/>
              <a:gd name="connsiteY0" fmla="*/ 0 h 2853267"/>
              <a:gd name="connsiteX1" fmla="*/ 457200 w 457200"/>
              <a:gd name="connsiteY1" fmla="*/ 2853267 h 2853267"/>
              <a:gd name="connsiteX2" fmla="*/ 0 w 457200"/>
              <a:gd name="connsiteY2" fmla="*/ 2844800 h 2853267"/>
              <a:gd name="connsiteX3" fmla="*/ 0 w 457200"/>
              <a:gd name="connsiteY3" fmla="*/ 0 h 2853267"/>
            </a:gdLst>
            <a:ahLst/>
            <a:cxnLst>
              <a:cxn ang="0">
                <a:pos x="connsiteX0" y="connsiteY0"/>
              </a:cxn>
              <a:cxn ang="0">
                <a:pos x="connsiteX1" y="connsiteY1"/>
              </a:cxn>
              <a:cxn ang="0">
                <a:pos x="connsiteX2" y="connsiteY2"/>
              </a:cxn>
              <a:cxn ang="0">
                <a:pos x="connsiteX3" y="connsiteY3"/>
              </a:cxn>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lang="en-US" sz="1800"/>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b"/>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B5E4F77-56F4-46D8-AC29-9A3CA9F03E29}" type="datetimeFigureOut">
              <a:rPr lang="en-US" smtClean="0"/>
              <a:t>12/2/2012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772DA1-4903-465E-94CC-49444F5F9042}" type="slidenum">
              <a:rPr lang="en-US" smtClean="0"/>
              <a:t>‹#›</a:t>
            </a:fld>
            <a:endParaRPr lang="en-US"/>
          </a:p>
        </p:txBody>
      </p:sp>
    </p:spTree>
    <p:extLst>
      <p:ext uri="{BB962C8B-B14F-4D97-AF65-F5344CB8AC3E}">
        <p14:creationId xmlns:p14="http://schemas.microsoft.com/office/powerpoint/2010/main" val="598973773"/>
      </p:ext>
    </p:extLst>
  </p:cSld>
  <p:clrMapOvr>
    <a:masterClrMapping/>
  </p:clrMapOvr>
  <mc:AlternateContent xmlns:mc="http://schemas.openxmlformats.org/markup-compatibility/2006">
    <mc:Choice xmlns:p14="http://schemas.microsoft.com/office/powerpoint/2010/main" Requires="p14">
      <p:transition spd="slow" p14:dur="1250">
        <p14:flip dir="r"/>
      </p:transition>
    </mc:Choice>
    <mc:Fallback>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cxnSp>
        <p:nvCxnSpPr>
          <p:cNvPr id="18" name="Straight Connector 17"/>
          <p:cNvCxnSpPr/>
          <p:nvPr/>
        </p:nvCxnSpPr>
        <p:spPr>
          <a:xfrm flipV="1">
            <a:off x="7427201" y="3681414"/>
            <a:ext cx="4764799"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 name="Vertical Title 1"/>
          <p:cNvSpPr>
            <a:spLocks noGrp="1"/>
          </p:cNvSpPr>
          <p:nvPr>
            <p:ph type="title" orient="vert"/>
          </p:nvPr>
        </p:nvSpPr>
        <p:spPr>
          <a:xfrm>
            <a:off x="7969749" y="609600"/>
            <a:ext cx="1305083" cy="5251451"/>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677511" y="609600"/>
            <a:ext cx="7061989" cy="54317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B5E4F77-56F4-46D8-AC29-9A3CA9F03E29}" type="datetimeFigureOut">
              <a:rPr lang="en-US" smtClean="0"/>
              <a:t>12/2/2012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772DA1-4903-465E-94CC-49444F5F9042}" type="slidenum">
              <a:rPr lang="en-US" smtClean="0"/>
              <a:t>‹#›</a:t>
            </a:fld>
            <a:endParaRPr lang="en-US"/>
          </a:p>
        </p:txBody>
      </p:sp>
      <p:cxnSp>
        <p:nvCxnSpPr>
          <p:cNvPr id="8" name="Straight Connector 7"/>
          <p:cNvCxnSpPr/>
          <p:nvPr/>
        </p:nvCxnSpPr>
        <p:spPr>
          <a:xfrm>
            <a:off x="9373453" y="0"/>
            <a:ext cx="1219518"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9" name="Freeform 8"/>
          <p:cNvSpPr/>
          <p:nvPr/>
        </p:nvSpPr>
        <p:spPr>
          <a:xfrm>
            <a:off x="9188726" y="-8467"/>
            <a:ext cx="3006450" cy="6866467"/>
          </a:xfrm>
          <a:custGeom>
            <a:avLst/>
            <a:gdLst>
              <a:gd name="connsiteX0" fmla="*/ 2023534 w 3005667"/>
              <a:gd name="connsiteY0" fmla="*/ 8467 h 6866467"/>
              <a:gd name="connsiteX1" fmla="*/ 0 w 3005667"/>
              <a:gd name="connsiteY1" fmla="*/ 6866467 h 6866467"/>
              <a:gd name="connsiteX2" fmla="*/ 2997200 w 3005667"/>
              <a:gd name="connsiteY2" fmla="*/ 6858000 h 6866467"/>
              <a:gd name="connsiteX3" fmla="*/ 3005667 w 3005667"/>
              <a:gd name="connsiteY3" fmla="*/ 0 h 6866467"/>
              <a:gd name="connsiteX4" fmla="*/ 2023534 w 3005667"/>
              <a:gd name="connsiteY4" fmla="*/ 8467 h 686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05667" h="6866467">
                <a:moveTo>
                  <a:pt x="2023534" y="8467"/>
                </a:moveTo>
                <a:lnTo>
                  <a:pt x="0" y="6866467"/>
                </a:lnTo>
                <a:lnTo>
                  <a:pt x="2997200" y="6858000"/>
                </a:lnTo>
                <a:cubicBezTo>
                  <a:pt x="3000022" y="4572000"/>
                  <a:pt x="3002845" y="2286000"/>
                  <a:pt x="3005667" y="0"/>
                </a:cubicBezTo>
                <a:lnTo>
                  <a:pt x="2023534" y="8467"/>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0" name="Freeform 9"/>
          <p:cNvSpPr/>
          <p:nvPr/>
        </p:nvSpPr>
        <p:spPr>
          <a:xfrm>
            <a:off x="9603701" y="-8467"/>
            <a:ext cx="2591475" cy="6866467"/>
          </a:xfrm>
          <a:custGeom>
            <a:avLst/>
            <a:gdLst>
              <a:gd name="connsiteX0" fmla="*/ 0 w 2590800"/>
              <a:gd name="connsiteY0" fmla="*/ 0 h 6866467"/>
              <a:gd name="connsiteX1" fmla="*/ 1202267 w 2590800"/>
              <a:gd name="connsiteY1" fmla="*/ 6866467 h 6866467"/>
              <a:gd name="connsiteX2" fmla="*/ 2590800 w 2590800"/>
              <a:gd name="connsiteY2" fmla="*/ 6866467 h 6866467"/>
              <a:gd name="connsiteX3" fmla="*/ 2582333 w 2590800"/>
              <a:gd name="connsiteY3" fmla="*/ 0 h 6866467"/>
              <a:gd name="connsiteX4" fmla="*/ 0 w 2590800"/>
              <a:gd name="connsiteY4" fmla="*/ 0 h 686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90800" h="6866467">
                <a:moveTo>
                  <a:pt x="0" y="0"/>
                </a:moveTo>
                <a:lnTo>
                  <a:pt x="1202267" y="6866467"/>
                </a:lnTo>
                <a:lnTo>
                  <a:pt x="2590800" y="6866467"/>
                </a:lnTo>
                <a:cubicBezTo>
                  <a:pt x="2587978" y="4577645"/>
                  <a:pt x="2585155" y="2288822"/>
                  <a:pt x="2582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1" name="Freeform 10"/>
          <p:cNvSpPr/>
          <p:nvPr/>
        </p:nvSpPr>
        <p:spPr>
          <a:xfrm>
            <a:off x="8934660" y="3048000"/>
            <a:ext cx="3260516" cy="3810000"/>
          </a:xfrm>
          <a:custGeom>
            <a:avLst/>
            <a:gdLst>
              <a:gd name="connsiteX0" fmla="*/ 0 w 3259667"/>
              <a:gd name="connsiteY0" fmla="*/ 3810000 h 3810000"/>
              <a:gd name="connsiteX1" fmla="*/ 3251200 w 3259667"/>
              <a:gd name="connsiteY1" fmla="*/ 0 h 3810000"/>
              <a:gd name="connsiteX2" fmla="*/ 3259667 w 3259667"/>
              <a:gd name="connsiteY2" fmla="*/ 3810000 h 3810000"/>
              <a:gd name="connsiteX3" fmla="*/ 0 w 3259667"/>
              <a:gd name="connsiteY3" fmla="*/ 3810000 h 3810000"/>
            </a:gdLst>
            <a:ahLst/>
            <a:cxnLst>
              <a:cxn ang="0">
                <a:pos x="connsiteX0" y="connsiteY0"/>
              </a:cxn>
              <a:cxn ang="0">
                <a:pos x="connsiteX1" y="connsiteY1"/>
              </a:cxn>
              <a:cxn ang="0">
                <a:pos x="connsiteX2" y="connsiteY2"/>
              </a:cxn>
              <a:cxn ang="0">
                <a:pos x="connsiteX3" y="connsiteY3"/>
              </a:cxn>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2" name="Freeform 11"/>
          <p:cNvSpPr/>
          <p:nvPr/>
        </p:nvSpPr>
        <p:spPr>
          <a:xfrm>
            <a:off x="9341166" y="-8467"/>
            <a:ext cx="2854010" cy="6866467"/>
          </a:xfrm>
          <a:custGeom>
            <a:avLst/>
            <a:gdLst>
              <a:gd name="connsiteX0" fmla="*/ 0 w 2853267"/>
              <a:gd name="connsiteY0" fmla="*/ 0 h 6866467"/>
              <a:gd name="connsiteX1" fmla="*/ 2472267 w 2853267"/>
              <a:gd name="connsiteY1" fmla="*/ 6866467 h 6866467"/>
              <a:gd name="connsiteX2" fmla="*/ 2853267 w 2853267"/>
              <a:gd name="connsiteY2" fmla="*/ 6858000 h 6866467"/>
              <a:gd name="connsiteX3" fmla="*/ 2853267 w 2853267"/>
              <a:gd name="connsiteY3" fmla="*/ 0 h 6866467"/>
              <a:gd name="connsiteX4" fmla="*/ 0 w 2853267"/>
              <a:gd name="connsiteY4" fmla="*/ 0 h 686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3" name="Freeform 12"/>
          <p:cNvSpPr/>
          <p:nvPr/>
        </p:nvSpPr>
        <p:spPr>
          <a:xfrm>
            <a:off x="10907908" y="-8467"/>
            <a:ext cx="1287268" cy="6866467"/>
          </a:xfrm>
          <a:custGeom>
            <a:avLst/>
            <a:gdLst>
              <a:gd name="connsiteX0" fmla="*/ 1016000 w 1286933"/>
              <a:gd name="connsiteY0" fmla="*/ 0 h 6866467"/>
              <a:gd name="connsiteX1" fmla="*/ 0 w 1286933"/>
              <a:gd name="connsiteY1" fmla="*/ 6866467 h 6866467"/>
              <a:gd name="connsiteX2" fmla="*/ 1286933 w 1286933"/>
              <a:gd name="connsiteY2" fmla="*/ 6866467 h 6866467"/>
              <a:gd name="connsiteX3" fmla="*/ 1278466 w 1286933"/>
              <a:gd name="connsiteY3" fmla="*/ 0 h 6866467"/>
              <a:gd name="connsiteX4" fmla="*/ 1016000 w 1286933"/>
              <a:gd name="connsiteY4" fmla="*/ 0 h 686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4" name="Freeform 13"/>
          <p:cNvSpPr/>
          <p:nvPr/>
        </p:nvSpPr>
        <p:spPr>
          <a:xfrm>
            <a:off x="10941783" y="-8468"/>
            <a:ext cx="1270575" cy="6866467"/>
          </a:xfrm>
          <a:custGeom>
            <a:avLst/>
            <a:gdLst>
              <a:gd name="connsiteX0" fmla="*/ 0 w 1244600"/>
              <a:gd name="connsiteY0" fmla="*/ 0 h 6874934"/>
              <a:gd name="connsiteX1" fmla="*/ 1117600 w 1244600"/>
              <a:gd name="connsiteY1" fmla="*/ 6866467 h 6874934"/>
              <a:gd name="connsiteX2" fmla="*/ 1244600 w 1244600"/>
              <a:gd name="connsiteY2" fmla="*/ 6874934 h 6874934"/>
              <a:gd name="connsiteX3" fmla="*/ 1236134 w 1244600"/>
              <a:gd name="connsiteY3" fmla="*/ 0 h 6874934"/>
              <a:gd name="connsiteX4" fmla="*/ 0 w 1244600"/>
              <a:gd name="connsiteY4" fmla="*/ 0 h 6874934"/>
              <a:gd name="connsiteX0" fmla="*/ 0 w 1253067"/>
              <a:gd name="connsiteY0" fmla="*/ 0 h 6874934"/>
              <a:gd name="connsiteX1" fmla="*/ 1117600 w 1253067"/>
              <a:gd name="connsiteY1" fmla="*/ 6866467 h 6874934"/>
              <a:gd name="connsiteX2" fmla="*/ 1244600 w 1253067"/>
              <a:gd name="connsiteY2" fmla="*/ 6874934 h 6874934"/>
              <a:gd name="connsiteX3" fmla="*/ 1253067 w 1253067"/>
              <a:gd name="connsiteY3" fmla="*/ 0 h 6874934"/>
              <a:gd name="connsiteX4" fmla="*/ 0 w 1253067"/>
              <a:gd name="connsiteY4" fmla="*/ 0 h 6874934"/>
              <a:gd name="connsiteX0" fmla="*/ 0 w 1270244"/>
              <a:gd name="connsiteY0" fmla="*/ 0 h 6866467"/>
              <a:gd name="connsiteX1" fmla="*/ 1117600 w 1270244"/>
              <a:gd name="connsiteY1" fmla="*/ 6866467 h 6866467"/>
              <a:gd name="connsiteX2" fmla="*/ 1270000 w 1270244"/>
              <a:gd name="connsiteY2" fmla="*/ 6866467 h 6866467"/>
              <a:gd name="connsiteX3" fmla="*/ 1253067 w 1270244"/>
              <a:gd name="connsiteY3" fmla="*/ 0 h 6866467"/>
              <a:gd name="connsiteX4" fmla="*/ 0 w 1270244"/>
              <a:gd name="connsiteY4" fmla="*/ 0 h 686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
        <p:nvSpPr>
          <p:cNvPr id="15" name="Freeform 14"/>
          <p:cNvSpPr/>
          <p:nvPr/>
        </p:nvSpPr>
        <p:spPr>
          <a:xfrm>
            <a:off x="10374369" y="3589868"/>
            <a:ext cx="1820807" cy="3268133"/>
          </a:xfrm>
          <a:custGeom>
            <a:avLst/>
            <a:gdLst>
              <a:gd name="connsiteX0" fmla="*/ 0 w 1820333"/>
              <a:gd name="connsiteY0" fmla="*/ 3268133 h 3268133"/>
              <a:gd name="connsiteX1" fmla="*/ 1811866 w 1820333"/>
              <a:gd name="connsiteY1" fmla="*/ 0 h 3268133"/>
              <a:gd name="connsiteX2" fmla="*/ 1820333 w 1820333"/>
              <a:gd name="connsiteY2" fmla="*/ 3259666 h 3268133"/>
              <a:gd name="connsiteX3" fmla="*/ 0 w 1820333"/>
              <a:gd name="connsiteY3" fmla="*/ 3268133 h 3268133"/>
            </a:gdLst>
            <a:ahLst/>
            <a:cxnLst>
              <a:cxn ang="0">
                <a:pos x="connsiteX0" y="connsiteY0"/>
              </a:cxn>
              <a:cxn ang="0">
                <a:pos x="connsiteX1" y="connsiteY1"/>
              </a:cxn>
              <a:cxn ang="0">
                <a:pos x="connsiteX2" y="connsiteY2"/>
              </a:cxn>
              <a:cxn ang="0">
                <a:pos x="connsiteX3" y="connsiteY3"/>
              </a:cxn>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6" name="Freeform 15"/>
          <p:cNvSpPr/>
          <p:nvPr/>
        </p:nvSpPr>
        <p:spPr>
          <a:xfrm>
            <a:off x="-8469" y="4013201"/>
            <a:ext cx="457319" cy="2853267"/>
          </a:xfrm>
          <a:custGeom>
            <a:avLst/>
            <a:gdLst>
              <a:gd name="connsiteX0" fmla="*/ 0 w 457200"/>
              <a:gd name="connsiteY0" fmla="*/ 0 h 2853267"/>
              <a:gd name="connsiteX1" fmla="*/ 457200 w 457200"/>
              <a:gd name="connsiteY1" fmla="*/ 2853267 h 2853267"/>
              <a:gd name="connsiteX2" fmla="*/ 0 w 457200"/>
              <a:gd name="connsiteY2" fmla="*/ 2844800 h 2853267"/>
              <a:gd name="connsiteX3" fmla="*/ 0 w 457200"/>
              <a:gd name="connsiteY3" fmla="*/ 0 h 2853267"/>
            </a:gdLst>
            <a:ahLst/>
            <a:cxnLst>
              <a:cxn ang="0">
                <a:pos x="connsiteX0" y="connsiteY0"/>
              </a:cxn>
              <a:cxn ang="0">
                <a:pos x="connsiteX1" y="connsiteY1"/>
              </a:cxn>
              <a:cxn ang="0">
                <a:pos x="connsiteX2" y="connsiteY2"/>
              </a:cxn>
              <a:cxn ang="0">
                <a:pos x="connsiteX3" y="connsiteY3"/>
              </a:cxn>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lang="en-US" sz="1800"/>
          </a:p>
        </p:txBody>
      </p:sp>
    </p:spTree>
    <p:extLst>
      <p:ext uri="{BB962C8B-B14F-4D97-AF65-F5344CB8AC3E}">
        <p14:creationId xmlns:p14="http://schemas.microsoft.com/office/powerpoint/2010/main" val="3911847987"/>
      </p:ext>
    </p:extLst>
  </p:cSld>
  <p:clrMapOvr>
    <a:masterClrMapping/>
  </p:clrMapOvr>
  <mc:AlternateContent xmlns:mc="http://schemas.openxmlformats.org/markup-compatibility/2006">
    <mc:Choice xmlns:p14="http://schemas.microsoft.com/office/powerpoint/2010/main" Requires="p14">
      <p:transition spd="slow" p14:dur="1250">
        <p14:flip dir="r"/>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18" name="Straight Connector 17"/>
          <p:cNvCxnSpPr/>
          <p:nvPr/>
        </p:nvCxnSpPr>
        <p:spPr>
          <a:xfrm flipV="1">
            <a:off x="7427201" y="3681414"/>
            <a:ext cx="4764799"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a:off x="9373453" y="0"/>
            <a:ext cx="1219518"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9" name="Freeform 8"/>
          <p:cNvSpPr/>
          <p:nvPr/>
        </p:nvSpPr>
        <p:spPr>
          <a:xfrm>
            <a:off x="9188726" y="-8467"/>
            <a:ext cx="3006450" cy="6866467"/>
          </a:xfrm>
          <a:custGeom>
            <a:avLst/>
            <a:gdLst>
              <a:gd name="connsiteX0" fmla="*/ 2023534 w 3005667"/>
              <a:gd name="connsiteY0" fmla="*/ 8467 h 6866467"/>
              <a:gd name="connsiteX1" fmla="*/ 0 w 3005667"/>
              <a:gd name="connsiteY1" fmla="*/ 6866467 h 6866467"/>
              <a:gd name="connsiteX2" fmla="*/ 2997200 w 3005667"/>
              <a:gd name="connsiteY2" fmla="*/ 6858000 h 6866467"/>
              <a:gd name="connsiteX3" fmla="*/ 3005667 w 3005667"/>
              <a:gd name="connsiteY3" fmla="*/ 0 h 6866467"/>
              <a:gd name="connsiteX4" fmla="*/ 2023534 w 3005667"/>
              <a:gd name="connsiteY4" fmla="*/ 8467 h 686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05667" h="6866467">
                <a:moveTo>
                  <a:pt x="2023534" y="8467"/>
                </a:moveTo>
                <a:lnTo>
                  <a:pt x="0" y="6866467"/>
                </a:lnTo>
                <a:lnTo>
                  <a:pt x="2997200" y="6858000"/>
                </a:lnTo>
                <a:cubicBezTo>
                  <a:pt x="3000022" y="4572000"/>
                  <a:pt x="3002845" y="2286000"/>
                  <a:pt x="3005667" y="0"/>
                </a:cubicBezTo>
                <a:lnTo>
                  <a:pt x="2023534" y="8467"/>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0" name="Freeform 9"/>
          <p:cNvSpPr/>
          <p:nvPr/>
        </p:nvSpPr>
        <p:spPr>
          <a:xfrm>
            <a:off x="9603701" y="-8467"/>
            <a:ext cx="2591475" cy="6866467"/>
          </a:xfrm>
          <a:custGeom>
            <a:avLst/>
            <a:gdLst>
              <a:gd name="connsiteX0" fmla="*/ 0 w 2590800"/>
              <a:gd name="connsiteY0" fmla="*/ 0 h 6866467"/>
              <a:gd name="connsiteX1" fmla="*/ 1202267 w 2590800"/>
              <a:gd name="connsiteY1" fmla="*/ 6866467 h 6866467"/>
              <a:gd name="connsiteX2" fmla="*/ 2590800 w 2590800"/>
              <a:gd name="connsiteY2" fmla="*/ 6866467 h 6866467"/>
              <a:gd name="connsiteX3" fmla="*/ 2582333 w 2590800"/>
              <a:gd name="connsiteY3" fmla="*/ 0 h 6866467"/>
              <a:gd name="connsiteX4" fmla="*/ 0 w 2590800"/>
              <a:gd name="connsiteY4" fmla="*/ 0 h 686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90800" h="6866467">
                <a:moveTo>
                  <a:pt x="0" y="0"/>
                </a:moveTo>
                <a:lnTo>
                  <a:pt x="1202267" y="6866467"/>
                </a:lnTo>
                <a:lnTo>
                  <a:pt x="2590800" y="6866467"/>
                </a:lnTo>
                <a:cubicBezTo>
                  <a:pt x="2587978" y="4577645"/>
                  <a:pt x="2585155" y="2288822"/>
                  <a:pt x="2582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1" name="Freeform 10"/>
          <p:cNvSpPr/>
          <p:nvPr/>
        </p:nvSpPr>
        <p:spPr>
          <a:xfrm>
            <a:off x="8934660" y="3048000"/>
            <a:ext cx="3260516" cy="3810000"/>
          </a:xfrm>
          <a:custGeom>
            <a:avLst/>
            <a:gdLst>
              <a:gd name="connsiteX0" fmla="*/ 0 w 3259667"/>
              <a:gd name="connsiteY0" fmla="*/ 3810000 h 3810000"/>
              <a:gd name="connsiteX1" fmla="*/ 3251200 w 3259667"/>
              <a:gd name="connsiteY1" fmla="*/ 0 h 3810000"/>
              <a:gd name="connsiteX2" fmla="*/ 3259667 w 3259667"/>
              <a:gd name="connsiteY2" fmla="*/ 3810000 h 3810000"/>
              <a:gd name="connsiteX3" fmla="*/ 0 w 3259667"/>
              <a:gd name="connsiteY3" fmla="*/ 3810000 h 3810000"/>
            </a:gdLst>
            <a:ahLst/>
            <a:cxnLst>
              <a:cxn ang="0">
                <a:pos x="connsiteX0" y="connsiteY0"/>
              </a:cxn>
              <a:cxn ang="0">
                <a:pos x="connsiteX1" y="connsiteY1"/>
              </a:cxn>
              <a:cxn ang="0">
                <a:pos x="connsiteX2" y="connsiteY2"/>
              </a:cxn>
              <a:cxn ang="0">
                <a:pos x="connsiteX3" y="connsiteY3"/>
              </a:cxn>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2" name="Freeform 11"/>
          <p:cNvSpPr/>
          <p:nvPr/>
        </p:nvSpPr>
        <p:spPr>
          <a:xfrm>
            <a:off x="9341166" y="-8467"/>
            <a:ext cx="2854010" cy="6866467"/>
          </a:xfrm>
          <a:custGeom>
            <a:avLst/>
            <a:gdLst>
              <a:gd name="connsiteX0" fmla="*/ 0 w 2853267"/>
              <a:gd name="connsiteY0" fmla="*/ 0 h 6866467"/>
              <a:gd name="connsiteX1" fmla="*/ 2472267 w 2853267"/>
              <a:gd name="connsiteY1" fmla="*/ 6866467 h 6866467"/>
              <a:gd name="connsiteX2" fmla="*/ 2853267 w 2853267"/>
              <a:gd name="connsiteY2" fmla="*/ 6858000 h 6866467"/>
              <a:gd name="connsiteX3" fmla="*/ 2853267 w 2853267"/>
              <a:gd name="connsiteY3" fmla="*/ 0 h 6866467"/>
              <a:gd name="connsiteX4" fmla="*/ 0 w 2853267"/>
              <a:gd name="connsiteY4" fmla="*/ 0 h 686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3" name="Freeform 12"/>
          <p:cNvSpPr/>
          <p:nvPr/>
        </p:nvSpPr>
        <p:spPr>
          <a:xfrm>
            <a:off x="10907908" y="-8467"/>
            <a:ext cx="1287268" cy="6866467"/>
          </a:xfrm>
          <a:custGeom>
            <a:avLst/>
            <a:gdLst>
              <a:gd name="connsiteX0" fmla="*/ 1016000 w 1286933"/>
              <a:gd name="connsiteY0" fmla="*/ 0 h 6866467"/>
              <a:gd name="connsiteX1" fmla="*/ 0 w 1286933"/>
              <a:gd name="connsiteY1" fmla="*/ 6866467 h 6866467"/>
              <a:gd name="connsiteX2" fmla="*/ 1286933 w 1286933"/>
              <a:gd name="connsiteY2" fmla="*/ 6866467 h 6866467"/>
              <a:gd name="connsiteX3" fmla="*/ 1278466 w 1286933"/>
              <a:gd name="connsiteY3" fmla="*/ 0 h 6866467"/>
              <a:gd name="connsiteX4" fmla="*/ 1016000 w 1286933"/>
              <a:gd name="connsiteY4" fmla="*/ 0 h 686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4" name="Freeform 13"/>
          <p:cNvSpPr/>
          <p:nvPr/>
        </p:nvSpPr>
        <p:spPr>
          <a:xfrm>
            <a:off x="10941783" y="-8468"/>
            <a:ext cx="1270575" cy="6866467"/>
          </a:xfrm>
          <a:custGeom>
            <a:avLst/>
            <a:gdLst>
              <a:gd name="connsiteX0" fmla="*/ 0 w 1244600"/>
              <a:gd name="connsiteY0" fmla="*/ 0 h 6874934"/>
              <a:gd name="connsiteX1" fmla="*/ 1117600 w 1244600"/>
              <a:gd name="connsiteY1" fmla="*/ 6866467 h 6874934"/>
              <a:gd name="connsiteX2" fmla="*/ 1244600 w 1244600"/>
              <a:gd name="connsiteY2" fmla="*/ 6874934 h 6874934"/>
              <a:gd name="connsiteX3" fmla="*/ 1236134 w 1244600"/>
              <a:gd name="connsiteY3" fmla="*/ 0 h 6874934"/>
              <a:gd name="connsiteX4" fmla="*/ 0 w 1244600"/>
              <a:gd name="connsiteY4" fmla="*/ 0 h 6874934"/>
              <a:gd name="connsiteX0" fmla="*/ 0 w 1253067"/>
              <a:gd name="connsiteY0" fmla="*/ 0 h 6874934"/>
              <a:gd name="connsiteX1" fmla="*/ 1117600 w 1253067"/>
              <a:gd name="connsiteY1" fmla="*/ 6866467 h 6874934"/>
              <a:gd name="connsiteX2" fmla="*/ 1244600 w 1253067"/>
              <a:gd name="connsiteY2" fmla="*/ 6874934 h 6874934"/>
              <a:gd name="connsiteX3" fmla="*/ 1253067 w 1253067"/>
              <a:gd name="connsiteY3" fmla="*/ 0 h 6874934"/>
              <a:gd name="connsiteX4" fmla="*/ 0 w 1253067"/>
              <a:gd name="connsiteY4" fmla="*/ 0 h 6874934"/>
              <a:gd name="connsiteX0" fmla="*/ 0 w 1270244"/>
              <a:gd name="connsiteY0" fmla="*/ 0 h 6866467"/>
              <a:gd name="connsiteX1" fmla="*/ 1117600 w 1270244"/>
              <a:gd name="connsiteY1" fmla="*/ 6866467 h 6866467"/>
              <a:gd name="connsiteX2" fmla="*/ 1270000 w 1270244"/>
              <a:gd name="connsiteY2" fmla="*/ 6866467 h 6866467"/>
              <a:gd name="connsiteX3" fmla="*/ 1253067 w 1270244"/>
              <a:gd name="connsiteY3" fmla="*/ 0 h 6866467"/>
              <a:gd name="connsiteX4" fmla="*/ 0 w 1270244"/>
              <a:gd name="connsiteY4" fmla="*/ 0 h 686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
        <p:nvSpPr>
          <p:cNvPr id="15" name="Freeform 14"/>
          <p:cNvSpPr/>
          <p:nvPr/>
        </p:nvSpPr>
        <p:spPr>
          <a:xfrm>
            <a:off x="10374369" y="3589868"/>
            <a:ext cx="1820807" cy="3268133"/>
          </a:xfrm>
          <a:custGeom>
            <a:avLst/>
            <a:gdLst>
              <a:gd name="connsiteX0" fmla="*/ 0 w 1820333"/>
              <a:gd name="connsiteY0" fmla="*/ 3268133 h 3268133"/>
              <a:gd name="connsiteX1" fmla="*/ 1811866 w 1820333"/>
              <a:gd name="connsiteY1" fmla="*/ 0 h 3268133"/>
              <a:gd name="connsiteX2" fmla="*/ 1820333 w 1820333"/>
              <a:gd name="connsiteY2" fmla="*/ 3259666 h 3268133"/>
              <a:gd name="connsiteX3" fmla="*/ 0 w 1820333"/>
              <a:gd name="connsiteY3" fmla="*/ 3268133 h 3268133"/>
            </a:gdLst>
            <a:ahLst/>
            <a:cxnLst>
              <a:cxn ang="0">
                <a:pos x="connsiteX0" y="connsiteY0"/>
              </a:cxn>
              <a:cxn ang="0">
                <a:pos x="connsiteX1" y="connsiteY1"/>
              </a:cxn>
              <a:cxn ang="0">
                <a:pos x="connsiteX2" y="connsiteY2"/>
              </a:cxn>
              <a:cxn ang="0">
                <a:pos x="connsiteX3" y="connsiteY3"/>
              </a:cxn>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6" name="Freeform 15"/>
          <p:cNvSpPr/>
          <p:nvPr/>
        </p:nvSpPr>
        <p:spPr>
          <a:xfrm>
            <a:off x="-8469" y="4013201"/>
            <a:ext cx="457319" cy="2853267"/>
          </a:xfrm>
          <a:custGeom>
            <a:avLst/>
            <a:gdLst>
              <a:gd name="connsiteX0" fmla="*/ 0 w 457200"/>
              <a:gd name="connsiteY0" fmla="*/ 0 h 2853267"/>
              <a:gd name="connsiteX1" fmla="*/ 457200 w 457200"/>
              <a:gd name="connsiteY1" fmla="*/ 2853267 h 2853267"/>
              <a:gd name="connsiteX2" fmla="*/ 0 w 457200"/>
              <a:gd name="connsiteY2" fmla="*/ 2844800 h 2853267"/>
              <a:gd name="connsiteX3" fmla="*/ 0 w 457200"/>
              <a:gd name="connsiteY3" fmla="*/ 0 h 2853267"/>
            </a:gdLst>
            <a:ahLst/>
            <a:cxnLst>
              <a:cxn ang="0">
                <a:pos x="connsiteX0" y="connsiteY0"/>
              </a:cxn>
              <a:cxn ang="0">
                <a:pos x="connsiteX1" y="connsiteY1"/>
              </a:cxn>
              <a:cxn ang="0">
                <a:pos x="connsiteX2" y="connsiteY2"/>
              </a:cxn>
              <a:cxn ang="0">
                <a:pos x="connsiteX3" y="connsiteY3"/>
              </a:cxn>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lang="en-US" sz="1800"/>
          </a:p>
        </p:txBody>
      </p:sp>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B5E4F77-56F4-46D8-AC29-9A3CA9F03E29}" type="datetimeFigureOut">
              <a:rPr lang="en-US" smtClean="0"/>
              <a:t>12/2/2012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772DA1-4903-465E-94CC-49444F5F9042}" type="slidenum">
              <a:rPr lang="en-US" smtClean="0"/>
              <a:t>‹#›</a:t>
            </a:fld>
            <a:endParaRPr lang="en-US"/>
          </a:p>
        </p:txBody>
      </p:sp>
    </p:spTree>
    <p:extLst>
      <p:ext uri="{BB962C8B-B14F-4D97-AF65-F5344CB8AC3E}">
        <p14:creationId xmlns:p14="http://schemas.microsoft.com/office/powerpoint/2010/main" val="562261785"/>
      </p:ext>
    </p:extLst>
  </p:cSld>
  <p:clrMapOvr>
    <a:masterClrMapping/>
  </p:clrMapOvr>
  <mc:AlternateContent xmlns:mc="http://schemas.openxmlformats.org/markup-compatibility/2006">
    <mc:Choice xmlns:p14="http://schemas.microsoft.com/office/powerpoint/2010/main" Requires="p14">
      <p:transition spd="slow" p14:dur="1250">
        <p14:flip dir="r"/>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cxnSp>
        <p:nvCxnSpPr>
          <p:cNvPr id="17" name="Straight Connector 16"/>
          <p:cNvCxnSpPr/>
          <p:nvPr/>
        </p:nvCxnSpPr>
        <p:spPr>
          <a:xfrm flipV="1">
            <a:off x="7427201" y="3681414"/>
            <a:ext cx="4764799"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677512" y="2700868"/>
            <a:ext cx="8598907" cy="1826581"/>
          </a:xfrm>
        </p:spPr>
        <p:txBody>
          <a:bodyPr anchor="b"/>
          <a:lstStyle>
            <a:lvl1pPr algn="l">
              <a:defRPr sz="4000" b="0" cap="none"/>
            </a:lvl1pPr>
          </a:lstStyle>
          <a:p>
            <a:r>
              <a:rPr lang="en-US" smtClean="0"/>
              <a:t>Click to edit Master title style</a:t>
            </a:r>
            <a:endParaRPr lang="en-US"/>
          </a:p>
        </p:txBody>
      </p:sp>
      <p:sp>
        <p:nvSpPr>
          <p:cNvPr id="3" name="Text Placeholder 2"/>
          <p:cNvSpPr>
            <a:spLocks noGrp="1"/>
          </p:cNvSpPr>
          <p:nvPr>
            <p:ph type="body" idx="1"/>
          </p:nvPr>
        </p:nvSpPr>
        <p:spPr>
          <a:xfrm>
            <a:off x="677512" y="4527448"/>
            <a:ext cx="8598907" cy="860400"/>
          </a:xfrm>
        </p:spPr>
        <p:txBody>
          <a:bodyPr anchor="t"/>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B5E4F77-56F4-46D8-AC29-9A3CA9F03E29}" type="datetimeFigureOut">
              <a:rPr lang="en-US" smtClean="0"/>
              <a:t>12/2/2012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772DA1-4903-465E-94CC-49444F5F9042}" type="slidenum">
              <a:rPr lang="en-US" smtClean="0"/>
              <a:t>‹#›</a:t>
            </a:fld>
            <a:endParaRPr lang="en-US"/>
          </a:p>
        </p:txBody>
      </p:sp>
      <p:cxnSp>
        <p:nvCxnSpPr>
          <p:cNvPr id="8" name="Straight Connector 7"/>
          <p:cNvCxnSpPr/>
          <p:nvPr/>
        </p:nvCxnSpPr>
        <p:spPr>
          <a:xfrm>
            <a:off x="9373453" y="0"/>
            <a:ext cx="1219518"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9" name="Freeform 8"/>
          <p:cNvSpPr/>
          <p:nvPr/>
        </p:nvSpPr>
        <p:spPr>
          <a:xfrm>
            <a:off x="9188726" y="-8467"/>
            <a:ext cx="3006450" cy="6866467"/>
          </a:xfrm>
          <a:custGeom>
            <a:avLst/>
            <a:gdLst>
              <a:gd name="connsiteX0" fmla="*/ 2023534 w 3005667"/>
              <a:gd name="connsiteY0" fmla="*/ 8467 h 6866467"/>
              <a:gd name="connsiteX1" fmla="*/ 0 w 3005667"/>
              <a:gd name="connsiteY1" fmla="*/ 6866467 h 6866467"/>
              <a:gd name="connsiteX2" fmla="*/ 2997200 w 3005667"/>
              <a:gd name="connsiteY2" fmla="*/ 6858000 h 6866467"/>
              <a:gd name="connsiteX3" fmla="*/ 3005667 w 3005667"/>
              <a:gd name="connsiteY3" fmla="*/ 0 h 6866467"/>
              <a:gd name="connsiteX4" fmla="*/ 2023534 w 3005667"/>
              <a:gd name="connsiteY4" fmla="*/ 8467 h 686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05667" h="6866467">
                <a:moveTo>
                  <a:pt x="2023534" y="8467"/>
                </a:moveTo>
                <a:lnTo>
                  <a:pt x="0" y="6866467"/>
                </a:lnTo>
                <a:lnTo>
                  <a:pt x="2997200" y="6858000"/>
                </a:lnTo>
                <a:cubicBezTo>
                  <a:pt x="3000022" y="4572000"/>
                  <a:pt x="3002845" y="2286000"/>
                  <a:pt x="3005667" y="0"/>
                </a:cubicBezTo>
                <a:lnTo>
                  <a:pt x="2023534" y="8467"/>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0" name="Freeform 9"/>
          <p:cNvSpPr/>
          <p:nvPr/>
        </p:nvSpPr>
        <p:spPr>
          <a:xfrm>
            <a:off x="9603701" y="-8467"/>
            <a:ext cx="2591475" cy="6866467"/>
          </a:xfrm>
          <a:custGeom>
            <a:avLst/>
            <a:gdLst>
              <a:gd name="connsiteX0" fmla="*/ 0 w 2590800"/>
              <a:gd name="connsiteY0" fmla="*/ 0 h 6866467"/>
              <a:gd name="connsiteX1" fmla="*/ 1202267 w 2590800"/>
              <a:gd name="connsiteY1" fmla="*/ 6866467 h 6866467"/>
              <a:gd name="connsiteX2" fmla="*/ 2590800 w 2590800"/>
              <a:gd name="connsiteY2" fmla="*/ 6866467 h 6866467"/>
              <a:gd name="connsiteX3" fmla="*/ 2582333 w 2590800"/>
              <a:gd name="connsiteY3" fmla="*/ 0 h 6866467"/>
              <a:gd name="connsiteX4" fmla="*/ 0 w 2590800"/>
              <a:gd name="connsiteY4" fmla="*/ 0 h 686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90800" h="6866467">
                <a:moveTo>
                  <a:pt x="0" y="0"/>
                </a:moveTo>
                <a:lnTo>
                  <a:pt x="1202267" y="6866467"/>
                </a:lnTo>
                <a:lnTo>
                  <a:pt x="2590800" y="6866467"/>
                </a:lnTo>
                <a:cubicBezTo>
                  <a:pt x="2587978" y="4577645"/>
                  <a:pt x="2585155" y="2288822"/>
                  <a:pt x="2582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1" name="Freeform 10"/>
          <p:cNvSpPr/>
          <p:nvPr/>
        </p:nvSpPr>
        <p:spPr>
          <a:xfrm>
            <a:off x="8934660" y="3048000"/>
            <a:ext cx="3260516" cy="3810000"/>
          </a:xfrm>
          <a:custGeom>
            <a:avLst/>
            <a:gdLst>
              <a:gd name="connsiteX0" fmla="*/ 0 w 3259667"/>
              <a:gd name="connsiteY0" fmla="*/ 3810000 h 3810000"/>
              <a:gd name="connsiteX1" fmla="*/ 3251200 w 3259667"/>
              <a:gd name="connsiteY1" fmla="*/ 0 h 3810000"/>
              <a:gd name="connsiteX2" fmla="*/ 3259667 w 3259667"/>
              <a:gd name="connsiteY2" fmla="*/ 3810000 h 3810000"/>
              <a:gd name="connsiteX3" fmla="*/ 0 w 3259667"/>
              <a:gd name="connsiteY3" fmla="*/ 3810000 h 3810000"/>
            </a:gdLst>
            <a:ahLst/>
            <a:cxnLst>
              <a:cxn ang="0">
                <a:pos x="connsiteX0" y="connsiteY0"/>
              </a:cxn>
              <a:cxn ang="0">
                <a:pos x="connsiteX1" y="connsiteY1"/>
              </a:cxn>
              <a:cxn ang="0">
                <a:pos x="connsiteX2" y="connsiteY2"/>
              </a:cxn>
              <a:cxn ang="0">
                <a:pos x="connsiteX3" y="connsiteY3"/>
              </a:cxn>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2" name="Freeform 11"/>
          <p:cNvSpPr/>
          <p:nvPr/>
        </p:nvSpPr>
        <p:spPr>
          <a:xfrm>
            <a:off x="9341166" y="-8467"/>
            <a:ext cx="2854010" cy="6866467"/>
          </a:xfrm>
          <a:custGeom>
            <a:avLst/>
            <a:gdLst>
              <a:gd name="connsiteX0" fmla="*/ 0 w 2853267"/>
              <a:gd name="connsiteY0" fmla="*/ 0 h 6866467"/>
              <a:gd name="connsiteX1" fmla="*/ 2472267 w 2853267"/>
              <a:gd name="connsiteY1" fmla="*/ 6866467 h 6866467"/>
              <a:gd name="connsiteX2" fmla="*/ 2853267 w 2853267"/>
              <a:gd name="connsiteY2" fmla="*/ 6858000 h 6866467"/>
              <a:gd name="connsiteX3" fmla="*/ 2853267 w 2853267"/>
              <a:gd name="connsiteY3" fmla="*/ 0 h 6866467"/>
              <a:gd name="connsiteX4" fmla="*/ 0 w 2853267"/>
              <a:gd name="connsiteY4" fmla="*/ 0 h 686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3" name="Freeform 12"/>
          <p:cNvSpPr/>
          <p:nvPr/>
        </p:nvSpPr>
        <p:spPr>
          <a:xfrm>
            <a:off x="10907908" y="-8467"/>
            <a:ext cx="1287268" cy="6866467"/>
          </a:xfrm>
          <a:custGeom>
            <a:avLst/>
            <a:gdLst>
              <a:gd name="connsiteX0" fmla="*/ 1016000 w 1286933"/>
              <a:gd name="connsiteY0" fmla="*/ 0 h 6866467"/>
              <a:gd name="connsiteX1" fmla="*/ 0 w 1286933"/>
              <a:gd name="connsiteY1" fmla="*/ 6866467 h 6866467"/>
              <a:gd name="connsiteX2" fmla="*/ 1286933 w 1286933"/>
              <a:gd name="connsiteY2" fmla="*/ 6866467 h 6866467"/>
              <a:gd name="connsiteX3" fmla="*/ 1278466 w 1286933"/>
              <a:gd name="connsiteY3" fmla="*/ 0 h 6866467"/>
              <a:gd name="connsiteX4" fmla="*/ 1016000 w 1286933"/>
              <a:gd name="connsiteY4" fmla="*/ 0 h 686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4" name="Freeform 13"/>
          <p:cNvSpPr/>
          <p:nvPr/>
        </p:nvSpPr>
        <p:spPr>
          <a:xfrm>
            <a:off x="10941783" y="-8468"/>
            <a:ext cx="1270575" cy="6866467"/>
          </a:xfrm>
          <a:custGeom>
            <a:avLst/>
            <a:gdLst>
              <a:gd name="connsiteX0" fmla="*/ 0 w 1244600"/>
              <a:gd name="connsiteY0" fmla="*/ 0 h 6874934"/>
              <a:gd name="connsiteX1" fmla="*/ 1117600 w 1244600"/>
              <a:gd name="connsiteY1" fmla="*/ 6866467 h 6874934"/>
              <a:gd name="connsiteX2" fmla="*/ 1244600 w 1244600"/>
              <a:gd name="connsiteY2" fmla="*/ 6874934 h 6874934"/>
              <a:gd name="connsiteX3" fmla="*/ 1236134 w 1244600"/>
              <a:gd name="connsiteY3" fmla="*/ 0 h 6874934"/>
              <a:gd name="connsiteX4" fmla="*/ 0 w 1244600"/>
              <a:gd name="connsiteY4" fmla="*/ 0 h 6874934"/>
              <a:gd name="connsiteX0" fmla="*/ 0 w 1253067"/>
              <a:gd name="connsiteY0" fmla="*/ 0 h 6874934"/>
              <a:gd name="connsiteX1" fmla="*/ 1117600 w 1253067"/>
              <a:gd name="connsiteY1" fmla="*/ 6866467 h 6874934"/>
              <a:gd name="connsiteX2" fmla="*/ 1244600 w 1253067"/>
              <a:gd name="connsiteY2" fmla="*/ 6874934 h 6874934"/>
              <a:gd name="connsiteX3" fmla="*/ 1253067 w 1253067"/>
              <a:gd name="connsiteY3" fmla="*/ 0 h 6874934"/>
              <a:gd name="connsiteX4" fmla="*/ 0 w 1253067"/>
              <a:gd name="connsiteY4" fmla="*/ 0 h 6874934"/>
              <a:gd name="connsiteX0" fmla="*/ 0 w 1270244"/>
              <a:gd name="connsiteY0" fmla="*/ 0 h 6866467"/>
              <a:gd name="connsiteX1" fmla="*/ 1117600 w 1270244"/>
              <a:gd name="connsiteY1" fmla="*/ 6866467 h 6866467"/>
              <a:gd name="connsiteX2" fmla="*/ 1270000 w 1270244"/>
              <a:gd name="connsiteY2" fmla="*/ 6866467 h 6866467"/>
              <a:gd name="connsiteX3" fmla="*/ 1253067 w 1270244"/>
              <a:gd name="connsiteY3" fmla="*/ 0 h 6866467"/>
              <a:gd name="connsiteX4" fmla="*/ 0 w 1270244"/>
              <a:gd name="connsiteY4" fmla="*/ 0 h 686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
        <p:nvSpPr>
          <p:cNvPr id="15" name="Freeform 14"/>
          <p:cNvSpPr/>
          <p:nvPr/>
        </p:nvSpPr>
        <p:spPr>
          <a:xfrm>
            <a:off x="10374369" y="3589868"/>
            <a:ext cx="1820807" cy="3268133"/>
          </a:xfrm>
          <a:custGeom>
            <a:avLst/>
            <a:gdLst>
              <a:gd name="connsiteX0" fmla="*/ 0 w 1820333"/>
              <a:gd name="connsiteY0" fmla="*/ 3268133 h 3268133"/>
              <a:gd name="connsiteX1" fmla="*/ 1811866 w 1820333"/>
              <a:gd name="connsiteY1" fmla="*/ 0 h 3268133"/>
              <a:gd name="connsiteX2" fmla="*/ 1820333 w 1820333"/>
              <a:gd name="connsiteY2" fmla="*/ 3259666 h 3268133"/>
              <a:gd name="connsiteX3" fmla="*/ 0 w 1820333"/>
              <a:gd name="connsiteY3" fmla="*/ 3268133 h 3268133"/>
            </a:gdLst>
            <a:ahLst/>
            <a:cxnLst>
              <a:cxn ang="0">
                <a:pos x="connsiteX0" y="connsiteY0"/>
              </a:cxn>
              <a:cxn ang="0">
                <a:pos x="connsiteX1" y="connsiteY1"/>
              </a:cxn>
              <a:cxn ang="0">
                <a:pos x="connsiteX2" y="connsiteY2"/>
              </a:cxn>
              <a:cxn ang="0">
                <a:pos x="connsiteX3" y="connsiteY3"/>
              </a:cxn>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6" name="Freeform 15"/>
          <p:cNvSpPr/>
          <p:nvPr/>
        </p:nvSpPr>
        <p:spPr>
          <a:xfrm>
            <a:off x="-8469" y="4013201"/>
            <a:ext cx="457319" cy="2853267"/>
          </a:xfrm>
          <a:custGeom>
            <a:avLst/>
            <a:gdLst>
              <a:gd name="connsiteX0" fmla="*/ 0 w 457200"/>
              <a:gd name="connsiteY0" fmla="*/ 0 h 2853267"/>
              <a:gd name="connsiteX1" fmla="*/ 457200 w 457200"/>
              <a:gd name="connsiteY1" fmla="*/ 2853267 h 2853267"/>
              <a:gd name="connsiteX2" fmla="*/ 0 w 457200"/>
              <a:gd name="connsiteY2" fmla="*/ 2844800 h 2853267"/>
              <a:gd name="connsiteX3" fmla="*/ 0 w 457200"/>
              <a:gd name="connsiteY3" fmla="*/ 0 h 2853267"/>
            </a:gdLst>
            <a:ahLst/>
            <a:cxnLst>
              <a:cxn ang="0">
                <a:pos x="connsiteX0" y="connsiteY0"/>
              </a:cxn>
              <a:cxn ang="0">
                <a:pos x="connsiteX1" y="connsiteY1"/>
              </a:cxn>
              <a:cxn ang="0">
                <a:pos x="connsiteX2" y="connsiteY2"/>
              </a:cxn>
              <a:cxn ang="0">
                <a:pos x="connsiteX3" y="connsiteY3"/>
              </a:cxn>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lang="en-US" sz="1800"/>
          </a:p>
        </p:txBody>
      </p:sp>
    </p:spTree>
    <p:extLst>
      <p:ext uri="{BB962C8B-B14F-4D97-AF65-F5344CB8AC3E}">
        <p14:creationId xmlns:p14="http://schemas.microsoft.com/office/powerpoint/2010/main" val="585504728"/>
      </p:ext>
    </p:extLst>
  </p:cSld>
  <p:clrMapOvr>
    <a:masterClrMapping/>
  </p:clrMapOvr>
  <mc:AlternateContent xmlns:mc="http://schemas.openxmlformats.org/markup-compatibility/2006">
    <mc:Choice xmlns:p14="http://schemas.microsoft.com/office/powerpoint/2010/main" Requires="p14">
      <p:transition spd="slow" p14:dur="1250">
        <p14:flip dir="r"/>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cxnSp>
        <p:nvCxnSpPr>
          <p:cNvPr id="19" name="Straight Connector 18"/>
          <p:cNvCxnSpPr/>
          <p:nvPr/>
        </p:nvCxnSpPr>
        <p:spPr>
          <a:xfrm flipV="1">
            <a:off x="7427201" y="3681414"/>
            <a:ext cx="4764799"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9373453" y="0"/>
            <a:ext cx="1219518"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9188726" y="-8467"/>
            <a:ext cx="3006450" cy="6866467"/>
          </a:xfrm>
          <a:custGeom>
            <a:avLst/>
            <a:gdLst>
              <a:gd name="connsiteX0" fmla="*/ 2023534 w 3005667"/>
              <a:gd name="connsiteY0" fmla="*/ 8467 h 6866467"/>
              <a:gd name="connsiteX1" fmla="*/ 0 w 3005667"/>
              <a:gd name="connsiteY1" fmla="*/ 6866467 h 6866467"/>
              <a:gd name="connsiteX2" fmla="*/ 2997200 w 3005667"/>
              <a:gd name="connsiteY2" fmla="*/ 6858000 h 6866467"/>
              <a:gd name="connsiteX3" fmla="*/ 3005667 w 3005667"/>
              <a:gd name="connsiteY3" fmla="*/ 0 h 6866467"/>
              <a:gd name="connsiteX4" fmla="*/ 2023534 w 3005667"/>
              <a:gd name="connsiteY4" fmla="*/ 8467 h 686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05667" h="6866467">
                <a:moveTo>
                  <a:pt x="2023534" y="8467"/>
                </a:moveTo>
                <a:lnTo>
                  <a:pt x="0" y="6866467"/>
                </a:lnTo>
                <a:lnTo>
                  <a:pt x="2997200" y="6858000"/>
                </a:lnTo>
                <a:cubicBezTo>
                  <a:pt x="3000022" y="4572000"/>
                  <a:pt x="3002845" y="2286000"/>
                  <a:pt x="3005667" y="0"/>
                </a:cubicBezTo>
                <a:lnTo>
                  <a:pt x="2023534" y="8467"/>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1" name="Freeform 10"/>
          <p:cNvSpPr/>
          <p:nvPr/>
        </p:nvSpPr>
        <p:spPr>
          <a:xfrm>
            <a:off x="9603701" y="-8467"/>
            <a:ext cx="2591475" cy="6866467"/>
          </a:xfrm>
          <a:custGeom>
            <a:avLst/>
            <a:gdLst>
              <a:gd name="connsiteX0" fmla="*/ 0 w 2590800"/>
              <a:gd name="connsiteY0" fmla="*/ 0 h 6866467"/>
              <a:gd name="connsiteX1" fmla="*/ 1202267 w 2590800"/>
              <a:gd name="connsiteY1" fmla="*/ 6866467 h 6866467"/>
              <a:gd name="connsiteX2" fmla="*/ 2590800 w 2590800"/>
              <a:gd name="connsiteY2" fmla="*/ 6866467 h 6866467"/>
              <a:gd name="connsiteX3" fmla="*/ 2582333 w 2590800"/>
              <a:gd name="connsiteY3" fmla="*/ 0 h 6866467"/>
              <a:gd name="connsiteX4" fmla="*/ 0 w 2590800"/>
              <a:gd name="connsiteY4" fmla="*/ 0 h 686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90800" h="6866467">
                <a:moveTo>
                  <a:pt x="0" y="0"/>
                </a:moveTo>
                <a:lnTo>
                  <a:pt x="1202267" y="6866467"/>
                </a:lnTo>
                <a:lnTo>
                  <a:pt x="2590800" y="6866467"/>
                </a:lnTo>
                <a:cubicBezTo>
                  <a:pt x="2587978" y="4577645"/>
                  <a:pt x="2585155" y="2288822"/>
                  <a:pt x="2582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2" name="Freeform 11"/>
          <p:cNvSpPr/>
          <p:nvPr/>
        </p:nvSpPr>
        <p:spPr>
          <a:xfrm>
            <a:off x="8934660" y="3048000"/>
            <a:ext cx="3260516" cy="3810000"/>
          </a:xfrm>
          <a:custGeom>
            <a:avLst/>
            <a:gdLst>
              <a:gd name="connsiteX0" fmla="*/ 0 w 3259667"/>
              <a:gd name="connsiteY0" fmla="*/ 3810000 h 3810000"/>
              <a:gd name="connsiteX1" fmla="*/ 3251200 w 3259667"/>
              <a:gd name="connsiteY1" fmla="*/ 0 h 3810000"/>
              <a:gd name="connsiteX2" fmla="*/ 3259667 w 3259667"/>
              <a:gd name="connsiteY2" fmla="*/ 3810000 h 3810000"/>
              <a:gd name="connsiteX3" fmla="*/ 0 w 3259667"/>
              <a:gd name="connsiteY3" fmla="*/ 3810000 h 3810000"/>
            </a:gdLst>
            <a:ahLst/>
            <a:cxnLst>
              <a:cxn ang="0">
                <a:pos x="connsiteX0" y="connsiteY0"/>
              </a:cxn>
              <a:cxn ang="0">
                <a:pos x="connsiteX1" y="connsiteY1"/>
              </a:cxn>
              <a:cxn ang="0">
                <a:pos x="connsiteX2" y="connsiteY2"/>
              </a:cxn>
              <a:cxn ang="0">
                <a:pos x="connsiteX3" y="connsiteY3"/>
              </a:cxn>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3" name="Freeform 12"/>
          <p:cNvSpPr/>
          <p:nvPr/>
        </p:nvSpPr>
        <p:spPr>
          <a:xfrm>
            <a:off x="9341166" y="-8467"/>
            <a:ext cx="2854010" cy="6866467"/>
          </a:xfrm>
          <a:custGeom>
            <a:avLst/>
            <a:gdLst>
              <a:gd name="connsiteX0" fmla="*/ 0 w 2853267"/>
              <a:gd name="connsiteY0" fmla="*/ 0 h 6866467"/>
              <a:gd name="connsiteX1" fmla="*/ 2472267 w 2853267"/>
              <a:gd name="connsiteY1" fmla="*/ 6866467 h 6866467"/>
              <a:gd name="connsiteX2" fmla="*/ 2853267 w 2853267"/>
              <a:gd name="connsiteY2" fmla="*/ 6858000 h 6866467"/>
              <a:gd name="connsiteX3" fmla="*/ 2853267 w 2853267"/>
              <a:gd name="connsiteY3" fmla="*/ 0 h 6866467"/>
              <a:gd name="connsiteX4" fmla="*/ 0 w 2853267"/>
              <a:gd name="connsiteY4" fmla="*/ 0 h 686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4" name="Freeform 13"/>
          <p:cNvSpPr/>
          <p:nvPr/>
        </p:nvSpPr>
        <p:spPr>
          <a:xfrm>
            <a:off x="10907908" y="-8467"/>
            <a:ext cx="1287268" cy="6866467"/>
          </a:xfrm>
          <a:custGeom>
            <a:avLst/>
            <a:gdLst>
              <a:gd name="connsiteX0" fmla="*/ 1016000 w 1286933"/>
              <a:gd name="connsiteY0" fmla="*/ 0 h 6866467"/>
              <a:gd name="connsiteX1" fmla="*/ 0 w 1286933"/>
              <a:gd name="connsiteY1" fmla="*/ 6866467 h 6866467"/>
              <a:gd name="connsiteX2" fmla="*/ 1286933 w 1286933"/>
              <a:gd name="connsiteY2" fmla="*/ 6866467 h 6866467"/>
              <a:gd name="connsiteX3" fmla="*/ 1278466 w 1286933"/>
              <a:gd name="connsiteY3" fmla="*/ 0 h 6866467"/>
              <a:gd name="connsiteX4" fmla="*/ 1016000 w 1286933"/>
              <a:gd name="connsiteY4" fmla="*/ 0 h 686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5" name="Freeform 14"/>
          <p:cNvSpPr/>
          <p:nvPr/>
        </p:nvSpPr>
        <p:spPr>
          <a:xfrm>
            <a:off x="10941783" y="-8468"/>
            <a:ext cx="1270575" cy="6866467"/>
          </a:xfrm>
          <a:custGeom>
            <a:avLst/>
            <a:gdLst>
              <a:gd name="connsiteX0" fmla="*/ 0 w 1244600"/>
              <a:gd name="connsiteY0" fmla="*/ 0 h 6874934"/>
              <a:gd name="connsiteX1" fmla="*/ 1117600 w 1244600"/>
              <a:gd name="connsiteY1" fmla="*/ 6866467 h 6874934"/>
              <a:gd name="connsiteX2" fmla="*/ 1244600 w 1244600"/>
              <a:gd name="connsiteY2" fmla="*/ 6874934 h 6874934"/>
              <a:gd name="connsiteX3" fmla="*/ 1236134 w 1244600"/>
              <a:gd name="connsiteY3" fmla="*/ 0 h 6874934"/>
              <a:gd name="connsiteX4" fmla="*/ 0 w 1244600"/>
              <a:gd name="connsiteY4" fmla="*/ 0 h 6874934"/>
              <a:gd name="connsiteX0" fmla="*/ 0 w 1253067"/>
              <a:gd name="connsiteY0" fmla="*/ 0 h 6874934"/>
              <a:gd name="connsiteX1" fmla="*/ 1117600 w 1253067"/>
              <a:gd name="connsiteY1" fmla="*/ 6866467 h 6874934"/>
              <a:gd name="connsiteX2" fmla="*/ 1244600 w 1253067"/>
              <a:gd name="connsiteY2" fmla="*/ 6874934 h 6874934"/>
              <a:gd name="connsiteX3" fmla="*/ 1253067 w 1253067"/>
              <a:gd name="connsiteY3" fmla="*/ 0 h 6874934"/>
              <a:gd name="connsiteX4" fmla="*/ 0 w 1253067"/>
              <a:gd name="connsiteY4" fmla="*/ 0 h 6874934"/>
              <a:gd name="connsiteX0" fmla="*/ 0 w 1270244"/>
              <a:gd name="connsiteY0" fmla="*/ 0 h 6866467"/>
              <a:gd name="connsiteX1" fmla="*/ 1117600 w 1270244"/>
              <a:gd name="connsiteY1" fmla="*/ 6866467 h 6866467"/>
              <a:gd name="connsiteX2" fmla="*/ 1270000 w 1270244"/>
              <a:gd name="connsiteY2" fmla="*/ 6866467 h 6866467"/>
              <a:gd name="connsiteX3" fmla="*/ 1253067 w 1270244"/>
              <a:gd name="connsiteY3" fmla="*/ 0 h 6866467"/>
              <a:gd name="connsiteX4" fmla="*/ 0 w 1270244"/>
              <a:gd name="connsiteY4" fmla="*/ 0 h 686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
        <p:nvSpPr>
          <p:cNvPr id="16" name="Freeform 15"/>
          <p:cNvSpPr/>
          <p:nvPr/>
        </p:nvSpPr>
        <p:spPr>
          <a:xfrm>
            <a:off x="10374369" y="3589868"/>
            <a:ext cx="1820807" cy="3268133"/>
          </a:xfrm>
          <a:custGeom>
            <a:avLst/>
            <a:gdLst>
              <a:gd name="connsiteX0" fmla="*/ 0 w 1820333"/>
              <a:gd name="connsiteY0" fmla="*/ 3268133 h 3268133"/>
              <a:gd name="connsiteX1" fmla="*/ 1811866 w 1820333"/>
              <a:gd name="connsiteY1" fmla="*/ 0 h 3268133"/>
              <a:gd name="connsiteX2" fmla="*/ 1820333 w 1820333"/>
              <a:gd name="connsiteY2" fmla="*/ 3259666 h 3268133"/>
              <a:gd name="connsiteX3" fmla="*/ 0 w 1820333"/>
              <a:gd name="connsiteY3" fmla="*/ 3268133 h 3268133"/>
            </a:gdLst>
            <a:ahLst/>
            <a:cxnLst>
              <a:cxn ang="0">
                <a:pos x="connsiteX0" y="connsiteY0"/>
              </a:cxn>
              <a:cxn ang="0">
                <a:pos x="connsiteX1" y="connsiteY1"/>
              </a:cxn>
              <a:cxn ang="0">
                <a:pos x="connsiteX2" y="connsiteY2"/>
              </a:cxn>
              <a:cxn ang="0">
                <a:pos x="connsiteX3" y="connsiteY3"/>
              </a:cxn>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7" name="Freeform 16"/>
          <p:cNvSpPr/>
          <p:nvPr/>
        </p:nvSpPr>
        <p:spPr>
          <a:xfrm>
            <a:off x="-8469" y="4013201"/>
            <a:ext cx="457319" cy="2853267"/>
          </a:xfrm>
          <a:custGeom>
            <a:avLst/>
            <a:gdLst>
              <a:gd name="connsiteX0" fmla="*/ 0 w 457200"/>
              <a:gd name="connsiteY0" fmla="*/ 0 h 2853267"/>
              <a:gd name="connsiteX1" fmla="*/ 457200 w 457200"/>
              <a:gd name="connsiteY1" fmla="*/ 2853267 h 2853267"/>
              <a:gd name="connsiteX2" fmla="*/ 0 w 457200"/>
              <a:gd name="connsiteY2" fmla="*/ 2844800 h 2853267"/>
              <a:gd name="connsiteX3" fmla="*/ 0 w 457200"/>
              <a:gd name="connsiteY3" fmla="*/ 0 h 2853267"/>
            </a:gdLst>
            <a:ahLst/>
            <a:cxnLst>
              <a:cxn ang="0">
                <a:pos x="connsiteX0" y="connsiteY0"/>
              </a:cxn>
              <a:cxn ang="0">
                <a:pos x="connsiteX1" y="connsiteY1"/>
              </a:cxn>
              <a:cxn ang="0">
                <a:pos x="connsiteX2" y="connsiteY2"/>
              </a:cxn>
              <a:cxn ang="0">
                <a:pos x="connsiteX3" y="connsiteY3"/>
              </a:cxn>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lang="en-US" sz="1800"/>
          </a:p>
        </p:txBody>
      </p:sp>
      <p:sp>
        <p:nvSpPr>
          <p:cNvPr id="2" name="Title 1"/>
          <p:cNvSpPr>
            <a:spLocks noGrp="1"/>
          </p:cNvSpPr>
          <p:nvPr>
            <p:ph type="title"/>
          </p:nvPr>
        </p:nvSpPr>
        <p:spPr>
          <a:xfrm>
            <a:off x="677512" y="609600"/>
            <a:ext cx="8598907" cy="13208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677511" y="2160589"/>
            <a:ext cx="4185125" cy="3880772"/>
          </a:xfrm>
        </p:spPr>
        <p:txBody>
          <a:bodyPr>
            <a:normAutofit/>
          </a:bodyPr>
          <a:lstStyle>
            <a:lvl1pPr>
              <a:defRPr sz="1800"/>
            </a:lvl1pPr>
            <a:lvl2pPr>
              <a:defRPr sz="1600"/>
            </a:lvl2pPr>
            <a:lvl3pPr>
              <a:defRPr sz="1400"/>
            </a:lvl3pPr>
            <a:lvl4pPr>
              <a:defRPr sz="1200"/>
            </a:lvl4pPr>
            <a:lvl5pPr>
              <a:defRPr sz="12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091295" y="2160590"/>
            <a:ext cx="4185124" cy="3880773"/>
          </a:xfrm>
        </p:spPr>
        <p:txBody>
          <a:bodyPr>
            <a:normAutofit/>
          </a:bodyPr>
          <a:lstStyle>
            <a:lvl1pPr>
              <a:defRPr sz="1800"/>
            </a:lvl1pPr>
            <a:lvl2pPr>
              <a:defRPr sz="1600"/>
            </a:lvl2pPr>
            <a:lvl3pPr>
              <a:defRPr sz="1400"/>
            </a:lvl3pPr>
            <a:lvl4pPr>
              <a:defRPr sz="1200"/>
            </a:lvl4pPr>
            <a:lvl5pPr>
              <a:defRPr sz="12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B5E4F77-56F4-46D8-AC29-9A3CA9F03E29}" type="datetimeFigureOut">
              <a:rPr lang="en-US" smtClean="0"/>
              <a:t>12/2/2012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772DA1-4903-465E-94CC-49444F5F9042}" type="slidenum">
              <a:rPr lang="en-US" smtClean="0"/>
              <a:t>‹#›</a:t>
            </a:fld>
            <a:endParaRPr lang="en-US"/>
          </a:p>
        </p:txBody>
      </p:sp>
    </p:spTree>
    <p:extLst>
      <p:ext uri="{BB962C8B-B14F-4D97-AF65-F5344CB8AC3E}">
        <p14:creationId xmlns:p14="http://schemas.microsoft.com/office/powerpoint/2010/main" val="341353139"/>
      </p:ext>
    </p:extLst>
  </p:cSld>
  <p:clrMapOvr>
    <a:masterClrMapping/>
  </p:clrMapOvr>
  <mc:AlternateContent xmlns:mc="http://schemas.openxmlformats.org/markup-compatibility/2006">
    <mc:Choice xmlns:p14="http://schemas.microsoft.com/office/powerpoint/2010/main" Requires="p14">
      <p:transition spd="slow" p14:dur="1250">
        <p14:flip dir="r"/>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20" name="Straight Connector 19"/>
          <p:cNvCxnSpPr/>
          <p:nvPr/>
        </p:nvCxnSpPr>
        <p:spPr>
          <a:xfrm flipV="1">
            <a:off x="7427201" y="3681414"/>
            <a:ext cx="4764799"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a:off x="9373453" y="0"/>
            <a:ext cx="1219518"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2" name="Freeform 11"/>
          <p:cNvSpPr/>
          <p:nvPr/>
        </p:nvSpPr>
        <p:spPr>
          <a:xfrm>
            <a:off x="9188726" y="-8467"/>
            <a:ext cx="3006450" cy="6866467"/>
          </a:xfrm>
          <a:custGeom>
            <a:avLst/>
            <a:gdLst>
              <a:gd name="connsiteX0" fmla="*/ 2023534 w 3005667"/>
              <a:gd name="connsiteY0" fmla="*/ 8467 h 6866467"/>
              <a:gd name="connsiteX1" fmla="*/ 0 w 3005667"/>
              <a:gd name="connsiteY1" fmla="*/ 6866467 h 6866467"/>
              <a:gd name="connsiteX2" fmla="*/ 2997200 w 3005667"/>
              <a:gd name="connsiteY2" fmla="*/ 6858000 h 6866467"/>
              <a:gd name="connsiteX3" fmla="*/ 3005667 w 3005667"/>
              <a:gd name="connsiteY3" fmla="*/ 0 h 6866467"/>
              <a:gd name="connsiteX4" fmla="*/ 2023534 w 3005667"/>
              <a:gd name="connsiteY4" fmla="*/ 8467 h 686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05667" h="6866467">
                <a:moveTo>
                  <a:pt x="2023534" y="8467"/>
                </a:moveTo>
                <a:lnTo>
                  <a:pt x="0" y="6866467"/>
                </a:lnTo>
                <a:lnTo>
                  <a:pt x="2997200" y="6858000"/>
                </a:lnTo>
                <a:cubicBezTo>
                  <a:pt x="3000022" y="4572000"/>
                  <a:pt x="3002845" y="2286000"/>
                  <a:pt x="3005667" y="0"/>
                </a:cubicBezTo>
                <a:lnTo>
                  <a:pt x="2023534" y="8467"/>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3" name="Freeform 12"/>
          <p:cNvSpPr/>
          <p:nvPr/>
        </p:nvSpPr>
        <p:spPr>
          <a:xfrm>
            <a:off x="9603701" y="-8467"/>
            <a:ext cx="2591475" cy="6866467"/>
          </a:xfrm>
          <a:custGeom>
            <a:avLst/>
            <a:gdLst>
              <a:gd name="connsiteX0" fmla="*/ 0 w 2590800"/>
              <a:gd name="connsiteY0" fmla="*/ 0 h 6866467"/>
              <a:gd name="connsiteX1" fmla="*/ 1202267 w 2590800"/>
              <a:gd name="connsiteY1" fmla="*/ 6866467 h 6866467"/>
              <a:gd name="connsiteX2" fmla="*/ 2590800 w 2590800"/>
              <a:gd name="connsiteY2" fmla="*/ 6866467 h 6866467"/>
              <a:gd name="connsiteX3" fmla="*/ 2582333 w 2590800"/>
              <a:gd name="connsiteY3" fmla="*/ 0 h 6866467"/>
              <a:gd name="connsiteX4" fmla="*/ 0 w 2590800"/>
              <a:gd name="connsiteY4" fmla="*/ 0 h 686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90800" h="6866467">
                <a:moveTo>
                  <a:pt x="0" y="0"/>
                </a:moveTo>
                <a:lnTo>
                  <a:pt x="1202267" y="6866467"/>
                </a:lnTo>
                <a:lnTo>
                  <a:pt x="2590800" y="6866467"/>
                </a:lnTo>
                <a:cubicBezTo>
                  <a:pt x="2587978" y="4577645"/>
                  <a:pt x="2585155" y="2288822"/>
                  <a:pt x="2582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4" name="Freeform 13"/>
          <p:cNvSpPr/>
          <p:nvPr/>
        </p:nvSpPr>
        <p:spPr>
          <a:xfrm>
            <a:off x="8934660" y="3048000"/>
            <a:ext cx="3260516" cy="3810000"/>
          </a:xfrm>
          <a:custGeom>
            <a:avLst/>
            <a:gdLst>
              <a:gd name="connsiteX0" fmla="*/ 0 w 3259667"/>
              <a:gd name="connsiteY0" fmla="*/ 3810000 h 3810000"/>
              <a:gd name="connsiteX1" fmla="*/ 3251200 w 3259667"/>
              <a:gd name="connsiteY1" fmla="*/ 0 h 3810000"/>
              <a:gd name="connsiteX2" fmla="*/ 3259667 w 3259667"/>
              <a:gd name="connsiteY2" fmla="*/ 3810000 h 3810000"/>
              <a:gd name="connsiteX3" fmla="*/ 0 w 3259667"/>
              <a:gd name="connsiteY3" fmla="*/ 3810000 h 3810000"/>
            </a:gdLst>
            <a:ahLst/>
            <a:cxnLst>
              <a:cxn ang="0">
                <a:pos x="connsiteX0" y="connsiteY0"/>
              </a:cxn>
              <a:cxn ang="0">
                <a:pos x="connsiteX1" y="connsiteY1"/>
              </a:cxn>
              <a:cxn ang="0">
                <a:pos x="connsiteX2" y="connsiteY2"/>
              </a:cxn>
              <a:cxn ang="0">
                <a:pos x="connsiteX3" y="connsiteY3"/>
              </a:cxn>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5" name="Freeform 14"/>
          <p:cNvSpPr/>
          <p:nvPr/>
        </p:nvSpPr>
        <p:spPr>
          <a:xfrm>
            <a:off x="9341166" y="-8467"/>
            <a:ext cx="2854010" cy="6866467"/>
          </a:xfrm>
          <a:custGeom>
            <a:avLst/>
            <a:gdLst>
              <a:gd name="connsiteX0" fmla="*/ 0 w 2853267"/>
              <a:gd name="connsiteY0" fmla="*/ 0 h 6866467"/>
              <a:gd name="connsiteX1" fmla="*/ 2472267 w 2853267"/>
              <a:gd name="connsiteY1" fmla="*/ 6866467 h 6866467"/>
              <a:gd name="connsiteX2" fmla="*/ 2853267 w 2853267"/>
              <a:gd name="connsiteY2" fmla="*/ 6858000 h 6866467"/>
              <a:gd name="connsiteX3" fmla="*/ 2853267 w 2853267"/>
              <a:gd name="connsiteY3" fmla="*/ 0 h 6866467"/>
              <a:gd name="connsiteX4" fmla="*/ 0 w 2853267"/>
              <a:gd name="connsiteY4" fmla="*/ 0 h 686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6" name="Freeform 15"/>
          <p:cNvSpPr/>
          <p:nvPr/>
        </p:nvSpPr>
        <p:spPr>
          <a:xfrm>
            <a:off x="10907908" y="-8467"/>
            <a:ext cx="1287268" cy="6866467"/>
          </a:xfrm>
          <a:custGeom>
            <a:avLst/>
            <a:gdLst>
              <a:gd name="connsiteX0" fmla="*/ 1016000 w 1286933"/>
              <a:gd name="connsiteY0" fmla="*/ 0 h 6866467"/>
              <a:gd name="connsiteX1" fmla="*/ 0 w 1286933"/>
              <a:gd name="connsiteY1" fmla="*/ 6866467 h 6866467"/>
              <a:gd name="connsiteX2" fmla="*/ 1286933 w 1286933"/>
              <a:gd name="connsiteY2" fmla="*/ 6866467 h 6866467"/>
              <a:gd name="connsiteX3" fmla="*/ 1278466 w 1286933"/>
              <a:gd name="connsiteY3" fmla="*/ 0 h 6866467"/>
              <a:gd name="connsiteX4" fmla="*/ 1016000 w 1286933"/>
              <a:gd name="connsiteY4" fmla="*/ 0 h 686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7" name="Freeform 16"/>
          <p:cNvSpPr/>
          <p:nvPr/>
        </p:nvSpPr>
        <p:spPr>
          <a:xfrm>
            <a:off x="10941783" y="-8468"/>
            <a:ext cx="1270575" cy="6866467"/>
          </a:xfrm>
          <a:custGeom>
            <a:avLst/>
            <a:gdLst>
              <a:gd name="connsiteX0" fmla="*/ 0 w 1244600"/>
              <a:gd name="connsiteY0" fmla="*/ 0 h 6874934"/>
              <a:gd name="connsiteX1" fmla="*/ 1117600 w 1244600"/>
              <a:gd name="connsiteY1" fmla="*/ 6866467 h 6874934"/>
              <a:gd name="connsiteX2" fmla="*/ 1244600 w 1244600"/>
              <a:gd name="connsiteY2" fmla="*/ 6874934 h 6874934"/>
              <a:gd name="connsiteX3" fmla="*/ 1236134 w 1244600"/>
              <a:gd name="connsiteY3" fmla="*/ 0 h 6874934"/>
              <a:gd name="connsiteX4" fmla="*/ 0 w 1244600"/>
              <a:gd name="connsiteY4" fmla="*/ 0 h 6874934"/>
              <a:gd name="connsiteX0" fmla="*/ 0 w 1253067"/>
              <a:gd name="connsiteY0" fmla="*/ 0 h 6874934"/>
              <a:gd name="connsiteX1" fmla="*/ 1117600 w 1253067"/>
              <a:gd name="connsiteY1" fmla="*/ 6866467 h 6874934"/>
              <a:gd name="connsiteX2" fmla="*/ 1244600 w 1253067"/>
              <a:gd name="connsiteY2" fmla="*/ 6874934 h 6874934"/>
              <a:gd name="connsiteX3" fmla="*/ 1253067 w 1253067"/>
              <a:gd name="connsiteY3" fmla="*/ 0 h 6874934"/>
              <a:gd name="connsiteX4" fmla="*/ 0 w 1253067"/>
              <a:gd name="connsiteY4" fmla="*/ 0 h 6874934"/>
              <a:gd name="connsiteX0" fmla="*/ 0 w 1270244"/>
              <a:gd name="connsiteY0" fmla="*/ 0 h 6866467"/>
              <a:gd name="connsiteX1" fmla="*/ 1117600 w 1270244"/>
              <a:gd name="connsiteY1" fmla="*/ 6866467 h 6866467"/>
              <a:gd name="connsiteX2" fmla="*/ 1270000 w 1270244"/>
              <a:gd name="connsiteY2" fmla="*/ 6866467 h 6866467"/>
              <a:gd name="connsiteX3" fmla="*/ 1253067 w 1270244"/>
              <a:gd name="connsiteY3" fmla="*/ 0 h 6866467"/>
              <a:gd name="connsiteX4" fmla="*/ 0 w 1270244"/>
              <a:gd name="connsiteY4" fmla="*/ 0 h 686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
        <p:nvSpPr>
          <p:cNvPr id="18" name="Freeform 17"/>
          <p:cNvSpPr/>
          <p:nvPr/>
        </p:nvSpPr>
        <p:spPr>
          <a:xfrm>
            <a:off x="10374369" y="3589868"/>
            <a:ext cx="1820807" cy="3268133"/>
          </a:xfrm>
          <a:custGeom>
            <a:avLst/>
            <a:gdLst>
              <a:gd name="connsiteX0" fmla="*/ 0 w 1820333"/>
              <a:gd name="connsiteY0" fmla="*/ 3268133 h 3268133"/>
              <a:gd name="connsiteX1" fmla="*/ 1811866 w 1820333"/>
              <a:gd name="connsiteY1" fmla="*/ 0 h 3268133"/>
              <a:gd name="connsiteX2" fmla="*/ 1820333 w 1820333"/>
              <a:gd name="connsiteY2" fmla="*/ 3259666 h 3268133"/>
              <a:gd name="connsiteX3" fmla="*/ 0 w 1820333"/>
              <a:gd name="connsiteY3" fmla="*/ 3268133 h 3268133"/>
            </a:gdLst>
            <a:ahLst/>
            <a:cxnLst>
              <a:cxn ang="0">
                <a:pos x="connsiteX0" y="connsiteY0"/>
              </a:cxn>
              <a:cxn ang="0">
                <a:pos x="connsiteX1" y="connsiteY1"/>
              </a:cxn>
              <a:cxn ang="0">
                <a:pos x="connsiteX2" y="connsiteY2"/>
              </a:cxn>
              <a:cxn ang="0">
                <a:pos x="connsiteX3" y="connsiteY3"/>
              </a:cxn>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9" name="Freeform 18"/>
          <p:cNvSpPr/>
          <p:nvPr/>
        </p:nvSpPr>
        <p:spPr>
          <a:xfrm>
            <a:off x="-8469" y="4013201"/>
            <a:ext cx="457319" cy="2853267"/>
          </a:xfrm>
          <a:custGeom>
            <a:avLst/>
            <a:gdLst>
              <a:gd name="connsiteX0" fmla="*/ 0 w 457200"/>
              <a:gd name="connsiteY0" fmla="*/ 0 h 2853267"/>
              <a:gd name="connsiteX1" fmla="*/ 457200 w 457200"/>
              <a:gd name="connsiteY1" fmla="*/ 2853267 h 2853267"/>
              <a:gd name="connsiteX2" fmla="*/ 0 w 457200"/>
              <a:gd name="connsiteY2" fmla="*/ 2844800 h 2853267"/>
              <a:gd name="connsiteX3" fmla="*/ 0 w 457200"/>
              <a:gd name="connsiteY3" fmla="*/ 0 h 2853267"/>
            </a:gdLst>
            <a:ahLst/>
            <a:cxnLst>
              <a:cxn ang="0">
                <a:pos x="connsiteX0" y="connsiteY0"/>
              </a:cxn>
              <a:cxn ang="0">
                <a:pos x="connsiteX1" y="connsiteY1"/>
              </a:cxn>
              <a:cxn ang="0">
                <a:pos x="connsiteX2" y="connsiteY2"/>
              </a:cxn>
              <a:cxn ang="0">
                <a:pos x="connsiteX3" y="connsiteY3"/>
              </a:cxn>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lang="en-US" sz="1800"/>
          </a:p>
        </p:txBody>
      </p:sp>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32423" y="2160983"/>
            <a:ext cx="383021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922" y="2737246"/>
            <a:ext cx="4186713" cy="3304117"/>
          </a:xfrm>
        </p:spPr>
        <p:txBody>
          <a:bodyPr>
            <a:normAutofit/>
          </a:bodyPr>
          <a:lstStyle>
            <a:lvl1pPr>
              <a:defRPr sz="1800"/>
            </a:lvl1pPr>
            <a:lvl2pPr>
              <a:defRPr sz="1600"/>
            </a:lvl2pPr>
            <a:lvl3pPr>
              <a:defRPr sz="1400"/>
            </a:lvl3pPr>
            <a:lvl4pPr>
              <a:defRPr sz="1200"/>
            </a:lvl4pPr>
            <a:lvl5pPr>
              <a:defRPr sz="12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444623" y="2160983"/>
            <a:ext cx="3831794"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9710" y="2737246"/>
            <a:ext cx="4186707" cy="3304117"/>
          </a:xfrm>
        </p:spPr>
        <p:txBody>
          <a:bodyPr>
            <a:normAutofit/>
          </a:bodyPr>
          <a:lstStyle>
            <a:lvl1pPr>
              <a:defRPr sz="1800"/>
            </a:lvl1pPr>
            <a:lvl2pPr>
              <a:defRPr sz="1600"/>
            </a:lvl2pPr>
            <a:lvl3pPr>
              <a:defRPr sz="1400"/>
            </a:lvl3pPr>
            <a:lvl4pPr>
              <a:defRPr sz="1200"/>
            </a:lvl4pPr>
            <a:lvl5pPr>
              <a:defRPr sz="12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B5E4F77-56F4-46D8-AC29-9A3CA9F03E29}" type="datetimeFigureOut">
              <a:rPr lang="en-US" smtClean="0"/>
              <a:t>12/2/2012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1772DA1-4903-465E-94CC-49444F5F9042}" type="slidenum">
              <a:rPr lang="en-US" smtClean="0"/>
              <a:t>‹#›</a:t>
            </a:fld>
            <a:endParaRPr lang="en-US"/>
          </a:p>
        </p:txBody>
      </p:sp>
    </p:spTree>
    <p:extLst>
      <p:ext uri="{BB962C8B-B14F-4D97-AF65-F5344CB8AC3E}">
        <p14:creationId xmlns:p14="http://schemas.microsoft.com/office/powerpoint/2010/main" val="482247360"/>
      </p:ext>
    </p:extLst>
  </p:cSld>
  <p:clrMapOvr>
    <a:masterClrMapping/>
  </p:clrMapOvr>
  <mc:AlternateContent xmlns:mc="http://schemas.openxmlformats.org/markup-compatibility/2006">
    <mc:Choice xmlns:p14="http://schemas.microsoft.com/office/powerpoint/2010/main" Requires="p14">
      <p:transition spd="slow" p14:dur="1250">
        <p14:flip dir="r"/>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cxnSp>
        <p:nvCxnSpPr>
          <p:cNvPr id="17" name="Straight Connector 16"/>
          <p:cNvCxnSpPr/>
          <p:nvPr/>
        </p:nvCxnSpPr>
        <p:spPr>
          <a:xfrm flipV="1">
            <a:off x="7427201" y="3681414"/>
            <a:ext cx="4764799"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a:off x="9373453" y="0"/>
            <a:ext cx="1219518"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8" name="Freeform 7"/>
          <p:cNvSpPr/>
          <p:nvPr/>
        </p:nvSpPr>
        <p:spPr>
          <a:xfrm>
            <a:off x="9188726" y="-8467"/>
            <a:ext cx="3006450" cy="6866467"/>
          </a:xfrm>
          <a:custGeom>
            <a:avLst/>
            <a:gdLst>
              <a:gd name="connsiteX0" fmla="*/ 2023534 w 3005667"/>
              <a:gd name="connsiteY0" fmla="*/ 8467 h 6866467"/>
              <a:gd name="connsiteX1" fmla="*/ 0 w 3005667"/>
              <a:gd name="connsiteY1" fmla="*/ 6866467 h 6866467"/>
              <a:gd name="connsiteX2" fmla="*/ 2997200 w 3005667"/>
              <a:gd name="connsiteY2" fmla="*/ 6858000 h 6866467"/>
              <a:gd name="connsiteX3" fmla="*/ 3005667 w 3005667"/>
              <a:gd name="connsiteY3" fmla="*/ 0 h 6866467"/>
              <a:gd name="connsiteX4" fmla="*/ 2023534 w 3005667"/>
              <a:gd name="connsiteY4" fmla="*/ 8467 h 686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05667" h="6866467">
                <a:moveTo>
                  <a:pt x="2023534" y="8467"/>
                </a:moveTo>
                <a:lnTo>
                  <a:pt x="0" y="6866467"/>
                </a:lnTo>
                <a:lnTo>
                  <a:pt x="2997200" y="6858000"/>
                </a:lnTo>
                <a:cubicBezTo>
                  <a:pt x="3000022" y="4572000"/>
                  <a:pt x="3002845" y="2286000"/>
                  <a:pt x="3005667" y="0"/>
                </a:cubicBezTo>
                <a:lnTo>
                  <a:pt x="2023534" y="8467"/>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9" name="Freeform 8"/>
          <p:cNvSpPr/>
          <p:nvPr/>
        </p:nvSpPr>
        <p:spPr>
          <a:xfrm>
            <a:off x="9603701" y="-8467"/>
            <a:ext cx="2591475" cy="6866467"/>
          </a:xfrm>
          <a:custGeom>
            <a:avLst/>
            <a:gdLst>
              <a:gd name="connsiteX0" fmla="*/ 0 w 2590800"/>
              <a:gd name="connsiteY0" fmla="*/ 0 h 6866467"/>
              <a:gd name="connsiteX1" fmla="*/ 1202267 w 2590800"/>
              <a:gd name="connsiteY1" fmla="*/ 6866467 h 6866467"/>
              <a:gd name="connsiteX2" fmla="*/ 2590800 w 2590800"/>
              <a:gd name="connsiteY2" fmla="*/ 6866467 h 6866467"/>
              <a:gd name="connsiteX3" fmla="*/ 2582333 w 2590800"/>
              <a:gd name="connsiteY3" fmla="*/ 0 h 6866467"/>
              <a:gd name="connsiteX4" fmla="*/ 0 w 2590800"/>
              <a:gd name="connsiteY4" fmla="*/ 0 h 686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90800" h="6866467">
                <a:moveTo>
                  <a:pt x="0" y="0"/>
                </a:moveTo>
                <a:lnTo>
                  <a:pt x="1202267" y="6866467"/>
                </a:lnTo>
                <a:lnTo>
                  <a:pt x="2590800" y="6866467"/>
                </a:lnTo>
                <a:cubicBezTo>
                  <a:pt x="2587978" y="4577645"/>
                  <a:pt x="2585155" y="2288822"/>
                  <a:pt x="2582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0" name="Freeform 9"/>
          <p:cNvSpPr/>
          <p:nvPr/>
        </p:nvSpPr>
        <p:spPr>
          <a:xfrm>
            <a:off x="8934660" y="3048000"/>
            <a:ext cx="3260516" cy="3810000"/>
          </a:xfrm>
          <a:custGeom>
            <a:avLst/>
            <a:gdLst>
              <a:gd name="connsiteX0" fmla="*/ 0 w 3259667"/>
              <a:gd name="connsiteY0" fmla="*/ 3810000 h 3810000"/>
              <a:gd name="connsiteX1" fmla="*/ 3251200 w 3259667"/>
              <a:gd name="connsiteY1" fmla="*/ 0 h 3810000"/>
              <a:gd name="connsiteX2" fmla="*/ 3259667 w 3259667"/>
              <a:gd name="connsiteY2" fmla="*/ 3810000 h 3810000"/>
              <a:gd name="connsiteX3" fmla="*/ 0 w 3259667"/>
              <a:gd name="connsiteY3" fmla="*/ 3810000 h 3810000"/>
            </a:gdLst>
            <a:ahLst/>
            <a:cxnLst>
              <a:cxn ang="0">
                <a:pos x="connsiteX0" y="connsiteY0"/>
              </a:cxn>
              <a:cxn ang="0">
                <a:pos x="connsiteX1" y="connsiteY1"/>
              </a:cxn>
              <a:cxn ang="0">
                <a:pos x="connsiteX2" y="connsiteY2"/>
              </a:cxn>
              <a:cxn ang="0">
                <a:pos x="connsiteX3" y="connsiteY3"/>
              </a:cxn>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1" name="Freeform 10"/>
          <p:cNvSpPr/>
          <p:nvPr/>
        </p:nvSpPr>
        <p:spPr>
          <a:xfrm>
            <a:off x="9341166" y="-8467"/>
            <a:ext cx="2854010" cy="6866467"/>
          </a:xfrm>
          <a:custGeom>
            <a:avLst/>
            <a:gdLst>
              <a:gd name="connsiteX0" fmla="*/ 0 w 2853267"/>
              <a:gd name="connsiteY0" fmla="*/ 0 h 6866467"/>
              <a:gd name="connsiteX1" fmla="*/ 2472267 w 2853267"/>
              <a:gd name="connsiteY1" fmla="*/ 6866467 h 6866467"/>
              <a:gd name="connsiteX2" fmla="*/ 2853267 w 2853267"/>
              <a:gd name="connsiteY2" fmla="*/ 6858000 h 6866467"/>
              <a:gd name="connsiteX3" fmla="*/ 2853267 w 2853267"/>
              <a:gd name="connsiteY3" fmla="*/ 0 h 6866467"/>
              <a:gd name="connsiteX4" fmla="*/ 0 w 2853267"/>
              <a:gd name="connsiteY4" fmla="*/ 0 h 686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2" name="Freeform 11"/>
          <p:cNvSpPr/>
          <p:nvPr/>
        </p:nvSpPr>
        <p:spPr>
          <a:xfrm>
            <a:off x="10907908" y="-8467"/>
            <a:ext cx="1287268" cy="6866467"/>
          </a:xfrm>
          <a:custGeom>
            <a:avLst/>
            <a:gdLst>
              <a:gd name="connsiteX0" fmla="*/ 1016000 w 1286933"/>
              <a:gd name="connsiteY0" fmla="*/ 0 h 6866467"/>
              <a:gd name="connsiteX1" fmla="*/ 0 w 1286933"/>
              <a:gd name="connsiteY1" fmla="*/ 6866467 h 6866467"/>
              <a:gd name="connsiteX2" fmla="*/ 1286933 w 1286933"/>
              <a:gd name="connsiteY2" fmla="*/ 6866467 h 6866467"/>
              <a:gd name="connsiteX3" fmla="*/ 1278466 w 1286933"/>
              <a:gd name="connsiteY3" fmla="*/ 0 h 6866467"/>
              <a:gd name="connsiteX4" fmla="*/ 1016000 w 1286933"/>
              <a:gd name="connsiteY4" fmla="*/ 0 h 686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3" name="Freeform 12"/>
          <p:cNvSpPr/>
          <p:nvPr/>
        </p:nvSpPr>
        <p:spPr>
          <a:xfrm>
            <a:off x="10941783" y="-8468"/>
            <a:ext cx="1270575" cy="6866467"/>
          </a:xfrm>
          <a:custGeom>
            <a:avLst/>
            <a:gdLst>
              <a:gd name="connsiteX0" fmla="*/ 0 w 1244600"/>
              <a:gd name="connsiteY0" fmla="*/ 0 h 6874934"/>
              <a:gd name="connsiteX1" fmla="*/ 1117600 w 1244600"/>
              <a:gd name="connsiteY1" fmla="*/ 6866467 h 6874934"/>
              <a:gd name="connsiteX2" fmla="*/ 1244600 w 1244600"/>
              <a:gd name="connsiteY2" fmla="*/ 6874934 h 6874934"/>
              <a:gd name="connsiteX3" fmla="*/ 1236134 w 1244600"/>
              <a:gd name="connsiteY3" fmla="*/ 0 h 6874934"/>
              <a:gd name="connsiteX4" fmla="*/ 0 w 1244600"/>
              <a:gd name="connsiteY4" fmla="*/ 0 h 6874934"/>
              <a:gd name="connsiteX0" fmla="*/ 0 w 1253067"/>
              <a:gd name="connsiteY0" fmla="*/ 0 h 6874934"/>
              <a:gd name="connsiteX1" fmla="*/ 1117600 w 1253067"/>
              <a:gd name="connsiteY1" fmla="*/ 6866467 h 6874934"/>
              <a:gd name="connsiteX2" fmla="*/ 1244600 w 1253067"/>
              <a:gd name="connsiteY2" fmla="*/ 6874934 h 6874934"/>
              <a:gd name="connsiteX3" fmla="*/ 1253067 w 1253067"/>
              <a:gd name="connsiteY3" fmla="*/ 0 h 6874934"/>
              <a:gd name="connsiteX4" fmla="*/ 0 w 1253067"/>
              <a:gd name="connsiteY4" fmla="*/ 0 h 6874934"/>
              <a:gd name="connsiteX0" fmla="*/ 0 w 1270244"/>
              <a:gd name="connsiteY0" fmla="*/ 0 h 6866467"/>
              <a:gd name="connsiteX1" fmla="*/ 1117600 w 1270244"/>
              <a:gd name="connsiteY1" fmla="*/ 6866467 h 6866467"/>
              <a:gd name="connsiteX2" fmla="*/ 1270000 w 1270244"/>
              <a:gd name="connsiteY2" fmla="*/ 6866467 h 6866467"/>
              <a:gd name="connsiteX3" fmla="*/ 1253067 w 1270244"/>
              <a:gd name="connsiteY3" fmla="*/ 0 h 6866467"/>
              <a:gd name="connsiteX4" fmla="*/ 0 w 1270244"/>
              <a:gd name="connsiteY4" fmla="*/ 0 h 686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
        <p:nvSpPr>
          <p:cNvPr id="14" name="Freeform 13"/>
          <p:cNvSpPr/>
          <p:nvPr/>
        </p:nvSpPr>
        <p:spPr>
          <a:xfrm>
            <a:off x="10374369" y="3589868"/>
            <a:ext cx="1820807" cy="3268133"/>
          </a:xfrm>
          <a:custGeom>
            <a:avLst/>
            <a:gdLst>
              <a:gd name="connsiteX0" fmla="*/ 0 w 1820333"/>
              <a:gd name="connsiteY0" fmla="*/ 3268133 h 3268133"/>
              <a:gd name="connsiteX1" fmla="*/ 1811866 w 1820333"/>
              <a:gd name="connsiteY1" fmla="*/ 0 h 3268133"/>
              <a:gd name="connsiteX2" fmla="*/ 1820333 w 1820333"/>
              <a:gd name="connsiteY2" fmla="*/ 3259666 h 3268133"/>
              <a:gd name="connsiteX3" fmla="*/ 0 w 1820333"/>
              <a:gd name="connsiteY3" fmla="*/ 3268133 h 3268133"/>
            </a:gdLst>
            <a:ahLst/>
            <a:cxnLst>
              <a:cxn ang="0">
                <a:pos x="connsiteX0" y="connsiteY0"/>
              </a:cxn>
              <a:cxn ang="0">
                <a:pos x="connsiteX1" y="connsiteY1"/>
              </a:cxn>
              <a:cxn ang="0">
                <a:pos x="connsiteX2" y="connsiteY2"/>
              </a:cxn>
              <a:cxn ang="0">
                <a:pos x="connsiteX3" y="connsiteY3"/>
              </a:cxn>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5" name="Freeform 14"/>
          <p:cNvSpPr/>
          <p:nvPr/>
        </p:nvSpPr>
        <p:spPr>
          <a:xfrm>
            <a:off x="-8469" y="4013201"/>
            <a:ext cx="457319" cy="2853267"/>
          </a:xfrm>
          <a:custGeom>
            <a:avLst/>
            <a:gdLst>
              <a:gd name="connsiteX0" fmla="*/ 0 w 457200"/>
              <a:gd name="connsiteY0" fmla="*/ 0 h 2853267"/>
              <a:gd name="connsiteX1" fmla="*/ 457200 w 457200"/>
              <a:gd name="connsiteY1" fmla="*/ 2853267 h 2853267"/>
              <a:gd name="connsiteX2" fmla="*/ 0 w 457200"/>
              <a:gd name="connsiteY2" fmla="*/ 2844800 h 2853267"/>
              <a:gd name="connsiteX3" fmla="*/ 0 w 457200"/>
              <a:gd name="connsiteY3" fmla="*/ 0 h 2853267"/>
            </a:gdLst>
            <a:ahLst/>
            <a:cxnLst>
              <a:cxn ang="0">
                <a:pos x="connsiteX0" y="connsiteY0"/>
              </a:cxn>
              <a:cxn ang="0">
                <a:pos x="connsiteX1" y="connsiteY1"/>
              </a:cxn>
              <a:cxn ang="0">
                <a:pos x="connsiteX2" y="connsiteY2"/>
              </a:cxn>
              <a:cxn ang="0">
                <a:pos x="connsiteX3" y="connsiteY3"/>
              </a:cxn>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lang="en-US" sz="1800"/>
          </a:p>
        </p:txBody>
      </p:sp>
      <p:sp>
        <p:nvSpPr>
          <p:cNvPr id="2" name="Title 1"/>
          <p:cNvSpPr>
            <a:spLocks noGrp="1"/>
          </p:cNvSpPr>
          <p:nvPr>
            <p:ph type="title"/>
          </p:nvPr>
        </p:nvSpPr>
        <p:spPr>
          <a:xfrm>
            <a:off x="677511" y="609600"/>
            <a:ext cx="8598907" cy="1320800"/>
          </a:xfrm>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B5E4F77-56F4-46D8-AC29-9A3CA9F03E29}" type="datetimeFigureOut">
              <a:rPr lang="en-US" smtClean="0"/>
              <a:t>12/2/2012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1772DA1-4903-465E-94CC-49444F5F9042}" type="slidenum">
              <a:rPr lang="en-US" smtClean="0"/>
              <a:t>‹#›</a:t>
            </a:fld>
            <a:endParaRPr lang="en-US"/>
          </a:p>
        </p:txBody>
      </p:sp>
    </p:spTree>
    <p:extLst>
      <p:ext uri="{BB962C8B-B14F-4D97-AF65-F5344CB8AC3E}">
        <p14:creationId xmlns:p14="http://schemas.microsoft.com/office/powerpoint/2010/main" val="152548113"/>
      </p:ext>
    </p:extLst>
  </p:cSld>
  <p:clrMapOvr>
    <a:masterClrMapping/>
  </p:clrMapOvr>
  <mc:AlternateContent xmlns:mc="http://schemas.openxmlformats.org/markup-compatibility/2006">
    <mc:Choice xmlns:p14="http://schemas.microsoft.com/office/powerpoint/2010/main" Requires="p14">
      <p:transition spd="slow" p14:dur="1250">
        <p14:flip dir="r"/>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cxnSp>
        <p:nvCxnSpPr>
          <p:cNvPr id="15" name="Straight Connector 14"/>
          <p:cNvCxnSpPr/>
          <p:nvPr/>
        </p:nvCxnSpPr>
        <p:spPr>
          <a:xfrm flipV="1">
            <a:off x="7427201" y="3681414"/>
            <a:ext cx="4764799"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6" name="Straight Connector 5"/>
          <p:cNvCxnSpPr/>
          <p:nvPr/>
        </p:nvCxnSpPr>
        <p:spPr>
          <a:xfrm>
            <a:off x="9373453" y="0"/>
            <a:ext cx="1219518"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8" name="Freeform 7"/>
          <p:cNvSpPr/>
          <p:nvPr/>
        </p:nvSpPr>
        <p:spPr>
          <a:xfrm>
            <a:off x="9188726" y="-8467"/>
            <a:ext cx="3006450" cy="6866467"/>
          </a:xfrm>
          <a:custGeom>
            <a:avLst/>
            <a:gdLst>
              <a:gd name="connsiteX0" fmla="*/ 2023534 w 3005667"/>
              <a:gd name="connsiteY0" fmla="*/ 8467 h 6866467"/>
              <a:gd name="connsiteX1" fmla="*/ 0 w 3005667"/>
              <a:gd name="connsiteY1" fmla="*/ 6866467 h 6866467"/>
              <a:gd name="connsiteX2" fmla="*/ 2997200 w 3005667"/>
              <a:gd name="connsiteY2" fmla="*/ 6858000 h 6866467"/>
              <a:gd name="connsiteX3" fmla="*/ 3005667 w 3005667"/>
              <a:gd name="connsiteY3" fmla="*/ 0 h 6866467"/>
              <a:gd name="connsiteX4" fmla="*/ 2023534 w 3005667"/>
              <a:gd name="connsiteY4" fmla="*/ 8467 h 686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05667" h="6866467">
                <a:moveTo>
                  <a:pt x="2023534" y="8467"/>
                </a:moveTo>
                <a:lnTo>
                  <a:pt x="0" y="6866467"/>
                </a:lnTo>
                <a:lnTo>
                  <a:pt x="2997200" y="6858000"/>
                </a:lnTo>
                <a:cubicBezTo>
                  <a:pt x="3000022" y="4572000"/>
                  <a:pt x="3002845" y="2286000"/>
                  <a:pt x="3005667" y="0"/>
                </a:cubicBezTo>
                <a:lnTo>
                  <a:pt x="2023534" y="8467"/>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9" name="Freeform 8"/>
          <p:cNvSpPr/>
          <p:nvPr/>
        </p:nvSpPr>
        <p:spPr>
          <a:xfrm>
            <a:off x="9603701" y="-8467"/>
            <a:ext cx="2591475" cy="6866467"/>
          </a:xfrm>
          <a:custGeom>
            <a:avLst/>
            <a:gdLst>
              <a:gd name="connsiteX0" fmla="*/ 0 w 2590800"/>
              <a:gd name="connsiteY0" fmla="*/ 0 h 6866467"/>
              <a:gd name="connsiteX1" fmla="*/ 1202267 w 2590800"/>
              <a:gd name="connsiteY1" fmla="*/ 6866467 h 6866467"/>
              <a:gd name="connsiteX2" fmla="*/ 2590800 w 2590800"/>
              <a:gd name="connsiteY2" fmla="*/ 6866467 h 6866467"/>
              <a:gd name="connsiteX3" fmla="*/ 2582333 w 2590800"/>
              <a:gd name="connsiteY3" fmla="*/ 0 h 6866467"/>
              <a:gd name="connsiteX4" fmla="*/ 0 w 2590800"/>
              <a:gd name="connsiteY4" fmla="*/ 0 h 686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90800" h="6866467">
                <a:moveTo>
                  <a:pt x="0" y="0"/>
                </a:moveTo>
                <a:lnTo>
                  <a:pt x="1202267" y="6866467"/>
                </a:lnTo>
                <a:lnTo>
                  <a:pt x="2590800" y="6866467"/>
                </a:lnTo>
                <a:cubicBezTo>
                  <a:pt x="2587978" y="4577645"/>
                  <a:pt x="2585155" y="2288822"/>
                  <a:pt x="2582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0" name="Freeform 9"/>
          <p:cNvSpPr/>
          <p:nvPr/>
        </p:nvSpPr>
        <p:spPr>
          <a:xfrm>
            <a:off x="8934660" y="3048000"/>
            <a:ext cx="3260516" cy="3810000"/>
          </a:xfrm>
          <a:custGeom>
            <a:avLst/>
            <a:gdLst>
              <a:gd name="connsiteX0" fmla="*/ 0 w 3259667"/>
              <a:gd name="connsiteY0" fmla="*/ 3810000 h 3810000"/>
              <a:gd name="connsiteX1" fmla="*/ 3251200 w 3259667"/>
              <a:gd name="connsiteY1" fmla="*/ 0 h 3810000"/>
              <a:gd name="connsiteX2" fmla="*/ 3259667 w 3259667"/>
              <a:gd name="connsiteY2" fmla="*/ 3810000 h 3810000"/>
              <a:gd name="connsiteX3" fmla="*/ 0 w 3259667"/>
              <a:gd name="connsiteY3" fmla="*/ 3810000 h 3810000"/>
            </a:gdLst>
            <a:ahLst/>
            <a:cxnLst>
              <a:cxn ang="0">
                <a:pos x="connsiteX0" y="connsiteY0"/>
              </a:cxn>
              <a:cxn ang="0">
                <a:pos x="connsiteX1" y="connsiteY1"/>
              </a:cxn>
              <a:cxn ang="0">
                <a:pos x="connsiteX2" y="connsiteY2"/>
              </a:cxn>
              <a:cxn ang="0">
                <a:pos x="connsiteX3" y="connsiteY3"/>
              </a:cxn>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1" name="Freeform 10"/>
          <p:cNvSpPr/>
          <p:nvPr/>
        </p:nvSpPr>
        <p:spPr>
          <a:xfrm>
            <a:off x="9341166" y="-8467"/>
            <a:ext cx="2854010" cy="6866467"/>
          </a:xfrm>
          <a:custGeom>
            <a:avLst/>
            <a:gdLst>
              <a:gd name="connsiteX0" fmla="*/ 0 w 2853267"/>
              <a:gd name="connsiteY0" fmla="*/ 0 h 6866467"/>
              <a:gd name="connsiteX1" fmla="*/ 2472267 w 2853267"/>
              <a:gd name="connsiteY1" fmla="*/ 6866467 h 6866467"/>
              <a:gd name="connsiteX2" fmla="*/ 2853267 w 2853267"/>
              <a:gd name="connsiteY2" fmla="*/ 6858000 h 6866467"/>
              <a:gd name="connsiteX3" fmla="*/ 2853267 w 2853267"/>
              <a:gd name="connsiteY3" fmla="*/ 0 h 6866467"/>
              <a:gd name="connsiteX4" fmla="*/ 0 w 2853267"/>
              <a:gd name="connsiteY4" fmla="*/ 0 h 686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2" name="Freeform 11"/>
          <p:cNvSpPr/>
          <p:nvPr/>
        </p:nvSpPr>
        <p:spPr>
          <a:xfrm>
            <a:off x="10907908" y="-8467"/>
            <a:ext cx="1287268" cy="6866467"/>
          </a:xfrm>
          <a:custGeom>
            <a:avLst/>
            <a:gdLst>
              <a:gd name="connsiteX0" fmla="*/ 1016000 w 1286933"/>
              <a:gd name="connsiteY0" fmla="*/ 0 h 6866467"/>
              <a:gd name="connsiteX1" fmla="*/ 0 w 1286933"/>
              <a:gd name="connsiteY1" fmla="*/ 6866467 h 6866467"/>
              <a:gd name="connsiteX2" fmla="*/ 1286933 w 1286933"/>
              <a:gd name="connsiteY2" fmla="*/ 6866467 h 6866467"/>
              <a:gd name="connsiteX3" fmla="*/ 1278466 w 1286933"/>
              <a:gd name="connsiteY3" fmla="*/ 0 h 6866467"/>
              <a:gd name="connsiteX4" fmla="*/ 1016000 w 1286933"/>
              <a:gd name="connsiteY4" fmla="*/ 0 h 686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3" name="Freeform 12"/>
          <p:cNvSpPr/>
          <p:nvPr/>
        </p:nvSpPr>
        <p:spPr>
          <a:xfrm>
            <a:off x="10941783" y="-8468"/>
            <a:ext cx="1270575" cy="6866467"/>
          </a:xfrm>
          <a:custGeom>
            <a:avLst/>
            <a:gdLst>
              <a:gd name="connsiteX0" fmla="*/ 0 w 1244600"/>
              <a:gd name="connsiteY0" fmla="*/ 0 h 6874934"/>
              <a:gd name="connsiteX1" fmla="*/ 1117600 w 1244600"/>
              <a:gd name="connsiteY1" fmla="*/ 6866467 h 6874934"/>
              <a:gd name="connsiteX2" fmla="*/ 1244600 w 1244600"/>
              <a:gd name="connsiteY2" fmla="*/ 6874934 h 6874934"/>
              <a:gd name="connsiteX3" fmla="*/ 1236134 w 1244600"/>
              <a:gd name="connsiteY3" fmla="*/ 0 h 6874934"/>
              <a:gd name="connsiteX4" fmla="*/ 0 w 1244600"/>
              <a:gd name="connsiteY4" fmla="*/ 0 h 6874934"/>
              <a:gd name="connsiteX0" fmla="*/ 0 w 1253067"/>
              <a:gd name="connsiteY0" fmla="*/ 0 h 6874934"/>
              <a:gd name="connsiteX1" fmla="*/ 1117600 w 1253067"/>
              <a:gd name="connsiteY1" fmla="*/ 6866467 h 6874934"/>
              <a:gd name="connsiteX2" fmla="*/ 1244600 w 1253067"/>
              <a:gd name="connsiteY2" fmla="*/ 6874934 h 6874934"/>
              <a:gd name="connsiteX3" fmla="*/ 1253067 w 1253067"/>
              <a:gd name="connsiteY3" fmla="*/ 0 h 6874934"/>
              <a:gd name="connsiteX4" fmla="*/ 0 w 1253067"/>
              <a:gd name="connsiteY4" fmla="*/ 0 h 6874934"/>
              <a:gd name="connsiteX0" fmla="*/ 0 w 1270244"/>
              <a:gd name="connsiteY0" fmla="*/ 0 h 6866467"/>
              <a:gd name="connsiteX1" fmla="*/ 1117600 w 1270244"/>
              <a:gd name="connsiteY1" fmla="*/ 6866467 h 6866467"/>
              <a:gd name="connsiteX2" fmla="*/ 1270000 w 1270244"/>
              <a:gd name="connsiteY2" fmla="*/ 6866467 h 6866467"/>
              <a:gd name="connsiteX3" fmla="*/ 1253067 w 1270244"/>
              <a:gd name="connsiteY3" fmla="*/ 0 h 6866467"/>
              <a:gd name="connsiteX4" fmla="*/ 0 w 1270244"/>
              <a:gd name="connsiteY4" fmla="*/ 0 h 686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
        <p:nvSpPr>
          <p:cNvPr id="14" name="Freeform 13"/>
          <p:cNvSpPr/>
          <p:nvPr/>
        </p:nvSpPr>
        <p:spPr>
          <a:xfrm>
            <a:off x="10374369" y="3589868"/>
            <a:ext cx="1820807" cy="3268133"/>
          </a:xfrm>
          <a:custGeom>
            <a:avLst/>
            <a:gdLst>
              <a:gd name="connsiteX0" fmla="*/ 0 w 1820333"/>
              <a:gd name="connsiteY0" fmla="*/ 3268133 h 3268133"/>
              <a:gd name="connsiteX1" fmla="*/ 1811866 w 1820333"/>
              <a:gd name="connsiteY1" fmla="*/ 0 h 3268133"/>
              <a:gd name="connsiteX2" fmla="*/ 1820333 w 1820333"/>
              <a:gd name="connsiteY2" fmla="*/ 3259666 h 3268133"/>
              <a:gd name="connsiteX3" fmla="*/ 0 w 1820333"/>
              <a:gd name="connsiteY3" fmla="*/ 3268133 h 3268133"/>
            </a:gdLst>
            <a:ahLst/>
            <a:cxnLst>
              <a:cxn ang="0">
                <a:pos x="connsiteX0" y="connsiteY0"/>
              </a:cxn>
              <a:cxn ang="0">
                <a:pos x="connsiteX1" y="connsiteY1"/>
              </a:cxn>
              <a:cxn ang="0">
                <a:pos x="connsiteX2" y="connsiteY2"/>
              </a:cxn>
              <a:cxn ang="0">
                <a:pos x="connsiteX3" y="connsiteY3"/>
              </a:cxn>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2" name="Date Placeholder 1"/>
          <p:cNvSpPr>
            <a:spLocks noGrp="1"/>
          </p:cNvSpPr>
          <p:nvPr>
            <p:ph type="dt" sz="half" idx="10"/>
          </p:nvPr>
        </p:nvSpPr>
        <p:spPr/>
        <p:txBody>
          <a:bodyPr/>
          <a:lstStyle/>
          <a:p>
            <a:fld id="{EB5E4F77-56F4-46D8-AC29-9A3CA9F03E29}" type="datetimeFigureOut">
              <a:rPr lang="en-US" smtClean="0"/>
              <a:t>12/2/2012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1772DA1-4903-465E-94CC-49444F5F9042}" type="slidenum">
              <a:rPr lang="en-US" smtClean="0"/>
              <a:t>‹#›</a:t>
            </a:fld>
            <a:endParaRPr lang="en-US"/>
          </a:p>
        </p:txBody>
      </p:sp>
      <p:sp>
        <p:nvSpPr>
          <p:cNvPr id="16" name="Freeform 15"/>
          <p:cNvSpPr/>
          <p:nvPr/>
        </p:nvSpPr>
        <p:spPr>
          <a:xfrm>
            <a:off x="-8469" y="4013201"/>
            <a:ext cx="457319" cy="2853267"/>
          </a:xfrm>
          <a:custGeom>
            <a:avLst/>
            <a:gdLst>
              <a:gd name="connsiteX0" fmla="*/ 0 w 457200"/>
              <a:gd name="connsiteY0" fmla="*/ 0 h 2853267"/>
              <a:gd name="connsiteX1" fmla="*/ 457200 w 457200"/>
              <a:gd name="connsiteY1" fmla="*/ 2853267 h 2853267"/>
              <a:gd name="connsiteX2" fmla="*/ 0 w 457200"/>
              <a:gd name="connsiteY2" fmla="*/ 2844800 h 2853267"/>
              <a:gd name="connsiteX3" fmla="*/ 0 w 457200"/>
              <a:gd name="connsiteY3" fmla="*/ 0 h 2853267"/>
            </a:gdLst>
            <a:ahLst/>
            <a:cxnLst>
              <a:cxn ang="0">
                <a:pos x="connsiteX0" y="connsiteY0"/>
              </a:cxn>
              <a:cxn ang="0">
                <a:pos x="connsiteX1" y="connsiteY1"/>
              </a:cxn>
              <a:cxn ang="0">
                <a:pos x="connsiteX2" y="connsiteY2"/>
              </a:cxn>
              <a:cxn ang="0">
                <a:pos x="connsiteX3" y="connsiteY3"/>
              </a:cxn>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lang="en-US" sz="1800"/>
          </a:p>
        </p:txBody>
      </p:sp>
    </p:spTree>
    <p:extLst>
      <p:ext uri="{BB962C8B-B14F-4D97-AF65-F5344CB8AC3E}">
        <p14:creationId xmlns:p14="http://schemas.microsoft.com/office/powerpoint/2010/main" val="401195212"/>
      </p:ext>
    </p:extLst>
  </p:cSld>
  <p:clrMapOvr>
    <a:masterClrMapping/>
  </p:clrMapOvr>
  <mc:AlternateContent xmlns:mc="http://schemas.openxmlformats.org/markup-compatibility/2006">
    <mc:Choice xmlns:p14="http://schemas.microsoft.com/office/powerpoint/2010/main" Requires="p14">
      <p:transition spd="slow" p14:dur="1250">
        <p14:flip dir="r"/>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cxnSp>
        <p:nvCxnSpPr>
          <p:cNvPr id="18" name="Straight Connector 17"/>
          <p:cNvCxnSpPr/>
          <p:nvPr/>
        </p:nvCxnSpPr>
        <p:spPr>
          <a:xfrm flipV="1">
            <a:off x="7427201" y="3681414"/>
            <a:ext cx="4764799"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9373453" y="0"/>
            <a:ext cx="1219518"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9188726" y="-8467"/>
            <a:ext cx="3006450" cy="6866467"/>
          </a:xfrm>
          <a:custGeom>
            <a:avLst/>
            <a:gdLst>
              <a:gd name="connsiteX0" fmla="*/ 2023534 w 3005667"/>
              <a:gd name="connsiteY0" fmla="*/ 8467 h 6866467"/>
              <a:gd name="connsiteX1" fmla="*/ 0 w 3005667"/>
              <a:gd name="connsiteY1" fmla="*/ 6866467 h 6866467"/>
              <a:gd name="connsiteX2" fmla="*/ 2997200 w 3005667"/>
              <a:gd name="connsiteY2" fmla="*/ 6858000 h 6866467"/>
              <a:gd name="connsiteX3" fmla="*/ 3005667 w 3005667"/>
              <a:gd name="connsiteY3" fmla="*/ 0 h 6866467"/>
              <a:gd name="connsiteX4" fmla="*/ 2023534 w 3005667"/>
              <a:gd name="connsiteY4" fmla="*/ 8467 h 686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05667" h="6866467">
                <a:moveTo>
                  <a:pt x="2023534" y="8467"/>
                </a:moveTo>
                <a:lnTo>
                  <a:pt x="0" y="6866467"/>
                </a:lnTo>
                <a:lnTo>
                  <a:pt x="2997200" y="6858000"/>
                </a:lnTo>
                <a:cubicBezTo>
                  <a:pt x="3000022" y="4572000"/>
                  <a:pt x="3002845" y="2286000"/>
                  <a:pt x="3005667" y="0"/>
                </a:cubicBezTo>
                <a:lnTo>
                  <a:pt x="2023534" y="8467"/>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1" name="Freeform 10"/>
          <p:cNvSpPr/>
          <p:nvPr/>
        </p:nvSpPr>
        <p:spPr>
          <a:xfrm>
            <a:off x="9603701" y="-8467"/>
            <a:ext cx="2591475" cy="6866467"/>
          </a:xfrm>
          <a:custGeom>
            <a:avLst/>
            <a:gdLst>
              <a:gd name="connsiteX0" fmla="*/ 0 w 2590800"/>
              <a:gd name="connsiteY0" fmla="*/ 0 h 6866467"/>
              <a:gd name="connsiteX1" fmla="*/ 1202267 w 2590800"/>
              <a:gd name="connsiteY1" fmla="*/ 6866467 h 6866467"/>
              <a:gd name="connsiteX2" fmla="*/ 2590800 w 2590800"/>
              <a:gd name="connsiteY2" fmla="*/ 6866467 h 6866467"/>
              <a:gd name="connsiteX3" fmla="*/ 2582333 w 2590800"/>
              <a:gd name="connsiteY3" fmla="*/ 0 h 6866467"/>
              <a:gd name="connsiteX4" fmla="*/ 0 w 2590800"/>
              <a:gd name="connsiteY4" fmla="*/ 0 h 686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90800" h="6866467">
                <a:moveTo>
                  <a:pt x="0" y="0"/>
                </a:moveTo>
                <a:lnTo>
                  <a:pt x="1202267" y="6866467"/>
                </a:lnTo>
                <a:lnTo>
                  <a:pt x="2590800" y="6866467"/>
                </a:lnTo>
                <a:cubicBezTo>
                  <a:pt x="2587978" y="4577645"/>
                  <a:pt x="2585155" y="2288822"/>
                  <a:pt x="2582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2" name="Freeform 11"/>
          <p:cNvSpPr/>
          <p:nvPr/>
        </p:nvSpPr>
        <p:spPr>
          <a:xfrm>
            <a:off x="8934660" y="3048000"/>
            <a:ext cx="3260516" cy="3810000"/>
          </a:xfrm>
          <a:custGeom>
            <a:avLst/>
            <a:gdLst>
              <a:gd name="connsiteX0" fmla="*/ 0 w 3259667"/>
              <a:gd name="connsiteY0" fmla="*/ 3810000 h 3810000"/>
              <a:gd name="connsiteX1" fmla="*/ 3251200 w 3259667"/>
              <a:gd name="connsiteY1" fmla="*/ 0 h 3810000"/>
              <a:gd name="connsiteX2" fmla="*/ 3259667 w 3259667"/>
              <a:gd name="connsiteY2" fmla="*/ 3810000 h 3810000"/>
              <a:gd name="connsiteX3" fmla="*/ 0 w 3259667"/>
              <a:gd name="connsiteY3" fmla="*/ 3810000 h 3810000"/>
            </a:gdLst>
            <a:ahLst/>
            <a:cxnLst>
              <a:cxn ang="0">
                <a:pos x="connsiteX0" y="connsiteY0"/>
              </a:cxn>
              <a:cxn ang="0">
                <a:pos x="connsiteX1" y="connsiteY1"/>
              </a:cxn>
              <a:cxn ang="0">
                <a:pos x="connsiteX2" y="connsiteY2"/>
              </a:cxn>
              <a:cxn ang="0">
                <a:pos x="connsiteX3" y="connsiteY3"/>
              </a:cxn>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3" name="Freeform 12"/>
          <p:cNvSpPr/>
          <p:nvPr/>
        </p:nvSpPr>
        <p:spPr>
          <a:xfrm>
            <a:off x="9341166" y="-8467"/>
            <a:ext cx="2854010" cy="6866467"/>
          </a:xfrm>
          <a:custGeom>
            <a:avLst/>
            <a:gdLst>
              <a:gd name="connsiteX0" fmla="*/ 0 w 2853267"/>
              <a:gd name="connsiteY0" fmla="*/ 0 h 6866467"/>
              <a:gd name="connsiteX1" fmla="*/ 2472267 w 2853267"/>
              <a:gd name="connsiteY1" fmla="*/ 6866467 h 6866467"/>
              <a:gd name="connsiteX2" fmla="*/ 2853267 w 2853267"/>
              <a:gd name="connsiteY2" fmla="*/ 6858000 h 6866467"/>
              <a:gd name="connsiteX3" fmla="*/ 2853267 w 2853267"/>
              <a:gd name="connsiteY3" fmla="*/ 0 h 6866467"/>
              <a:gd name="connsiteX4" fmla="*/ 0 w 2853267"/>
              <a:gd name="connsiteY4" fmla="*/ 0 h 686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4" name="Freeform 13"/>
          <p:cNvSpPr/>
          <p:nvPr/>
        </p:nvSpPr>
        <p:spPr>
          <a:xfrm>
            <a:off x="10907908" y="-8467"/>
            <a:ext cx="1287268" cy="6866467"/>
          </a:xfrm>
          <a:custGeom>
            <a:avLst/>
            <a:gdLst>
              <a:gd name="connsiteX0" fmla="*/ 1016000 w 1286933"/>
              <a:gd name="connsiteY0" fmla="*/ 0 h 6866467"/>
              <a:gd name="connsiteX1" fmla="*/ 0 w 1286933"/>
              <a:gd name="connsiteY1" fmla="*/ 6866467 h 6866467"/>
              <a:gd name="connsiteX2" fmla="*/ 1286933 w 1286933"/>
              <a:gd name="connsiteY2" fmla="*/ 6866467 h 6866467"/>
              <a:gd name="connsiteX3" fmla="*/ 1278466 w 1286933"/>
              <a:gd name="connsiteY3" fmla="*/ 0 h 6866467"/>
              <a:gd name="connsiteX4" fmla="*/ 1016000 w 1286933"/>
              <a:gd name="connsiteY4" fmla="*/ 0 h 686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5" name="Freeform 14"/>
          <p:cNvSpPr/>
          <p:nvPr/>
        </p:nvSpPr>
        <p:spPr>
          <a:xfrm>
            <a:off x="10941783" y="-8468"/>
            <a:ext cx="1270575" cy="6866467"/>
          </a:xfrm>
          <a:custGeom>
            <a:avLst/>
            <a:gdLst>
              <a:gd name="connsiteX0" fmla="*/ 0 w 1244600"/>
              <a:gd name="connsiteY0" fmla="*/ 0 h 6874934"/>
              <a:gd name="connsiteX1" fmla="*/ 1117600 w 1244600"/>
              <a:gd name="connsiteY1" fmla="*/ 6866467 h 6874934"/>
              <a:gd name="connsiteX2" fmla="*/ 1244600 w 1244600"/>
              <a:gd name="connsiteY2" fmla="*/ 6874934 h 6874934"/>
              <a:gd name="connsiteX3" fmla="*/ 1236134 w 1244600"/>
              <a:gd name="connsiteY3" fmla="*/ 0 h 6874934"/>
              <a:gd name="connsiteX4" fmla="*/ 0 w 1244600"/>
              <a:gd name="connsiteY4" fmla="*/ 0 h 6874934"/>
              <a:gd name="connsiteX0" fmla="*/ 0 w 1253067"/>
              <a:gd name="connsiteY0" fmla="*/ 0 h 6874934"/>
              <a:gd name="connsiteX1" fmla="*/ 1117600 w 1253067"/>
              <a:gd name="connsiteY1" fmla="*/ 6866467 h 6874934"/>
              <a:gd name="connsiteX2" fmla="*/ 1244600 w 1253067"/>
              <a:gd name="connsiteY2" fmla="*/ 6874934 h 6874934"/>
              <a:gd name="connsiteX3" fmla="*/ 1253067 w 1253067"/>
              <a:gd name="connsiteY3" fmla="*/ 0 h 6874934"/>
              <a:gd name="connsiteX4" fmla="*/ 0 w 1253067"/>
              <a:gd name="connsiteY4" fmla="*/ 0 h 6874934"/>
              <a:gd name="connsiteX0" fmla="*/ 0 w 1270244"/>
              <a:gd name="connsiteY0" fmla="*/ 0 h 6866467"/>
              <a:gd name="connsiteX1" fmla="*/ 1117600 w 1270244"/>
              <a:gd name="connsiteY1" fmla="*/ 6866467 h 6866467"/>
              <a:gd name="connsiteX2" fmla="*/ 1270000 w 1270244"/>
              <a:gd name="connsiteY2" fmla="*/ 6866467 h 6866467"/>
              <a:gd name="connsiteX3" fmla="*/ 1253067 w 1270244"/>
              <a:gd name="connsiteY3" fmla="*/ 0 h 6866467"/>
              <a:gd name="connsiteX4" fmla="*/ 0 w 1270244"/>
              <a:gd name="connsiteY4" fmla="*/ 0 h 686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
        <p:nvSpPr>
          <p:cNvPr id="16" name="Freeform 15"/>
          <p:cNvSpPr/>
          <p:nvPr/>
        </p:nvSpPr>
        <p:spPr>
          <a:xfrm>
            <a:off x="10374369" y="3589868"/>
            <a:ext cx="1820807" cy="3268133"/>
          </a:xfrm>
          <a:custGeom>
            <a:avLst/>
            <a:gdLst>
              <a:gd name="connsiteX0" fmla="*/ 0 w 1820333"/>
              <a:gd name="connsiteY0" fmla="*/ 3268133 h 3268133"/>
              <a:gd name="connsiteX1" fmla="*/ 1811866 w 1820333"/>
              <a:gd name="connsiteY1" fmla="*/ 0 h 3268133"/>
              <a:gd name="connsiteX2" fmla="*/ 1820333 w 1820333"/>
              <a:gd name="connsiteY2" fmla="*/ 3259666 h 3268133"/>
              <a:gd name="connsiteX3" fmla="*/ 0 w 1820333"/>
              <a:gd name="connsiteY3" fmla="*/ 3268133 h 3268133"/>
            </a:gdLst>
            <a:ahLst/>
            <a:cxnLst>
              <a:cxn ang="0">
                <a:pos x="connsiteX0" y="connsiteY0"/>
              </a:cxn>
              <a:cxn ang="0">
                <a:pos x="connsiteX1" y="connsiteY1"/>
              </a:cxn>
              <a:cxn ang="0">
                <a:pos x="connsiteX2" y="connsiteY2"/>
              </a:cxn>
              <a:cxn ang="0">
                <a:pos x="connsiteX3" y="connsiteY3"/>
              </a:cxn>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7" name="Freeform 16"/>
          <p:cNvSpPr/>
          <p:nvPr/>
        </p:nvSpPr>
        <p:spPr>
          <a:xfrm>
            <a:off x="-8469" y="4013201"/>
            <a:ext cx="457319" cy="2853267"/>
          </a:xfrm>
          <a:custGeom>
            <a:avLst/>
            <a:gdLst>
              <a:gd name="connsiteX0" fmla="*/ 0 w 457200"/>
              <a:gd name="connsiteY0" fmla="*/ 0 h 2853267"/>
              <a:gd name="connsiteX1" fmla="*/ 457200 w 457200"/>
              <a:gd name="connsiteY1" fmla="*/ 2853267 h 2853267"/>
              <a:gd name="connsiteX2" fmla="*/ 0 w 457200"/>
              <a:gd name="connsiteY2" fmla="*/ 2844800 h 2853267"/>
              <a:gd name="connsiteX3" fmla="*/ 0 w 457200"/>
              <a:gd name="connsiteY3" fmla="*/ 0 h 2853267"/>
            </a:gdLst>
            <a:ahLst/>
            <a:cxnLst>
              <a:cxn ang="0">
                <a:pos x="connsiteX0" y="connsiteY0"/>
              </a:cxn>
              <a:cxn ang="0">
                <a:pos x="connsiteX1" y="connsiteY1"/>
              </a:cxn>
              <a:cxn ang="0">
                <a:pos x="connsiteX2" y="connsiteY2"/>
              </a:cxn>
              <a:cxn ang="0">
                <a:pos x="connsiteX3" y="connsiteY3"/>
              </a:cxn>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lang="en-US" sz="1800"/>
          </a:p>
        </p:txBody>
      </p:sp>
      <p:sp>
        <p:nvSpPr>
          <p:cNvPr id="2" name="Title 1"/>
          <p:cNvSpPr>
            <a:spLocks noGrp="1"/>
          </p:cNvSpPr>
          <p:nvPr>
            <p:ph type="title"/>
          </p:nvPr>
        </p:nvSpPr>
        <p:spPr>
          <a:xfrm>
            <a:off x="677510" y="1498604"/>
            <a:ext cx="3855532" cy="1278466"/>
          </a:xfrm>
        </p:spPr>
        <p:txBody>
          <a:bodyPr anchor="b"/>
          <a:lstStyle>
            <a:lvl1pPr algn="l">
              <a:defRPr sz="2000" b="0"/>
            </a:lvl1pPr>
          </a:lstStyle>
          <a:p>
            <a:r>
              <a:rPr lang="en-US" smtClean="0"/>
              <a:t>Click to edit Master title style</a:t>
            </a:r>
            <a:endParaRPr lang="en-US"/>
          </a:p>
        </p:txBody>
      </p:sp>
      <p:sp>
        <p:nvSpPr>
          <p:cNvPr id="3" name="Content Placeholder 2"/>
          <p:cNvSpPr>
            <a:spLocks noGrp="1"/>
          </p:cNvSpPr>
          <p:nvPr>
            <p:ph idx="1"/>
          </p:nvPr>
        </p:nvSpPr>
        <p:spPr>
          <a:xfrm>
            <a:off x="4761702" y="514925"/>
            <a:ext cx="4514716" cy="5526437"/>
          </a:xfrm>
        </p:spPr>
        <p:txBody>
          <a:bodyPr anchor="ctr">
            <a:normAutofit/>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510" y="2777070"/>
            <a:ext cx="3855532" cy="25844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5E4F77-56F4-46D8-AC29-9A3CA9F03E29}" type="datetimeFigureOut">
              <a:rPr lang="en-US" smtClean="0"/>
              <a:t>12/2/2012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772DA1-4903-465E-94CC-49444F5F9042}" type="slidenum">
              <a:rPr lang="en-US" smtClean="0"/>
              <a:t>‹#›</a:t>
            </a:fld>
            <a:endParaRPr lang="en-US"/>
          </a:p>
        </p:txBody>
      </p:sp>
    </p:spTree>
    <p:extLst>
      <p:ext uri="{BB962C8B-B14F-4D97-AF65-F5344CB8AC3E}">
        <p14:creationId xmlns:p14="http://schemas.microsoft.com/office/powerpoint/2010/main" val="1896745897"/>
      </p:ext>
    </p:extLst>
  </p:cSld>
  <p:clrMapOvr>
    <a:masterClrMapping/>
  </p:clrMapOvr>
  <mc:AlternateContent xmlns:mc="http://schemas.openxmlformats.org/markup-compatibility/2006">
    <mc:Choice xmlns:p14="http://schemas.microsoft.com/office/powerpoint/2010/main" Requires="p14">
      <p:transition spd="slow" p14:dur="1250">
        <p14:flip dir="r"/>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cxnSp>
        <p:nvCxnSpPr>
          <p:cNvPr id="19" name="Straight Connector 18"/>
          <p:cNvCxnSpPr/>
          <p:nvPr/>
        </p:nvCxnSpPr>
        <p:spPr>
          <a:xfrm flipV="1">
            <a:off x="7427201" y="3681414"/>
            <a:ext cx="4764799"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9373453" y="0"/>
            <a:ext cx="1219518"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9188726" y="-8467"/>
            <a:ext cx="3006450" cy="6866467"/>
          </a:xfrm>
          <a:custGeom>
            <a:avLst/>
            <a:gdLst>
              <a:gd name="connsiteX0" fmla="*/ 2023534 w 3005667"/>
              <a:gd name="connsiteY0" fmla="*/ 8467 h 6866467"/>
              <a:gd name="connsiteX1" fmla="*/ 0 w 3005667"/>
              <a:gd name="connsiteY1" fmla="*/ 6866467 h 6866467"/>
              <a:gd name="connsiteX2" fmla="*/ 2997200 w 3005667"/>
              <a:gd name="connsiteY2" fmla="*/ 6858000 h 6866467"/>
              <a:gd name="connsiteX3" fmla="*/ 3005667 w 3005667"/>
              <a:gd name="connsiteY3" fmla="*/ 0 h 6866467"/>
              <a:gd name="connsiteX4" fmla="*/ 2023534 w 3005667"/>
              <a:gd name="connsiteY4" fmla="*/ 8467 h 686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05667" h="6866467">
                <a:moveTo>
                  <a:pt x="2023534" y="8467"/>
                </a:moveTo>
                <a:lnTo>
                  <a:pt x="0" y="6866467"/>
                </a:lnTo>
                <a:lnTo>
                  <a:pt x="2997200" y="6858000"/>
                </a:lnTo>
                <a:cubicBezTo>
                  <a:pt x="3000022" y="4572000"/>
                  <a:pt x="3002845" y="2286000"/>
                  <a:pt x="3005667" y="0"/>
                </a:cubicBezTo>
                <a:lnTo>
                  <a:pt x="2023534" y="8467"/>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1" name="Freeform 10"/>
          <p:cNvSpPr/>
          <p:nvPr/>
        </p:nvSpPr>
        <p:spPr>
          <a:xfrm>
            <a:off x="9603701" y="-8467"/>
            <a:ext cx="2591475" cy="6866467"/>
          </a:xfrm>
          <a:custGeom>
            <a:avLst/>
            <a:gdLst>
              <a:gd name="connsiteX0" fmla="*/ 0 w 2590800"/>
              <a:gd name="connsiteY0" fmla="*/ 0 h 6866467"/>
              <a:gd name="connsiteX1" fmla="*/ 1202267 w 2590800"/>
              <a:gd name="connsiteY1" fmla="*/ 6866467 h 6866467"/>
              <a:gd name="connsiteX2" fmla="*/ 2590800 w 2590800"/>
              <a:gd name="connsiteY2" fmla="*/ 6866467 h 6866467"/>
              <a:gd name="connsiteX3" fmla="*/ 2582333 w 2590800"/>
              <a:gd name="connsiteY3" fmla="*/ 0 h 6866467"/>
              <a:gd name="connsiteX4" fmla="*/ 0 w 2590800"/>
              <a:gd name="connsiteY4" fmla="*/ 0 h 686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90800" h="6866467">
                <a:moveTo>
                  <a:pt x="0" y="0"/>
                </a:moveTo>
                <a:lnTo>
                  <a:pt x="1202267" y="6866467"/>
                </a:lnTo>
                <a:lnTo>
                  <a:pt x="2590800" y="6866467"/>
                </a:lnTo>
                <a:cubicBezTo>
                  <a:pt x="2587978" y="4577645"/>
                  <a:pt x="2585155" y="2288822"/>
                  <a:pt x="2582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2" name="Freeform 11"/>
          <p:cNvSpPr/>
          <p:nvPr/>
        </p:nvSpPr>
        <p:spPr>
          <a:xfrm>
            <a:off x="8934660" y="3048000"/>
            <a:ext cx="3260516" cy="3810000"/>
          </a:xfrm>
          <a:custGeom>
            <a:avLst/>
            <a:gdLst>
              <a:gd name="connsiteX0" fmla="*/ 0 w 3259667"/>
              <a:gd name="connsiteY0" fmla="*/ 3810000 h 3810000"/>
              <a:gd name="connsiteX1" fmla="*/ 3251200 w 3259667"/>
              <a:gd name="connsiteY1" fmla="*/ 0 h 3810000"/>
              <a:gd name="connsiteX2" fmla="*/ 3259667 w 3259667"/>
              <a:gd name="connsiteY2" fmla="*/ 3810000 h 3810000"/>
              <a:gd name="connsiteX3" fmla="*/ 0 w 3259667"/>
              <a:gd name="connsiteY3" fmla="*/ 3810000 h 3810000"/>
            </a:gdLst>
            <a:ahLst/>
            <a:cxnLst>
              <a:cxn ang="0">
                <a:pos x="connsiteX0" y="connsiteY0"/>
              </a:cxn>
              <a:cxn ang="0">
                <a:pos x="connsiteX1" y="connsiteY1"/>
              </a:cxn>
              <a:cxn ang="0">
                <a:pos x="connsiteX2" y="connsiteY2"/>
              </a:cxn>
              <a:cxn ang="0">
                <a:pos x="connsiteX3" y="connsiteY3"/>
              </a:cxn>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3" name="Freeform 12"/>
          <p:cNvSpPr/>
          <p:nvPr/>
        </p:nvSpPr>
        <p:spPr>
          <a:xfrm>
            <a:off x="9341166" y="-8467"/>
            <a:ext cx="2854010" cy="6866467"/>
          </a:xfrm>
          <a:custGeom>
            <a:avLst/>
            <a:gdLst>
              <a:gd name="connsiteX0" fmla="*/ 0 w 2853267"/>
              <a:gd name="connsiteY0" fmla="*/ 0 h 6866467"/>
              <a:gd name="connsiteX1" fmla="*/ 2472267 w 2853267"/>
              <a:gd name="connsiteY1" fmla="*/ 6866467 h 6866467"/>
              <a:gd name="connsiteX2" fmla="*/ 2853267 w 2853267"/>
              <a:gd name="connsiteY2" fmla="*/ 6858000 h 6866467"/>
              <a:gd name="connsiteX3" fmla="*/ 2853267 w 2853267"/>
              <a:gd name="connsiteY3" fmla="*/ 0 h 6866467"/>
              <a:gd name="connsiteX4" fmla="*/ 0 w 2853267"/>
              <a:gd name="connsiteY4" fmla="*/ 0 h 686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4" name="Freeform 13"/>
          <p:cNvSpPr/>
          <p:nvPr/>
        </p:nvSpPr>
        <p:spPr>
          <a:xfrm>
            <a:off x="10907908" y="-8467"/>
            <a:ext cx="1287268" cy="6866467"/>
          </a:xfrm>
          <a:custGeom>
            <a:avLst/>
            <a:gdLst>
              <a:gd name="connsiteX0" fmla="*/ 1016000 w 1286933"/>
              <a:gd name="connsiteY0" fmla="*/ 0 h 6866467"/>
              <a:gd name="connsiteX1" fmla="*/ 0 w 1286933"/>
              <a:gd name="connsiteY1" fmla="*/ 6866467 h 6866467"/>
              <a:gd name="connsiteX2" fmla="*/ 1286933 w 1286933"/>
              <a:gd name="connsiteY2" fmla="*/ 6866467 h 6866467"/>
              <a:gd name="connsiteX3" fmla="*/ 1278466 w 1286933"/>
              <a:gd name="connsiteY3" fmla="*/ 0 h 6866467"/>
              <a:gd name="connsiteX4" fmla="*/ 1016000 w 1286933"/>
              <a:gd name="connsiteY4" fmla="*/ 0 h 686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5" name="Freeform 14"/>
          <p:cNvSpPr/>
          <p:nvPr/>
        </p:nvSpPr>
        <p:spPr>
          <a:xfrm>
            <a:off x="10941783" y="-8468"/>
            <a:ext cx="1270575" cy="6866467"/>
          </a:xfrm>
          <a:custGeom>
            <a:avLst/>
            <a:gdLst>
              <a:gd name="connsiteX0" fmla="*/ 0 w 1244600"/>
              <a:gd name="connsiteY0" fmla="*/ 0 h 6874934"/>
              <a:gd name="connsiteX1" fmla="*/ 1117600 w 1244600"/>
              <a:gd name="connsiteY1" fmla="*/ 6866467 h 6874934"/>
              <a:gd name="connsiteX2" fmla="*/ 1244600 w 1244600"/>
              <a:gd name="connsiteY2" fmla="*/ 6874934 h 6874934"/>
              <a:gd name="connsiteX3" fmla="*/ 1236134 w 1244600"/>
              <a:gd name="connsiteY3" fmla="*/ 0 h 6874934"/>
              <a:gd name="connsiteX4" fmla="*/ 0 w 1244600"/>
              <a:gd name="connsiteY4" fmla="*/ 0 h 6874934"/>
              <a:gd name="connsiteX0" fmla="*/ 0 w 1253067"/>
              <a:gd name="connsiteY0" fmla="*/ 0 h 6874934"/>
              <a:gd name="connsiteX1" fmla="*/ 1117600 w 1253067"/>
              <a:gd name="connsiteY1" fmla="*/ 6866467 h 6874934"/>
              <a:gd name="connsiteX2" fmla="*/ 1244600 w 1253067"/>
              <a:gd name="connsiteY2" fmla="*/ 6874934 h 6874934"/>
              <a:gd name="connsiteX3" fmla="*/ 1253067 w 1253067"/>
              <a:gd name="connsiteY3" fmla="*/ 0 h 6874934"/>
              <a:gd name="connsiteX4" fmla="*/ 0 w 1253067"/>
              <a:gd name="connsiteY4" fmla="*/ 0 h 6874934"/>
              <a:gd name="connsiteX0" fmla="*/ 0 w 1270244"/>
              <a:gd name="connsiteY0" fmla="*/ 0 h 6866467"/>
              <a:gd name="connsiteX1" fmla="*/ 1117600 w 1270244"/>
              <a:gd name="connsiteY1" fmla="*/ 6866467 h 6866467"/>
              <a:gd name="connsiteX2" fmla="*/ 1270000 w 1270244"/>
              <a:gd name="connsiteY2" fmla="*/ 6866467 h 6866467"/>
              <a:gd name="connsiteX3" fmla="*/ 1253067 w 1270244"/>
              <a:gd name="connsiteY3" fmla="*/ 0 h 6866467"/>
              <a:gd name="connsiteX4" fmla="*/ 0 w 1270244"/>
              <a:gd name="connsiteY4" fmla="*/ 0 h 686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
        <p:nvSpPr>
          <p:cNvPr id="16" name="Freeform 15"/>
          <p:cNvSpPr/>
          <p:nvPr/>
        </p:nvSpPr>
        <p:spPr>
          <a:xfrm>
            <a:off x="10374369" y="3589868"/>
            <a:ext cx="1820807" cy="3268133"/>
          </a:xfrm>
          <a:custGeom>
            <a:avLst/>
            <a:gdLst>
              <a:gd name="connsiteX0" fmla="*/ 0 w 1820333"/>
              <a:gd name="connsiteY0" fmla="*/ 3268133 h 3268133"/>
              <a:gd name="connsiteX1" fmla="*/ 1811866 w 1820333"/>
              <a:gd name="connsiteY1" fmla="*/ 0 h 3268133"/>
              <a:gd name="connsiteX2" fmla="*/ 1820333 w 1820333"/>
              <a:gd name="connsiteY2" fmla="*/ 3259666 h 3268133"/>
              <a:gd name="connsiteX3" fmla="*/ 0 w 1820333"/>
              <a:gd name="connsiteY3" fmla="*/ 3268133 h 3268133"/>
            </a:gdLst>
            <a:ahLst/>
            <a:cxnLst>
              <a:cxn ang="0">
                <a:pos x="connsiteX0" y="connsiteY0"/>
              </a:cxn>
              <a:cxn ang="0">
                <a:pos x="connsiteX1" y="connsiteY1"/>
              </a:cxn>
              <a:cxn ang="0">
                <a:pos x="connsiteX2" y="connsiteY2"/>
              </a:cxn>
              <a:cxn ang="0">
                <a:pos x="connsiteX3" y="connsiteY3"/>
              </a:cxn>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7" name="Freeform 16"/>
          <p:cNvSpPr/>
          <p:nvPr/>
        </p:nvSpPr>
        <p:spPr>
          <a:xfrm>
            <a:off x="-8469" y="4013201"/>
            <a:ext cx="457319" cy="2853267"/>
          </a:xfrm>
          <a:custGeom>
            <a:avLst/>
            <a:gdLst>
              <a:gd name="connsiteX0" fmla="*/ 0 w 457200"/>
              <a:gd name="connsiteY0" fmla="*/ 0 h 2853267"/>
              <a:gd name="connsiteX1" fmla="*/ 457200 w 457200"/>
              <a:gd name="connsiteY1" fmla="*/ 2853267 h 2853267"/>
              <a:gd name="connsiteX2" fmla="*/ 0 w 457200"/>
              <a:gd name="connsiteY2" fmla="*/ 2844800 h 2853267"/>
              <a:gd name="connsiteX3" fmla="*/ 0 w 457200"/>
              <a:gd name="connsiteY3" fmla="*/ 0 h 2853267"/>
            </a:gdLst>
            <a:ahLst/>
            <a:cxnLst>
              <a:cxn ang="0">
                <a:pos x="connsiteX0" y="connsiteY0"/>
              </a:cxn>
              <a:cxn ang="0">
                <a:pos x="connsiteX1" y="connsiteY1"/>
              </a:cxn>
              <a:cxn ang="0">
                <a:pos x="connsiteX2" y="connsiteY2"/>
              </a:cxn>
              <a:cxn ang="0">
                <a:pos x="connsiteX3" y="connsiteY3"/>
              </a:cxn>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lang="en-US" sz="1800"/>
          </a:p>
        </p:txBody>
      </p:sp>
      <p:sp>
        <p:nvSpPr>
          <p:cNvPr id="2" name="Title 1"/>
          <p:cNvSpPr>
            <a:spLocks noGrp="1"/>
          </p:cNvSpPr>
          <p:nvPr>
            <p:ph type="title"/>
          </p:nvPr>
        </p:nvSpPr>
        <p:spPr>
          <a:xfrm>
            <a:off x="677511" y="4800600"/>
            <a:ext cx="8598906" cy="566738"/>
          </a:xfrm>
        </p:spPr>
        <p:txBody>
          <a:bodyPr anchor="b">
            <a:normAutofit/>
          </a:bodyPr>
          <a:lstStyle>
            <a:lvl1pPr algn="l">
              <a:defRPr sz="2400" b="0"/>
            </a:lvl1pPr>
          </a:lstStyle>
          <a:p>
            <a:r>
              <a:rPr lang="en-US" smtClean="0"/>
              <a:t>Click to edit Master title style</a:t>
            </a:r>
            <a:endParaRPr lang="en-US"/>
          </a:p>
        </p:txBody>
      </p:sp>
      <p:sp>
        <p:nvSpPr>
          <p:cNvPr id="3" name="Picture Placeholder 2"/>
          <p:cNvSpPr>
            <a:spLocks noGrp="1" noChangeAspect="1"/>
          </p:cNvSpPr>
          <p:nvPr>
            <p:ph type="pic" idx="1"/>
          </p:nvPr>
        </p:nvSpPr>
        <p:spPr>
          <a:xfrm>
            <a:off x="677511" y="609600"/>
            <a:ext cx="8598907" cy="3845718"/>
          </a:xfrm>
        </p:spPr>
        <p:txBody>
          <a:bodyPr anchor="ctr">
            <a:normAutofit/>
          </a:bodyPr>
          <a:lstStyle>
            <a:lvl1pPr marL="0" indent="0" algn="ctr">
              <a:buNone/>
              <a:defRPr sz="16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677511" y="5367338"/>
            <a:ext cx="8598906"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5E4F77-56F4-46D8-AC29-9A3CA9F03E29}" type="datetimeFigureOut">
              <a:rPr lang="en-US" smtClean="0"/>
              <a:t>12/2/2012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772DA1-4903-465E-94CC-49444F5F9042}" type="slidenum">
              <a:rPr lang="en-US" smtClean="0"/>
              <a:t>‹#›</a:t>
            </a:fld>
            <a:endParaRPr lang="en-US"/>
          </a:p>
        </p:txBody>
      </p:sp>
    </p:spTree>
    <p:extLst>
      <p:ext uri="{BB962C8B-B14F-4D97-AF65-F5344CB8AC3E}">
        <p14:creationId xmlns:p14="http://schemas.microsoft.com/office/powerpoint/2010/main" val="2848654484"/>
      </p:ext>
    </p:extLst>
  </p:cSld>
  <p:clrMapOvr>
    <a:masterClrMapping/>
  </p:clrMapOvr>
  <mc:AlternateContent xmlns:mc="http://schemas.openxmlformats.org/markup-compatibility/2006">
    <mc:Choice xmlns:p14="http://schemas.microsoft.com/office/powerpoint/2010/main" Requires="p14">
      <p:transition spd="slow" p14:dur="1250">
        <p14:flip dir="r"/>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77511" y="609600"/>
            <a:ext cx="8598907"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511" y="2160590"/>
            <a:ext cx="8598907"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7010" y="6041363"/>
            <a:ext cx="912177"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B5E4F77-56F4-46D8-AC29-9A3CA9F03E29}" type="datetimeFigureOut">
              <a:rPr lang="en-US" smtClean="0"/>
              <a:t>12/2/2012</a:t>
            </a:fld>
            <a:endParaRPr lang="en-US"/>
          </a:p>
        </p:txBody>
      </p:sp>
      <p:sp>
        <p:nvSpPr>
          <p:cNvPr id="5" name="Footer Placeholder 4"/>
          <p:cNvSpPr>
            <a:spLocks noGrp="1"/>
          </p:cNvSpPr>
          <p:nvPr>
            <p:ph type="ftr" sz="quarter" idx="3"/>
          </p:nvPr>
        </p:nvSpPr>
        <p:spPr>
          <a:xfrm>
            <a:off x="677511" y="6041363"/>
            <a:ext cx="629925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2901" y="6041363"/>
            <a:ext cx="683517" cy="365125"/>
          </a:xfrm>
          <a:prstGeom prst="rect">
            <a:avLst/>
          </a:prstGeom>
        </p:spPr>
        <p:txBody>
          <a:bodyPr vert="horz" lIns="91440" tIns="45720" rIns="91440" bIns="45720" rtlCol="0" anchor="ctr"/>
          <a:lstStyle>
            <a:lvl1pPr algn="r">
              <a:defRPr sz="900">
                <a:solidFill>
                  <a:schemeClr val="accent1"/>
                </a:solidFill>
              </a:defRPr>
            </a:lvl1pPr>
          </a:lstStyle>
          <a:p>
            <a:fld id="{B1772DA1-4903-465E-94CC-49444F5F9042}" type="slidenum">
              <a:rPr lang="en-US" smtClean="0"/>
              <a:t>‹#›</a:t>
            </a:fld>
            <a:endParaRPr lang="en-US"/>
          </a:p>
        </p:txBody>
      </p:sp>
    </p:spTree>
    <p:extLst>
      <p:ext uri="{BB962C8B-B14F-4D97-AF65-F5344CB8AC3E}">
        <p14:creationId xmlns:p14="http://schemas.microsoft.com/office/powerpoint/2010/main" val="3043747888"/>
      </p:ext>
    </p:extLst>
  </p:cSld>
  <p:clrMap bg1="lt1" tx1="dk1" bg2="lt2" tx2="dk2" accent1="accent1" accent2="accent2" accent3="accent3" accent4="accent4" accent5="accent5" accent6="accent6" hlink="hlink" folHlink="folHlink"/>
  <p:sldLayoutIdLst>
    <p:sldLayoutId id="2147483965" r:id="rId1"/>
    <p:sldLayoutId id="2147483966" r:id="rId2"/>
    <p:sldLayoutId id="2147483967" r:id="rId3"/>
    <p:sldLayoutId id="2147483968" r:id="rId4"/>
    <p:sldLayoutId id="2147483969" r:id="rId5"/>
    <p:sldLayoutId id="2147483970" r:id="rId6"/>
    <p:sldLayoutId id="2147483971" r:id="rId7"/>
    <p:sldLayoutId id="2147483972" r:id="rId8"/>
    <p:sldLayoutId id="2147483973" r:id="rId9"/>
    <p:sldLayoutId id="2147483974" r:id="rId10"/>
    <p:sldLayoutId id="2147483975" r:id="rId11"/>
    <p:sldLayoutId id="2147483976" r:id="rId12"/>
    <p:sldLayoutId id="2147483977" r:id="rId13"/>
    <p:sldLayoutId id="2147483978" r:id="rId14"/>
    <p:sldLayoutId id="2147483979" r:id="rId15"/>
    <p:sldLayoutId id="2147483980" r:id="rId16"/>
  </p:sldLayoutIdLst>
  <mc:AlternateContent xmlns:mc="http://schemas.openxmlformats.org/markup-compatibility/2006">
    <mc:Choice xmlns:p14="http://schemas.microsoft.com/office/powerpoint/2010/main" Requires="p14">
      <p:transition spd="slow" p14:dur="1250">
        <p14:flip dir="r"/>
      </p:transition>
    </mc:Choice>
    <mc:Fallback>
      <p:transition spd="slow">
        <p:fade/>
      </p:transition>
    </mc:Fallback>
  </mc:AlternateContent>
  <p:txStyles>
    <p:titleStyle>
      <a:lvl1pPr algn="l" defTabSz="457200" rtl="0" eaLnBrk="1" latinLnBrk="0" hangingPunct="1">
        <a:spcBef>
          <a:spcPct val="0"/>
        </a:spcBef>
        <a:buNone/>
        <a:defRPr sz="3600" kern="1200">
          <a:solidFill>
            <a:schemeClr val="accent1"/>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12659" y="214364"/>
            <a:ext cx="9701349" cy="1406435"/>
          </a:xfrm>
        </p:spPr>
        <p:txBody>
          <a:bodyPr>
            <a:noAutofit/>
          </a:bodyPr>
          <a:lstStyle/>
          <a:p>
            <a:pPr algn="ctr"/>
            <a:r>
              <a:rPr lang="en-US" sz="8000" b="1" dirty="0" smtClean="0">
                <a:solidFill>
                  <a:schemeClr val="accent1">
                    <a:lumMod val="75000"/>
                  </a:schemeClr>
                </a:solidFill>
                <a:latin typeface="Lucida Handwriting" panose="03010101010101010101" pitchFamily="66" charset="0"/>
              </a:rPr>
              <a:t>Mucocele</a:t>
            </a:r>
            <a:r>
              <a:rPr lang="en-US" sz="8000" b="1" dirty="0" smtClean="0">
                <a:solidFill>
                  <a:schemeClr val="accent1">
                    <a:lumMod val="75000"/>
                  </a:schemeClr>
                </a:solidFill>
                <a:latin typeface="Algerian" panose="04020705040A02060702" pitchFamily="82" charset="0"/>
              </a:rPr>
              <a:t> </a:t>
            </a:r>
            <a:endParaRPr lang="en-US" sz="8000" b="1" dirty="0">
              <a:solidFill>
                <a:schemeClr val="accent1">
                  <a:lumMod val="75000"/>
                </a:schemeClr>
              </a:solidFill>
              <a:latin typeface="Algerian" panose="04020705040A02060702" pitchFamily="82" charset="0"/>
            </a:endParaRPr>
          </a:p>
        </p:txBody>
      </p:sp>
      <p:sp>
        <p:nvSpPr>
          <p:cNvPr id="3" name="Subtitle 2"/>
          <p:cNvSpPr>
            <a:spLocks noGrp="1"/>
          </p:cNvSpPr>
          <p:nvPr>
            <p:ph type="subTitle" idx="1"/>
          </p:nvPr>
        </p:nvSpPr>
        <p:spPr>
          <a:xfrm>
            <a:off x="1091334" y="5016135"/>
            <a:ext cx="9144000" cy="2242794"/>
          </a:xfrm>
        </p:spPr>
        <p:txBody>
          <a:bodyPr>
            <a:noAutofit/>
          </a:bodyPr>
          <a:lstStyle/>
          <a:p>
            <a:pPr algn="ctr"/>
            <a:r>
              <a:rPr lang="en-US" sz="2800" b="1" dirty="0" smtClean="0">
                <a:solidFill>
                  <a:schemeClr val="accent2">
                    <a:lumMod val="50000"/>
                  </a:schemeClr>
                </a:solidFill>
                <a:latin typeface="Lucida Handwriting" panose="03010101010101010101" pitchFamily="66" charset="0"/>
              </a:rPr>
              <a:t>Revital Tsypkin</a:t>
            </a:r>
          </a:p>
          <a:p>
            <a:pPr algn="ctr"/>
            <a:r>
              <a:rPr lang="en-US" sz="2800" b="1" dirty="0" smtClean="0">
                <a:solidFill>
                  <a:schemeClr val="accent2">
                    <a:lumMod val="50000"/>
                  </a:schemeClr>
                </a:solidFill>
                <a:latin typeface="Lucida Handwriting" panose="03010101010101010101" pitchFamily="66" charset="0"/>
              </a:rPr>
              <a:t>Histology &amp; Embryology Sec. 8216</a:t>
            </a:r>
          </a:p>
          <a:p>
            <a:pPr algn="ctr"/>
            <a:r>
              <a:rPr lang="en-US" sz="2800" b="1" dirty="0" smtClean="0">
                <a:solidFill>
                  <a:schemeClr val="accent2">
                    <a:lumMod val="50000"/>
                  </a:schemeClr>
                </a:solidFill>
                <a:latin typeface="Lucida Handwriting" panose="03010101010101010101" pitchFamily="66" charset="0"/>
              </a:rPr>
              <a:t>December 2012</a:t>
            </a:r>
          </a:p>
        </p:txBody>
      </p:sp>
      <p:pic>
        <p:nvPicPr>
          <p:cNvPr id="4" name="Picture 3"/>
          <p:cNvPicPr>
            <a:picLocks noChangeAspect="1"/>
          </p:cNvPicPr>
          <p:nvPr/>
        </p:nvPicPr>
        <p:blipFill>
          <a:blip r:embed="rId2"/>
          <a:stretch>
            <a:fillRect/>
          </a:stretch>
        </p:blipFill>
        <p:spPr>
          <a:xfrm>
            <a:off x="3278189" y="1519795"/>
            <a:ext cx="4824802" cy="3399293"/>
          </a:xfrm>
          <a:prstGeom prst="ellipse">
            <a:avLst/>
          </a:prstGeom>
          <a:ln>
            <a:noFill/>
          </a:ln>
          <a:effectLst>
            <a:softEdge rad="112500"/>
          </a:effectLst>
        </p:spPr>
      </p:pic>
    </p:spTree>
    <p:extLst>
      <p:ext uri="{BB962C8B-B14F-4D97-AF65-F5344CB8AC3E}">
        <p14:creationId xmlns:p14="http://schemas.microsoft.com/office/powerpoint/2010/main" val="1858123397"/>
      </p:ext>
    </p:extLst>
  </p:cSld>
  <p:clrMapOvr>
    <a:masterClrMapping/>
  </p:clrMapOvr>
  <mc:AlternateContent xmlns:mc="http://schemas.openxmlformats.org/markup-compatibility/2006">
    <mc:Choice xmlns:p14="http://schemas.microsoft.com/office/powerpoint/2010/main" Requires="p14">
      <p:transition spd="slow" p14:dur="4400">
        <p14:honeycomb/>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21" presetClass="entr" presetSubtype="1"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wheel(1)">
                                      <p:cBhvr>
                                        <p:cTn id="15"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Comic Sans MS" panose="030F0702030302020204" pitchFamily="66" charset="0"/>
              </a:rPr>
              <a:t>What is a Mucocele?</a:t>
            </a:r>
            <a:endParaRPr lang="en-US" b="1" dirty="0">
              <a:latin typeface="Comic Sans MS" panose="030F0702030302020204" pitchFamily="66" charset="0"/>
            </a:endParaRPr>
          </a:p>
        </p:txBody>
      </p:sp>
      <p:sp>
        <p:nvSpPr>
          <p:cNvPr id="3" name="Content Placeholder 2"/>
          <p:cNvSpPr>
            <a:spLocks noGrp="1"/>
          </p:cNvSpPr>
          <p:nvPr>
            <p:ph idx="1"/>
          </p:nvPr>
        </p:nvSpPr>
        <p:spPr>
          <a:xfrm>
            <a:off x="677511" y="1392700"/>
            <a:ext cx="8790046" cy="4600135"/>
          </a:xfrm>
        </p:spPr>
        <p:txBody>
          <a:bodyPr>
            <a:normAutofit fontScale="92500" lnSpcReduction="20000"/>
          </a:bodyPr>
          <a:lstStyle/>
          <a:p>
            <a:pPr marL="0" indent="0">
              <a:buNone/>
            </a:pPr>
            <a:endParaRPr lang="en-US" dirty="0"/>
          </a:p>
          <a:p>
            <a:r>
              <a:rPr lang="en-US" sz="2100" dirty="0" smtClean="0">
                <a:latin typeface="Comic Sans MS" panose="030F0702030302020204" pitchFamily="66" charset="0"/>
              </a:rPr>
              <a:t>A mucocele is </a:t>
            </a:r>
            <a:r>
              <a:rPr lang="en-US" sz="2100" dirty="0">
                <a:latin typeface="Comic Sans MS" panose="030F0702030302020204" pitchFamily="66" charset="0"/>
              </a:rPr>
              <a:t>a painless, thin sac on the inner surface of </a:t>
            </a:r>
            <a:r>
              <a:rPr lang="en-US" sz="2100" dirty="0" smtClean="0">
                <a:latin typeface="Comic Sans MS" panose="030F0702030302020204" pitchFamily="66" charset="0"/>
              </a:rPr>
              <a:t>the mouth caused </a:t>
            </a:r>
            <a:r>
              <a:rPr lang="en-US" sz="2100" dirty="0">
                <a:latin typeface="Comic Sans MS" panose="030F0702030302020204" pitchFamily="66" charset="0"/>
              </a:rPr>
              <a:t>by a blocked </a:t>
            </a:r>
            <a:r>
              <a:rPr lang="en-US" sz="2100" dirty="0" smtClean="0">
                <a:latin typeface="Comic Sans MS" panose="030F0702030302020204" pitchFamily="66" charset="0"/>
              </a:rPr>
              <a:t>salivary gland. Mucoceles commonly </a:t>
            </a:r>
            <a:r>
              <a:rPr lang="en-US" sz="2100" dirty="0">
                <a:latin typeface="Comic Sans MS" panose="030F0702030302020204" pitchFamily="66" charset="0"/>
              </a:rPr>
              <a:t>occur inside the lower </a:t>
            </a:r>
            <a:r>
              <a:rPr lang="en-US" sz="2100" dirty="0" smtClean="0">
                <a:latin typeface="Comic Sans MS" panose="030F0702030302020204" pitchFamily="66" charset="0"/>
              </a:rPr>
              <a:t>lip but can also </a:t>
            </a:r>
            <a:r>
              <a:rPr lang="en-US" sz="2100" dirty="0">
                <a:latin typeface="Comic Sans MS" panose="030F0702030302020204" pitchFamily="66" charset="0"/>
              </a:rPr>
              <a:t>be found in other places inside the mouth, including the roof of the mouth (palate) and the floor of the mouth</a:t>
            </a:r>
            <a:r>
              <a:rPr lang="en-US" sz="2100" dirty="0" smtClean="0">
                <a:latin typeface="Comic Sans MS" panose="030F0702030302020204" pitchFamily="66" charset="0"/>
              </a:rPr>
              <a:t>.</a:t>
            </a:r>
          </a:p>
          <a:p>
            <a:r>
              <a:rPr lang="en-US" sz="2100" dirty="0" smtClean="0">
                <a:latin typeface="Comic Sans MS" panose="030F0702030302020204" pitchFamily="66" charset="0"/>
              </a:rPr>
              <a:t>Swelling ranges </a:t>
            </a:r>
            <a:r>
              <a:rPr lang="en-US" sz="2100" dirty="0">
                <a:latin typeface="Comic Sans MS" panose="030F0702030302020204" pitchFamily="66" charset="0"/>
              </a:rPr>
              <a:t>in size from a few millimeters to several centimeters in diameter</a:t>
            </a:r>
            <a:r>
              <a:rPr lang="en-US" sz="2100" dirty="0" smtClean="0">
                <a:latin typeface="Comic Sans MS" panose="030F0702030302020204" pitchFamily="66" charset="0"/>
              </a:rPr>
              <a:t>.</a:t>
            </a:r>
          </a:p>
          <a:p>
            <a:r>
              <a:rPr lang="en-US" sz="2100" dirty="0" smtClean="0">
                <a:latin typeface="Comic Sans MS" panose="030F0702030302020204" pitchFamily="66" charset="0"/>
              </a:rPr>
              <a:t>Mucoceles are harmless. However</a:t>
            </a:r>
            <a:r>
              <a:rPr lang="en-US" sz="2100" dirty="0">
                <a:latin typeface="Comic Sans MS" panose="030F0702030302020204" pitchFamily="66" charset="0"/>
              </a:rPr>
              <a:t>,</a:t>
            </a:r>
            <a:r>
              <a:rPr lang="en-US" sz="2100" dirty="0" smtClean="0">
                <a:latin typeface="Comic Sans MS" panose="030F0702030302020204" pitchFamily="66" charset="0"/>
              </a:rPr>
              <a:t> if </a:t>
            </a:r>
            <a:r>
              <a:rPr lang="en-US" sz="2100" dirty="0">
                <a:latin typeface="Comic Sans MS" panose="030F0702030302020204" pitchFamily="66" charset="0"/>
              </a:rPr>
              <a:t>left untreated, </a:t>
            </a:r>
            <a:r>
              <a:rPr lang="en-US" sz="2100" dirty="0" smtClean="0">
                <a:latin typeface="Comic Sans MS" panose="030F0702030302020204" pitchFamily="66" charset="0"/>
              </a:rPr>
              <a:t>they </a:t>
            </a:r>
            <a:r>
              <a:rPr lang="en-US" sz="2100" dirty="0">
                <a:latin typeface="Comic Sans MS" panose="030F0702030302020204" pitchFamily="66" charset="0"/>
              </a:rPr>
              <a:t>can </a:t>
            </a:r>
            <a:r>
              <a:rPr lang="en-US" sz="2100" dirty="0" smtClean="0">
                <a:latin typeface="Comic Sans MS" panose="030F0702030302020204" pitchFamily="66" charset="0"/>
              </a:rPr>
              <a:t>form </a:t>
            </a:r>
            <a:r>
              <a:rPr lang="en-US" sz="2100" dirty="0">
                <a:latin typeface="Comic Sans MS" panose="030F0702030302020204" pitchFamily="66" charset="0"/>
              </a:rPr>
              <a:t>a permanent </a:t>
            </a:r>
            <a:r>
              <a:rPr lang="en-US" sz="2100" dirty="0" smtClean="0">
                <a:latin typeface="Comic Sans MS" panose="030F0702030302020204" pitchFamily="66" charset="0"/>
              </a:rPr>
              <a:t>bump or scar </a:t>
            </a:r>
            <a:r>
              <a:rPr lang="en-US" sz="2100" dirty="0">
                <a:latin typeface="Comic Sans MS" panose="030F0702030302020204" pitchFamily="66" charset="0"/>
              </a:rPr>
              <a:t>on the tongue, palate, inside the cheeks, the floor of the mouth, or around </a:t>
            </a:r>
            <a:r>
              <a:rPr lang="en-US" sz="2100" dirty="0" smtClean="0">
                <a:latin typeface="Comic Sans MS" panose="030F0702030302020204" pitchFamily="66" charset="0"/>
              </a:rPr>
              <a:t>the lip.</a:t>
            </a:r>
          </a:p>
          <a:p>
            <a:r>
              <a:rPr lang="en-US" sz="2100" dirty="0">
                <a:latin typeface="Comic Sans MS" panose="030F0702030302020204" pitchFamily="66" charset="0"/>
              </a:rPr>
              <a:t>Mucoceles are </a:t>
            </a:r>
            <a:r>
              <a:rPr lang="en-US" sz="2100" dirty="0" smtClean="0">
                <a:latin typeface="Comic Sans MS" panose="030F0702030302020204" pitchFamily="66" charset="0"/>
              </a:rPr>
              <a:t>common and occur </a:t>
            </a:r>
            <a:r>
              <a:rPr lang="en-US" sz="2100" dirty="0">
                <a:latin typeface="Comic Sans MS" panose="030F0702030302020204" pitchFamily="66" charset="0"/>
              </a:rPr>
              <a:t>in about 1 out of 500 adults. </a:t>
            </a:r>
            <a:r>
              <a:rPr lang="en-US" sz="2100" dirty="0" smtClean="0">
                <a:latin typeface="Comic Sans MS" panose="030F0702030302020204" pitchFamily="66" charset="0"/>
              </a:rPr>
              <a:t>They can </a:t>
            </a:r>
            <a:r>
              <a:rPr lang="en-US" sz="2100" dirty="0">
                <a:latin typeface="Comic Sans MS" panose="030F0702030302020204" pitchFamily="66" charset="0"/>
              </a:rPr>
              <a:t>develop in the general population, but most commonly young adult who are 20-30 years old. There is no relationship between the occurrence rate of mucoceles and any particular race or gender</a:t>
            </a:r>
            <a:r>
              <a:rPr lang="en-US" sz="2100" dirty="0" smtClean="0">
                <a:latin typeface="Comic Sans MS" panose="030F0702030302020204" pitchFamily="66" charset="0"/>
              </a:rPr>
              <a:t>.</a:t>
            </a:r>
          </a:p>
          <a:p>
            <a:r>
              <a:rPr lang="en-US" sz="2100" dirty="0" smtClean="0">
                <a:latin typeface="Comic Sans MS" panose="030F0702030302020204" pitchFamily="66" charset="0"/>
              </a:rPr>
              <a:t>Mucoceles can </a:t>
            </a:r>
            <a:r>
              <a:rPr lang="en-US" sz="2100" dirty="0">
                <a:latin typeface="Comic Sans MS" panose="030F0702030302020204" pitchFamily="66" charset="0"/>
              </a:rPr>
              <a:t>affect regular eating and speaking routine of patients.</a:t>
            </a:r>
            <a:endParaRPr lang="en-US" sz="2100" b="1" dirty="0">
              <a:latin typeface="Comic Sans MS" panose="030F0702030302020204" pitchFamily="66" charset="0"/>
            </a:endParaRPr>
          </a:p>
          <a:p>
            <a:pPr marL="0" indent="0">
              <a:buNone/>
            </a:pPr>
            <a:endParaRPr lang="en-US" dirty="0"/>
          </a:p>
        </p:txBody>
      </p:sp>
    </p:spTree>
    <p:extLst>
      <p:ext uri="{BB962C8B-B14F-4D97-AF65-F5344CB8AC3E}">
        <p14:creationId xmlns:p14="http://schemas.microsoft.com/office/powerpoint/2010/main" val="4147991356"/>
      </p:ext>
    </p:extLst>
  </p:cSld>
  <p:clrMapOvr>
    <a:masterClrMapping/>
  </p:clrMapOvr>
  <mc:AlternateContent xmlns:mc="http://schemas.openxmlformats.org/markup-compatibility/2006">
    <mc:Choice xmlns:p14="http://schemas.microsoft.com/office/powerpoint/2010/main" Requires="p14">
      <p:transition spd="slow" p14:dur="1250">
        <p14:flip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2" presetClass="emph" presetSubtype="0" fill="hold" nodeType="clickEffect">
                                  <p:stCondLst>
                                    <p:cond delay="0"/>
                                  </p:stCondLst>
                                  <p:childTnLst>
                                    <p:animRot by="120000">
                                      <p:cBhvr>
                                        <p:cTn id="11" dur="100" fill="hold">
                                          <p:stCondLst>
                                            <p:cond delay="0"/>
                                          </p:stCondLst>
                                        </p:cTn>
                                        <p:tgtEl>
                                          <p:spTgt spid="3">
                                            <p:txEl>
                                              <p:pRg st="1" end="1"/>
                                            </p:txEl>
                                          </p:spTgt>
                                        </p:tgtEl>
                                        <p:attrNameLst>
                                          <p:attrName>r</p:attrName>
                                        </p:attrNameLst>
                                      </p:cBhvr>
                                    </p:animRot>
                                    <p:animRot by="-240000">
                                      <p:cBhvr>
                                        <p:cTn id="12" dur="200" fill="hold">
                                          <p:stCondLst>
                                            <p:cond delay="200"/>
                                          </p:stCondLst>
                                        </p:cTn>
                                        <p:tgtEl>
                                          <p:spTgt spid="3">
                                            <p:txEl>
                                              <p:pRg st="1" end="1"/>
                                            </p:txEl>
                                          </p:spTgt>
                                        </p:tgtEl>
                                        <p:attrNameLst>
                                          <p:attrName>r</p:attrName>
                                        </p:attrNameLst>
                                      </p:cBhvr>
                                    </p:animRot>
                                    <p:animRot by="240000">
                                      <p:cBhvr>
                                        <p:cTn id="13" dur="200" fill="hold">
                                          <p:stCondLst>
                                            <p:cond delay="400"/>
                                          </p:stCondLst>
                                        </p:cTn>
                                        <p:tgtEl>
                                          <p:spTgt spid="3">
                                            <p:txEl>
                                              <p:pRg st="1" end="1"/>
                                            </p:txEl>
                                          </p:spTgt>
                                        </p:tgtEl>
                                        <p:attrNameLst>
                                          <p:attrName>r</p:attrName>
                                        </p:attrNameLst>
                                      </p:cBhvr>
                                    </p:animRot>
                                    <p:animRot by="-240000">
                                      <p:cBhvr>
                                        <p:cTn id="14" dur="200" fill="hold">
                                          <p:stCondLst>
                                            <p:cond delay="600"/>
                                          </p:stCondLst>
                                        </p:cTn>
                                        <p:tgtEl>
                                          <p:spTgt spid="3">
                                            <p:txEl>
                                              <p:pRg st="1" end="1"/>
                                            </p:txEl>
                                          </p:spTgt>
                                        </p:tgtEl>
                                        <p:attrNameLst>
                                          <p:attrName>r</p:attrName>
                                        </p:attrNameLst>
                                      </p:cBhvr>
                                    </p:animRot>
                                    <p:animRot by="120000">
                                      <p:cBhvr>
                                        <p:cTn id="15" dur="200" fill="hold">
                                          <p:stCondLst>
                                            <p:cond delay="800"/>
                                          </p:stCondLst>
                                        </p:cTn>
                                        <p:tgtEl>
                                          <p:spTgt spid="3">
                                            <p:txEl>
                                              <p:pRg st="1" end="1"/>
                                            </p:txEl>
                                          </p:spTgt>
                                        </p:tgtEl>
                                        <p:attrNameLst>
                                          <p:attrName>r</p:attrName>
                                        </p:attrNameLst>
                                      </p:cBhvr>
                                    </p:animRot>
                                  </p:childTnLst>
                                </p:cTn>
                              </p:par>
                              <p:par>
                                <p:cTn id="16" presetID="32" presetClass="emph" presetSubtype="0" fill="hold" nodeType="withEffect">
                                  <p:stCondLst>
                                    <p:cond delay="0"/>
                                  </p:stCondLst>
                                  <p:childTnLst>
                                    <p:animRot by="120000">
                                      <p:cBhvr>
                                        <p:cTn id="17" dur="100" fill="hold">
                                          <p:stCondLst>
                                            <p:cond delay="0"/>
                                          </p:stCondLst>
                                        </p:cTn>
                                        <p:tgtEl>
                                          <p:spTgt spid="3">
                                            <p:txEl>
                                              <p:pRg st="2" end="2"/>
                                            </p:txEl>
                                          </p:spTgt>
                                        </p:tgtEl>
                                        <p:attrNameLst>
                                          <p:attrName>r</p:attrName>
                                        </p:attrNameLst>
                                      </p:cBhvr>
                                    </p:animRot>
                                    <p:animRot by="-240000">
                                      <p:cBhvr>
                                        <p:cTn id="18" dur="200" fill="hold">
                                          <p:stCondLst>
                                            <p:cond delay="200"/>
                                          </p:stCondLst>
                                        </p:cTn>
                                        <p:tgtEl>
                                          <p:spTgt spid="3">
                                            <p:txEl>
                                              <p:pRg st="2" end="2"/>
                                            </p:txEl>
                                          </p:spTgt>
                                        </p:tgtEl>
                                        <p:attrNameLst>
                                          <p:attrName>r</p:attrName>
                                        </p:attrNameLst>
                                      </p:cBhvr>
                                    </p:animRot>
                                    <p:animRot by="240000">
                                      <p:cBhvr>
                                        <p:cTn id="19" dur="200" fill="hold">
                                          <p:stCondLst>
                                            <p:cond delay="400"/>
                                          </p:stCondLst>
                                        </p:cTn>
                                        <p:tgtEl>
                                          <p:spTgt spid="3">
                                            <p:txEl>
                                              <p:pRg st="2" end="2"/>
                                            </p:txEl>
                                          </p:spTgt>
                                        </p:tgtEl>
                                        <p:attrNameLst>
                                          <p:attrName>r</p:attrName>
                                        </p:attrNameLst>
                                      </p:cBhvr>
                                    </p:animRot>
                                    <p:animRot by="-240000">
                                      <p:cBhvr>
                                        <p:cTn id="20" dur="200" fill="hold">
                                          <p:stCondLst>
                                            <p:cond delay="600"/>
                                          </p:stCondLst>
                                        </p:cTn>
                                        <p:tgtEl>
                                          <p:spTgt spid="3">
                                            <p:txEl>
                                              <p:pRg st="2" end="2"/>
                                            </p:txEl>
                                          </p:spTgt>
                                        </p:tgtEl>
                                        <p:attrNameLst>
                                          <p:attrName>r</p:attrName>
                                        </p:attrNameLst>
                                      </p:cBhvr>
                                    </p:animRot>
                                    <p:animRot by="120000">
                                      <p:cBhvr>
                                        <p:cTn id="21" dur="200" fill="hold">
                                          <p:stCondLst>
                                            <p:cond delay="800"/>
                                          </p:stCondLst>
                                        </p:cTn>
                                        <p:tgtEl>
                                          <p:spTgt spid="3">
                                            <p:txEl>
                                              <p:pRg st="2" end="2"/>
                                            </p:txEl>
                                          </p:spTgt>
                                        </p:tgtEl>
                                        <p:attrNameLst>
                                          <p:attrName>r</p:attrName>
                                        </p:attrNameLst>
                                      </p:cBhvr>
                                    </p:animRot>
                                  </p:childTnLst>
                                </p:cTn>
                              </p:par>
                              <p:par>
                                <p:cTn id="22" presetID="32" presetClass="emph" presetSubtype="0" fill="hold" nodeType="withEffect">
                                  <p:stCondLst>
                                    <p:cond delay="0"/>
                                  </p:stCondLst>
                                  <p:childTnLst>
                                    <p:animRot by="120000">
                                      <p:cBhvr>
                                        <p:cTn id="23" dur="100" fill="hold">
                                          <p:stCondLst>
                                            <p:cond delay="0"/>
                                          </p:stCondLst>
                                        </p:cTn>
                                        <p:tgtEl>
                                          <p:spTgt spid="3">
                                            <p:txEl>
                                              <p:pRg st="3" end="3"/>
                                            </p:txEl>
                                          </p:spTgt>
                                        </p:tgtEl>
                                        <p:attrNameLst>
                                          <p:attrName>r</p:attrName>
                                        </p:attrNameLst>
                                      </p:cBhvr>
                                    </p:animRot>
                                    <p:animRot by="-240000">
                                      <p:cBhvr>
                                        <p:cTn id="24" dur="200" fill="hold">
                                          <p:stCondLst>
                                            <p:cond delay="200"/>
                                          </p:stCondLst>
                                        </p:cTn>
                                        <p:tgtEl>
                                          <p:spTgt spid="3">
                                            <p:txEl>
                                              <p:pRg st="3" end="3"/>
                                            </p:txEl>
                                          </p:spTgt>
                                        </p:tgtEl>
                                        <p:attrNameLst>
                                          <p:attrName>r</p:attrName>
                                        </p:attrNameLst>
                                      </p:cBhvr>
                                    </p:animRot>
                                    <p:animRot by="240000">
                                      <p:cBhvr>
                                        <p:cTn id="25" dur="200" fill="hold">
                                          <p:stCondLst>
                                            <p:cond delay="400"/>
                                          </p:stCondLst>
                                        </p:cTn>
                                        <p:tgtEl>
                                          <p:spTgt spid="3">
                                            <p:txEl>
                                              <p:pRg st="3" end="3"/>
                                            </p:txEl>
                                          </p:spTgt>
                                        </p:tgtEl>
                                        <p:attrNameLst>
                                          <p:attrName>r</p:attrName>
                                        </p:attrNameLst>
                                      </p:cBhvr>
                                    </p:animRot>
                                    <p:animRot by="-240000">
                                      <p:cBhvr>
                                        <p:cTn id="26" dur="200" fill="hold">
                                          <p:stCondLst>
                                            <p:cond delay="600"/>
                                          </p:stCondLst>
                                        </p:cTn>
                                        <p:tgtEl>
                                          <p:spTgt spid="3">
                                            <p:txEl>
                                              <p:pRg st="3" end="3"/>
                                            </p:txEl>
                                          </p:spTgt>
                                        </p:tgtEl>
                                        <p:attrNameLst>
                                          <p:attrName>r</p:attrName>
                                        </p:attrNameLst>
                                      </p:cBhvr>
                                    </p:animRot>
                                    <p:animRot by="120000">
                                      <p:cBhvr>
                                        <p:cTn id="27" dur="200" fill="hold">
                                          <p:stCondLst>
                                            <p:cond delay="800"/>
                                          </p:stCondLst>
                                        </p:cTn>
                                        <p:tgtEl>
                                          <p:spTgt spid="3">
                                            <p:txEl>
                                              <p:pRg st="3" end="3"/>
                                            </p:txEl>
                                          </p:spTgt>
                                        </p:tgtEl>
                                        <p:attrNameLst>
                                          <p:attrName>r</p:attrName>
                                        </p:attrNameLst>
                                      </p:cBhvr>
                                    </p:animRot>
                                  </p:childTnLst>
                                </p:cTn>
                              </p:par>
                              <p:par>
                                <p:cTn id="28" presetID="32" presetClass="emph" presetSubtype="0" fill="hold" nodeType="withEffect">
                                  <p:stCondLst>
                                    <p:cond delay="0"/>
                                  </p:stCondLst>
                                  <p:childTnLst>
                                    <p:animRot by="120000">
                                      <p:cBhvr>
                                        <p:cTn id="29" dur="100" fill="hold">
                                          <p:stCondLst>
                                            <p:cond delay="0"/>
                                          </p:stCondLst>
                                        </p:cTn>
                                        <p:tgtEl>
                                          <p:spTgt spid="3">
                                            <p:txEl>
                                              <p:pRg st="4" end="4"/>
                                            </p:txEl>
                                          </p:spTgt>
                                        </p:tgtEl>
                                        <p:attrNameLst>
                                          <p:attrName>r</p:attrName>
                                        </p:attrNameLst>
                                      </p:cBhvr>
                                    </p:animRot>
                                    <p:animRot by="-240000">
                                      <p:cBhvr>
                                        <p:cTn id="30" dur="200" fill="hold">
                                          <p:stCondLst>
                                            <p:cond delay="200"/>
                                          </p:stCondLst>
                                        </p:cTn>
                                        <p:tgtEl>
                                          <p:spTgt spid="3">
                                            <p:txEl>
                                              <p:pRg st="4" end="4"/>
                                            </p:txEl>
                                          </p:spTgt>
                                        </p:tgtEl>
                                        <p:attrNameLst>
                                          <p:attrName>r</p:attrName>
                                        </p:attrNameLst>
                                      </p:cBhvr>
                                    </p:animRot>
                                    <p:animRot by="240000">
                                      <p:cBhvr>
                                        <p:cTn id="31" dur="200" fill="hold">
                                          <p:stCondLst>
                                            <p:cond delay="400"/>
                                          </p:stCondLst>
                                        </p:cTn>
                                        <p:tgtEl>
                                          <p:spTgt spid="3">
                                            <p:txEl>
                                              <p:pRg st="4" end="4"/>
                                            </p:txEl>
                                          </p:spTgt>
                                        </p:tgtEl>
                                        <p:attrNameLst>
                                          <p:attrName>r</p:attrName>
                                        </p:attrNameLst>
                                      </p:cBhvr>
                                    </p:animRot>
                                    <p:animRot by="-240000">
                                      <p:cBhvr>
                                        <p:cTn id="32" dur="200" fill="hold">
                                          <p:stCondLst>
                                            <p:cond delay="600"/>
                                          </p:stCondLst>
                                        </p:cTn>
                                        <p:tgtEl>
                                          <p:spTgt spid="3">
                                            <p:txEl>
                                              <p:pRg st="4" end="4"/>
                                            </p:txEl>
                                          </p:spTgt>
                                        </p:tgtEl>
                                        <p:attrNameLst>
                                          <p:attrName>r</p:attrName>
                                        </p:attrNameLst>
                                      </p:cBhvr>
                                    </p:animRot>
                                    <p:animRot by="120000">
                                      <p:cBhvr>
                                        <p:cTn id="33" dur="200" fill="hold">
                                          <p:stCondLst>
                                            <p:cond delay="800"/>
                                          </p:stCondLst>
                                        </p:cTn>
                                        <p:tgtEl>
                                          <p:spTgt spid="3">
                                            <p:txEl>
                                              <p:pRg st="4" end="4"/>
                                            </p:txEl>
                                          </p:spTgt>
                                        </p:tgtEl>
                                        <p:attrNameLst>
                                          <p:attrName>r</p:attrName>
                                        </p:attrNameLst>
                                      </p:cBhvr>
                                    </p:animRot>
                                  </p:childTnLst>
                                </p:cTn>
                              </p:par>
                              <p:par>
                                <p:cTn id="34" presetID="32" presetClass="emph" presetSubtype="0" fill="hold" nodeType="withEffect">
                                  <p:stCondLst>
                                    <p:cond delay="0"/>
                                  </p:stCondLst>
                                  <p:childTnLst>
                                    <p:animRot by="120000">
                                      <p:cBhvr>
                                        <p:cTn id="35" dur="100" fill="hold">
                                          <p:stCondLst>
                                            <p:cond delay="0"/>
                                          </p:stCondLst>
                                        </p:cTn>
                                        <p:tgtEl>
                                          <p:spTgt spid="3">
                                            <p:txEl>
                                              <p:pRg st="5" end="5"/>
                                            </p:txEl>
                                          </p:spTgt>
                                        </p:tgtEl>
                                        <p:attrNameLst>
                                          <p:attrName>r</p:attrName>
                                        </p:attrNameLst>
                                      </p:cBhvr>
                                    </p:animRot>
                                    <p:animRot by="-240000">
                                      <p:cBhvr>
                                        <p:cTn id="36" dur="200" fill="hold">
                                          <p:stCondLst>
                                            <p:cond delay="200"/>
                                          </p:stCondLst>
                                        </p:cTn>
                                        <p:tgtEl>
                                          <p:spTgt spid="3">
                                            <p:txEl>
                                              <p:pRg st="5" end="5"/>
                                            </p:txEl>
                                          </p:spTgt>
                                        </p:tgtEl>
                                        <p:attrNameLst>
                                          <p:attrName>r</p:attrName>
                                        </p:attrNameLst>
                                      </p:cBhvr>
                                    </p:animRot>
                                    <p:animRot by="240000">
                                      <p:cBhvr>
                                        <p:cTn id="37" dur="200" fill="hold">
                                          <p:stCondLst>
                                            <p:cond delay="400"/>
                                          </p:stCondLst>
                                        </p:cTn>
                                        <p:tgtEl>
                                          <p:spTgt spid="3">
                                            <p:txEl>
                                              <p:pRg st="5" end="5"/>
                                            </p:txEl>
                                          </p:spTgt>
                                        </p:tgtEl>
                                        <p:attrNameLst>
                                          <p:attrName>r</p:attrName>
                                        </p:attrNameLst>
                                      </p:cBhvr>
                                    </p:animRot>
                                    <p:animRot by="-240000">
                                      <p:cBhvr>
                                        <p:cTn id="38" dur="200" fill="hold">
                                          <p:stCondLst>
                                            <p:cond delay="600"/>
                                          </p:stCondLst>
                                        </p:cTn>
                                        <p:tgtEl>
                                          <p:spTgt spid="3">
                                            <p:txEl>
                                              <p:pRg st="5" end="5"/>
                                            </p:txEl>
                                          </p:spTgt>
                                        </p:tgtEl>
                                        <p:attrNameLst>
                                          <p:attrName>r</p:attrName>
                                        </p:attrNameLst>
                                      </p:cBhvr>
                                    </p:animRot>
                                    <p:animRot by="120000">
                                      <p:cBhvr>
                                        <p:cTn id="39" dur="200" fill="hold">
                                          <p:stCondLst>
                                            <p:cond delay="800"/>
                                          </p:stCondLst>
                                        </p:cTn>
                                        <p:tgtEl>
                                          <p:spTgt spid="3">
                                            <p:txEl>
                                              <p:pRg st="5" end="5"/>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b="1" dirty="0" smtClean="0">
                <a:latin typeface="Comic Sans MS" panose="030F0702030302020204" pitchFamily="66" charset="0"/>
              </a:rPr>
              <a:t>What is a Mucocele?</a:t>
            </a:r>
            <a:endParaRPr lang="en-US" b="1" dirty="0">
              <a:latin typeface="Comic Sans MS" panose="030F0702030302020204" pitchFamily="66" charset="0"/>
            </a:endParaRPr>
          </a:p>
        </p:txBody>
      </p:sp>
      <p:pic>
        <p:nvPicPr>
          <p:cNvPr id="5" name="Content Placeholder 4"/>
          <p:cNvPicPr>
            <a:picLocks noGrp="1" noChangeAspect="1"/>
          </p:cNvPicPr>
          <p:nvPr>
            <p:ph idx="1"/>
          </p:nvPr>
        </p:nvPicPr>
        <p:blipFill>
          <a:blip r:embed="rId2"/>
          <a:stretch>
            <a:fillRect/>
          </a:stretch>
        </p:blipFill>
        <p:spPr>
          <a:xfrm>
            <a:off x="677511" y="1606636"/>
            <a:ext cx="6584372" cy="4931923"/>
          </a:xfrm>
          <a:prstGeom prst="rect">
            <a:avLst/>
          </a:prstGeom>
        </p:spPr>
      </p:pic>
      <p:sp>
        <p:nvSpPr>
          <p:cNvPr id="6" name="Oval 5"/>
          <p:cNvSpPr/>
          <p:nvPr/>
        </p:nvSpPr>
        <p:spPr>
          <a:xfrm>
            <a:off x="3207434" y="4072597"/>
            <a:ext cx="1322363" cy="1223890"/>
          </a:xfrm>
          <a:prstGeom prst="ellipse">
            <a:avLst/>
          </a:prstGeom>
          <a:noFill/>
          <a:ln>
            <a:solidFill>
              <a:srgbClr val="FF0000"/>
            </a:solidFill>
          </a:ln>
          <a:scene3d>
            <a:camera prst="orthographicFront"/>
            <a:lightRig rig="threePt" dir="t"/>
          </a:scene3d>
          <a:sp3d>
            <a:bevelT w="101600" prst="ribl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Tree>
    <p:extLst>
      <p:ext uri="{BB962C8B-B14F-4D97-AF65-F5344CB8AC3E}">
        <p14:creationId xmlns:p14="http://schemas.microsoft.com/office/powerpoint/2010/main" val="2838395056"/>
      </p:ext>
    </p:extLst>
  </p:cSld>
  <p:clrMapOvr>
    <a:masterClrMapping/>
  </p:clrMapOvr>
  <mc:AlternateContent xmlns:mc="http://schemas.openxmlformats.org/markup-compatibility/2006">
    <mc:Choice xmlns:p14="http://schemas.microsoft.com/office/powerpoint/2010/main" Requires="p14">
      <p:transition spd="slow" p14:dur="1250">
        <p14:flip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heel(1)">
                                      <p:cBhvr>
                                        <p:cTn id="12" dur="2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heel(1)">
                                      <p:cBhvr>
                                        <p:cTn id="1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Comic Sans MS" panose="030F0702030302020204" pitchFamily="66" charset="0"/>
              </a:rPr>
              <a:t>Etiology</a:t>
            </a:r>
            <a:endParaRPr lang="en-US" dirty="0">
              <a:latin typeface="Comic Sans MS" panose="030F0702030302020204" pitchFamily="66" charset="0"/>
            </a:endParaRPr>
          </a:p>
        </p:txBody>
      </p:sp>
      <p:sp>
        <p:nvSpPr>
          <p:cNvPr id="3" name="Content Placeholder 2"/>
          <p:cNvSpPr>
            <a:spLocks noGrp="1"/>
          </p:cNvSpPr>
          <p:nvPr>
            <p:ph idx="1"/>
          </p:nvPr>
        </p:nvSpPr>
        <p:spPr>
          <a:xfrm>
            <a:off x="677511" y="1270000"/>
            <a:ext cx="8761911" cy="5355883"/>
          </a:xfrm>
        </p:spPr>
        <p:txBody>
          <a:bodyPr>
            <a:noAutofit/>
          </a:bodyPr>
          <a:lstStyle/>
          <a:p>
            <a:pPr marL="0" indent="0">
              <a:buNone/>
            </a:pPr>
            <a:endParaRPr lang="en-US" sz="1900" dirty="0" smtClean="0">
              <a:latin typeface="Comic Sans MS" panose="030F0702030302020204" pitchFamily="66" charset="0"/>
            </a:endParaRPr>
          </a:p>
          <a:p>
            <a:r>
              <a:rPr lang="en-US" sz="1900" dirty="0" smtClean="0">
                <a:latin typeface="Comic Sans MS" panose="030F0702030302020204" pitchFamily="66" charset="0"/>
              </a:rPr>
              <a:t>Mucoceles </a:t>
            </a:r>
            <a:r>
              <a:rPr lang="en-US" sz="1900" dirty="0">
                <a:latin typeface="Comic Sans MS" panose="030F0702030302020204" pitchFamily="66" charset="0"/>
              </a:rPr>
              <a:t>can happen when a salivary gland is injured or blocked. Many salivary glands exist in mouth, secreting saliva. Saliva is made of water, mucus and enzymes. </a:t>
            </a:r>
            <a:endParaRPr lang="en-US" sz="1900" dirty="0" smtClean="0">
              <a:latin typeface="Comic Sans MS" panose="030F0702030302020204" pitchFamily="66" charset="0"/>
            </a:endParaRPr>
          </a:p>
          <a:p>
            <a:r>
              <a:rPr lang="en-US" sz="1900" dirty="0" smtClean="0">
                <a:latin typeface="Comic Sans MS" panose="030F0702030302020204" pitchFamily="66" charset="0"/>
              </a:rPr>
              <a:t>Saliva moves </a:t>
            </a:r>
            <a:r>
              <a:rPr lang="en-US" sz="1900" dirty="0">
                <a:latin typeface="Comic Sans MS" panose="030F0702030302020204" pitchFamily="66" charset="0"/>
              </a:rPr>
              <a:t>from a gland into mouth through tiny tubes called ducts. Sometimes, one of these ducts can be cut, the saliva pools at the cut spot, and causes a swelling, or a mucocele. Mucoceles commonly occur inside the lower lip because of the biting habit, but it also can be found in other places inside the mouth, including the roof of the mouth and the floor of the mouth. A mucocele can form around piercings that have been inserted into the lips or tongue. Some medicines can thicken saliva, and it can plug up a salivary gland and cause mucoceles. Mucoceles also can occur if one of ducts is blocked and saliva is congested up in the duct. If swelling occurs because the submandibular duct is blocked, the mucocele is called a </a:t>
            </a:r>
            <a:r>
              <a:rPr lang="en-US" sz="1900" b="1" dirty="0">
                <a:latin typeface="Comic Sans MS" panose="030F0702030302020204" pitchFamily="66" charset="0"/>
              </a:rPr>
              <a:t>ranula</a:t>
            </a:r>
            <a:r>
              <a:rPr lang="en-US" sz="1900" dirty="0">
                <a:latin typeface="Comic Sans MS" panose="030F0702030302020204" pitchFamily="66" charset="0"/>
              </a:rPr>
              <a:t>. A </a:t>
            </a:r>
            <a:r>
              <a:rPr lang="en-US" sz="1900" b="1" dirty="0">
                <a:latin typeface="Comic Sans MS" panose="030F0702030302020204" pitchFamily="66" charset="0"/>
              </a:rPr>
              <a:t>ranula </a:t>
            </a:r>
            <a:r>
              <a:rPr lang="en-US" sz="1900" dirty="0">
                <a:latin typeface="Comic Sans MS" panose="030F0702030302020204" pitchFamily="66" charset="0"/>
              </a:rPr>
              <a:t>is quite large and appears under the tongue or on the floor of the mouth. A mucocele developed on the gums is called </a:t>
            </a:r>
            <a:r>
              <a:rPr lang="en-US" sz="1900" b="1" dirty="0" smtClean="0">
                <a:latin typeface="Comic Sans MS" panose="030F0702030302020204" pitchFamily="66" charset="0"/>
              </a:rPr>
              <a:t>epulis.</a:t>
            </a:r>
            <a:r>
              <a:rPr lang="en-US" sz="1900" dirty="0" smtClean="0">
                <a:latin typeface="Comic Sans MS" panose="030F0702030302020204" pitchFamily="66" charset="0"/>
              </a:rPr>
              <a:t> </a:t>
            </a:r>
            <a:endParaRPr lang="en-US" sz="1900" dirty="0">
              <a:latin typeface="Comic Sans MS" panose="030F0702030302020204" pitchFamily="66" charset="0"/>
            </a:endParaRPr>
          </a:p>
        </p:txBody>
      </p:sp>
    </p:spTree>
    <p:extLst>
      <p:ext uri="{BB962C8B-B14F-4D97-AF65-F5344CB8AC3E}">
        <p14:creationId xmlns:p14="http://schemas.microsoft.com/office/powerpoint/2010/main" val="1078231288"/>
      </p:ext>
    </p:extLst>
  </p:cSld>
  <p:clrMapOvr>
    <a:masterClrMapping/>
  </p:clrMapOvr>
  <mc:AlternateContent xmlns:mc="http://schemas.openxmlformats.org/markup-compatibility/2006">
    <mc:Choice xmlns:p14="http://schemas.microsoft.com/office/powerpoint/2010/main" Requires="p14">
      <p:transition spd="slow" p14:dur="1250">
        <p14:flip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2" presetClass="emph" presetSubtype="0" fill="hold" nodeType="clickEffect">
                                  <p:stCondLst>
                                    <p:cond delay="0"/>
                                  </p:stCondLst>
                                  <p:childTnLst>
                                    <p:animRot by="120000">
                                      <p:cBhvr>
                                        <p:cTn id="11" dur="100" fill="hold">
                                          <p:stCondLst>
                                            <p:cond delay="0"/>
                                          </p:stCondLst>
                                        </p:cTn>
                                        <p:tgtEl>
                                          <p:spTgt spid="3">
                                            <p:txEl>
                                              <p:pRg st="1" end="1"/>
                                            </p:txEl>
                                          </p:spTgt>
                                        </p:tgtEl>
                                        <p:attrNameLst>
                                          <p:attrName>r</p:attrName>
                                        </p:attrNameLst>
                                      </p:cBhvr>
                                    </p:animRot>
                                    <p:animRot by="-240000">
                                      <p:cBhvr>
                                        <p:cTn id="12" dur="200" fill="hold">
                                          <p:stCondLst>
                                            <p:cond delay="200"/>
                                          </p:stCondLst>
                                        </p:cTn>
                                        <p:tgtEl>
                                          <p:spTgt spid="3">
                                            <p:txEl>
                                              <p:pRg st="1" end="1"/>
                                            </p:txEl>
                                          </p:spTgt>
                                        </p:tgtEl>
                                        <p:attrNameLst>
                                          <p:attrName>r</p:attrName>
                                        </p:attrNameLst>
                                      </p:cBhvr>
                                    </p:animRot>
                                    <p:animRot by="240000">
                                      <p:cBhvr>
                                        <p:cTn id="13" dur="200" fill="hold">
                                          <p:stCondLst>
                                            <p:cond delay="400"/>
                                          </p:stCondLst>
                                        </p:cTn>
                                        <p:tgtEl>
                                          <p:spTgt spid="3">
                                            <p:txEl>
                                              <p:pRg st="1" end="1"/>
                                            </p:txEl>
                                          </p:spTgt>
                                        </p:tgtEl>
                                        <p:attrNameLst>
                                          <p:attrName>r</p:attrName>
                                        </p:attrNameLst>
                                      </p:cBhvr>
                                    </p:animRot>
                                    <p:animRot by="-240000">
                                      <p:cBhvr>
                                        <p:cTn id="14" dur="200" fill="hold">
                                          <p:stCondLst>
                                            <p:cond delay="600"/>
                                          </p:stCondLst>
                                        </p:cTn>
                                        <p:tgtEl>
                                          <p:spTgt spid="3">
                                            <p:txEl>
                                              <p:pRg st="1" end="1"/>
                                            </p:txEl>
                                          </p:spTgt>
                                        </p:tgtEl>
                                        <p:attrNameLst>
                                          <p:attrName>r</p:attrName>
                                        </p:attrNameLst>
                                      </p:cBhvr>
                                    </p:animRot>
                                    <p:animRot by="120000">
                                      <p:cBhvr>
                                        <p:cTn id="15" dur="200" fill="hold">
                                          <p:stCondLst>
                                            <p:cond delay="800"/>
                                          </p:stCondLst>
                                        </p:cTn>
                                        <p:tgtEl>
                                          <p:spTgt spid="3">
                                            <p:txEl>
                                              <p:pRg st="1" end="1"/>
                                            </p:txEl>
                                          </p:spTgt>
                                        </p:tgtEl>
                                        <p:attrNameLst>
                                          <p:attrName>r</p:attrName>
                                        </p:attrNameLst>
                                      </p:cBhvr>
                                    </p:animRot>
                                  </p:childTnLst>
                                </p:cTn>
                              </p:par>
                              <p:par>
                                <p:cTn id="16" presetID="26" presetClass="emph" presetSubtype="0" fill="hold" nodeType="withEffect">
                                  <p:stCondLst>
                                    <p:cond delay="0"/>
                                  </p:stCondLst>
                                  <p:childTnLst>
                                    <p:animEffect transition="out" filter="fade">
                                      <p:cBhvr>
                                        <p:cTn id="17" dur="500" tmFilter="0, 0; .2, .5; .8, .5; 1, 0"/>
                                        <p:tgtEl>
                                          <p:spTgt spid="3">
                                            <p:txEl>
                                              <p:pRg st="2" end="2"/>
                                            </p:txEl>
                                          </p:spTgt>
                                        </p:tgtEl>
                                      </p:cBhvr>
                                    </p:animEffect>
                                    <p:animScale>
                                      <p:cBhvr>
                                        <p:cTn id="18" dur="250" autoRev="1" fill="hold"/>
                                        <p:tgtEl>
                                          <p:spTgt spid="3">
                                            <p:txEl>
                                              <p:pRg st="2" end="2"/>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Comic Sans MS" panose="030F0702030302020204" pitchFamily="66" charset="0"/>
              </a:rPr>
              <a:t>Mucoceles </a:t>
            </a:r>
            <a:endParaRPr lang="en-US" b="1" dirty="0">
              <a:latin typeface="Comic Sans MS" panose="030F0702030302020204" pitchFamily="66" charset="0"/>
            </a:endParaRPr>
          </a:p>
        </p:txBody>
      </p:sp>
      <p:pic>
        <p:nvPicPr>
          <p:cNvPr id="4" name="Content Placeholder 3"/>
          <p:cNvPicPr>
            <a:picLocks noGrp="1" noChangeAspect="1"/>
          </p:cNvPicPr>
          <p:nvPr>
            <p:ph idx="1"/>
          </p:nvPr>
        </p:nvPicPr>
        <p:blipFill>
          <a:blip r:embed="rId2"/>
          <a:stretch>
            <a:fillRect/>
          </a:stretch>
        </p:blipFill>
        <p:spPr>
          <a:xfrm>
            <a:off x="480839" y="1580669"/>
            <a:ext cx="3528729" cy="2857500"/>
          </a:xfrm>
          <a:prstGeom prst="rect">
            <a:avLst/>
          </a:prstGeom>
        </p:spPr>
      </p:pic>
      <p:sp>
        <p:nvSpPr>
          <p:cNvPr id="5" name="Oval 4"/>
          <p:cNvSpPr/>
          <p:nvPr/>
        </p:nvSpPr>
        <p:spPr>
          <a:xfrm>
            <a:off x="1859056" y="2401976"/>
            <a:ext cx="872197" cy="886265"/>
          </a:xfrm>
          <a:prstGeom prst="ellipse">
            <a:avLst/>
          </a:prstGeom>
          <a:no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1585069" y="3820299"/>
            <a:ext cx="1420169" cy="584775"/>
          </a:xfrm>
          <a:prstGeom prst="rect">
            <a:avLst/>
          </a:prstGeom>
          <a:noFill/>
        </p:spPr>
        <p:txBody>
          <a:bodyPr wrap="square" rtlCol="0">
            <a:spAutoFit/>
          </a:bodyPr>
          <a:lstStyle/>
          <a:p>
            <a:r>
              <a:rPr lang="en-US" sz="3200" b="1" dirty="0" smtClean="0">
                <a:solidFill>
                  <a:schemeClr val="accent2">
                    <a:lumMod val="50000"/>
                  </a:schemeClr>
                </a:solidFill>
                <a:latin typeface="Comic Sans MS" panose="030F0702030302020204" pitchFamily="66" charset="0"/>
              </a:rPr>
              <a:t>ranula</a:t>
            </a:r>
            <a:endParaRPr lang="en-US" sz="3200" dirty="0">
              <a:solidFill>
                <a:schemeClr val="accent2">
                  <a:lumMod val="50000"/>
                </a:schemeClr>
              </a:solidFill>
            </a:endParaRPr>
          </a:p>
        </p:txBody>
      </p:sp>
      <p:pic>
        <p:nvPicPr>
          <p:cNvPr id="2050" name="Picture 2" descr="http://image.123tagged.com/images/e/epulis_fissuratum-1443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70527" y="1580669"/>
            <a:ext cx="3460652" cy="2857500"/>
          </a:xfrm>
          <a:prstGeom prst="rect">
            <a:avLst/>
          </a:prstGeom>
          <a:noFill/>
          <a:extLst>
            <a:ext uri="{909E8E84-426E-40DD-AFC4-6F175D3DCCD1}">
              <a14:hiddenFill xmlns:a14="http://schemas.microsoft.com/office/drawing/2010/main">
                <a:solidFill>
                  <a:srgbClr val="FFFFFF"/>
                </a:solidFill>
              </a14:hiddenFill>
            </a:ext>
          </a:extLst>
        </p:spPr>
      </p:pic>
      <p:sp>
        <p:nvSpPr>
          <p:cNvPr id="8" name="Oval 7"/>
          <p:cNvSpPr/>
          <p:nvPr/>
        </p:nvSpPr>
        <p:spPr>
          <a:xfrm>
            <a:off x="6377112" y="2275551"/>
            <a:ext cx="1029288" cy="934929"/>
          </a:xfrm>
          <a:prstGeom prst="ellips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6501216" y="3820299"/>
            <a:ext cx="1274708" cy="584775"/>
          </a:xfrm>
          <a:prstGeom prst="rect">
            <a:avLst/>
          </a:prstGeom>
          <a:noFill/>
        </p:spPr>
        <p:txBody>
          <a:bodyPr wrap="none" rtlCol="0">
            <a:spAutoFit/>
          </a:bodyPr>
          <a:lstStyle/>
          <a:p>
            <a:r>
              <a:rPr lang="en-US" sz="3200" b="1" dirty="0" smtClean="0">
                <a:solidFill>
                  <a:srgbClr val="0070C0"/>
                </a:solidFill>
                <a:latin typeface="Comic Sans MS" panose="030F0702030302020204" pitchFamily="66" charset="0"/>
              </a:rPr>
              <a:t>epulis</a:t>
            </a:r>
            <a:endParaRPr lang="en-US" sz="3200" dirty="0">
              <a:solidFill>
                <a:srgbClr val="0070C0"/>
              </a:solidFill>
            </a:endParaRPr>
          </a:p>
        </p:txBody>
      </p:sp>
      <p:pic>
        <p:nvPicPr>
          <p:cNvPr id="2054" name="Picture 6" descr="http://www.ispub.com/journal/the-internet-journal-of-dental-science/volume-3-number-2/labial-mucocele-a-study-of-eighteen-cases.article-g02.fs.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05238" y="4030506"/>
            <a:ext cx="3495978" cy="2857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43540993"/>
      </p:ext>
    </p:extLst>
  </p:cSld>
  <p:clrMapOvr>
    <a:masterClrMapping/>
  </p:clrMapOvr>
  <mc:AlternateContent xmlns:mc="http://schemas.openxmlformats.org/markup-compatibility/2006">
    <mc:Choice xmlns:p14="http://schemas.microsoft.com/office/powerpoint/2010/main" Requires="p14">
      <p:transition spd="slow" p14:dur="1250">
        <p14:flip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down)">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heel(1)">
                                      <p:cBhvr>
                                        <p:cTn id="17" dur="20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wipe(down)">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2050"/>
                                        </p:tgtEl>
                                        <p:attrNameLst>
                                          <p:attrName>style.visibility</p:attrName>
                                        </p:attrNameLst>
                                      </p:cBhvr>
                                      <p:to>
                                        <p:strVal val="visible"/>
                                      </p:to>
                                    </p:set>
                                    <p:animEffect transition="in" filter="wipe(down)">
                                      <p:cBhvr>
                                        <p:cTn id="27" dur="500"/>
                                        <p:tgtEl>
                                          <p:spTgt spid="2050"/>
                                        </p:tgtEl>
                                      </p:cBhvr>
                                    </p:animEffect>
                                  </p:childTnLst>
                                </p:cTn>
                              </p:par>
                            </p:childTnLst>
                          </p:cTn>
                        </p:par>
                      </p:childTnLst>
                    </p:cTn>
                  </p:par>
                  <p:par>
                    <p:cTn id="28" fill="hold">
                      <p:stCondLst>
                        <p:cond delay="indefinite"/>
                      </p:stCondLst>
                      <p:childTnLst>
                        <p:par>
                          <p:cTn id="29" fill="hold">
                            <p:stCondLst>
                              <p:cond delay="0"/>
                            </p:stCondLst>
                            <p:childTnLst>
                              <p:par>
                                <p:cTn id="30" presetID="21" presetClass="entr" presetSubtype="1" fill="hold" grpId="0"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wheel(1)">
                                      <p:cBhvr>
                                        <p:cTn id="32" dur="2000"/>
                                        <p:tgtEl>
                                          <p:spTgt spid="8"/>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wipe(down)">
                                      <p:cBhvr>
                                        <p:cTn id="37" dur="500"/>
                                        <p:tgtEl>
                                          <p:spTgt spid="10"/>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nodeType="clickEffect">
                                  <p:stCondLst>
                                    <p:cond delay="0"/>
                                  </p:stCondLst>
                                  <p:childTnLst>
                                    <p:set>
                                      <p:cBhvr>
                                        <p:cTn id="41" dur="1" fill="hold">
                                          <p:stCondLst>
                                            <p:cond delay="0"/>
                                          </p:stCondLst>
                                        </p:cTn>
                                        <p:tgtEl>
                                          <p:spTgt spid="2054"/>
                                        </p:tgtEl>
                                        <p:attrNameLst>
                                          <p:attrName>style.visibility</p:attrName>
                                        </p:attrNameLst>
                                      </p:cBhvr>
                                      <p:to>
                                        <p:strVal val="visible"/>
                                      </p:to>
                                    </p:set>
                                    <p:animEffect transition="in" filter="wipe(down)">
                                      <p:cBhvr>
                                        <p:cTn id="42" dur="500"/>
                                        <p:tgtEl>
                                          <p:spTgt spid="20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animBg="1"/>
      <p:bldP spid="7" grpId="0"/>
      <p:bldP spid="8" grpId="0" animBg="1"/>
      <p:bldP spid="1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Comic Sans MS" panose="030F0702030302020204" pitchFamily="66" charset="0"/>
              </a:rPr>
              <a:t>Treatment</a:t>
            </a:r>
            <a:r>
              <a:rPr lang="en-US" b="1" dirty="0"/>
              <a:t/>
            </a:r>
            <a:br>
              <a:rPr lang="en-US" b="1" dirty="0"/>
            </a:br>
            <a:endParaRPr lang="en-US" dirty="0"/>
          </a:p>
        </p:txBody>
      </p:sp>
      <p:sp>
        <p:nvSpPr>
          <p:cNvPr id="3" name="Content Placeholder 2"/>
          <p:cNvSpPr>
            <a:spLocks noGrp="1"/>
          </p:cNvSpPr>
          <p:nvPr>
            <p:ph idx="1"/>
          </p:nvPr>
        </p:nvSpPr>
        <p:spPr>
          <a:xfrm>
            <a:off x="677511" y="1270000"/>
            <a:ext cx="8719707" cy="5013933"/>
          </a:xfrm>
        </p:spPr>
        <p:txBody>
          <a:bodyPr>
            <a:noAutofit/>
          </a:bodyPr>
          <a:lstStyle/>
          <a:p>
            <a:r>
              <a:rPr lang="en-US" sz="1900" dirty="0">
                <a:latin typeface="Comic Sans MS" panose="030F0702030302020204" pitchFamily="66" charset="0"/>
              </a:rPr>
              <a:t>Some mucoceles spontaneously resolve on their own after a short time. Others are chronic and require surgical removal. </a:t>
            </a:r>
            <a:endParaRPr lang="en-US" sz="1900" dirty="0" smtClean="0">
              <a:latin typeface="Comic Sans MS" panose="030F0702030302020204" pitchFamily="66" charset="0"/>
            </a:endParaRPr>
          </a:p>
          <a:p>
            <a:r>
              <a:rPr lang="en-US" sz="1900" dirty="0" smtClean="0">
                <a:latin typeface="Comic Sans MS" panose="030F0702030302020204" pitchFamily="66" charset="0"/>
              </a:rPr>
              <a:t>Several </a:t>
            </a:r>
            <a:r>
              <a:rPr lang="en-US" sz="1900" dirty="0">
                <a:latin typeface="Comic Sans MS" panose="030F0702030302020204" pitchFamily="66" charset="0"/>
              </a:rPr>
              <a:t>types of procedures are available for the surgical removal of mucoceles. These include laser and minimally-invasive techniques which means recovery times are reduced drastically.</a:t>
            </a:r>
          </a:p>
          <a:p>
            <a:r>
              <a:rPr lang="en-US" sz="1900" dirty="0">
                <a:latin typeface="Comic Sans MS" panose="030F0702030302020204" pitchFamily="66" charset="0"/>
              </a:rPr>
              <a:t>Micro-marsupialization is an alternative procedure to surgical removal</a:t>
            </a:r>
            <a:r>
              <a:rPr lang="en-US" sz="1900" dirty="0" smtClean="0">
                <a:latin typeface="Comic Sans MS" panose="030F0702030302020204" pitchFamily="66" charset="0"/>
              </a:rPr>
              <a:t>. It </a:t>
            </a:r>
            <a:r>
              <a:rPr lang="en-US" sz="1900" dirty="0">
                <a:latin typeface="Comic Sans MS" panose="030F0702030302020204" pitchFamily="66" charset="0"/>
              </a:rPr>
              <a:t>is simpler, less traumatic, and well-tolerated by patients, especially </a:t>
            </a:r>
            <a:r>
              <a:rPr lang="en-US" sz="1900" dirty="0" smtClean="0">
                <a:latin typeface="Comic Sans MS" panose="030F0702030302020204" pitchFamily="66" charset="0"/>
              </a:rPr>
              <a:t>children </a:t>
            </a:r>
            <a:r>
              <a:rPr lang="en-US" sz="1900" dirty="0">
                <a:latin typeface="Comic Sans MS" panose="030F0702030302020204" pitchFamily="66" charset="0"/>
              </a:rPr>
              <a:t>.</a:t>
            </a:r>
          </a:p>
          <a:p>
            <a:r>
              <a:rPr lang="en-US" sz="1900" dirty="0">
                <a:latin typeface="Comic Sans MS" panose="030F0702030302020204" pitchFamily="66" charset="0"/>
              </a:rPr>
              <a:t>A non-surgical option that may be effective for a small or newly identified mucocele is to rinse the mouth thoroughly with salt </a:t>
            </a:r>
            <a:r>
              <a:rPr lang="en-US" sz="1900" dirty="0" smtClean="0">
                <a:latin typeface="Comic Sans MS" panose="030F0702030302020204" pitchFamily="66" charset="0"/>
              </a:rPr>
              <a:t>water four </a:t>
            </a:r>
            <a:r>
              <a:rPr lang="en-US" sz="1900" dirty="0">
                <a:latin typeface="Comic Sans MS" panose="030F0702030302020204" pitchFamily="66" charset="0"/>
              </a:rPr>
              <a:t>to six times a day for a few days. This may draw out the fluid trapped underneath the skin without further damaging the surrounding tissue. </a:t>
            </a:r>
            <a:endParaRPr lang="en-US" sz="1900" dirty="0" smtClean="0">
              <a:latin typeface="Comic Sans MS" panose="030F0702030302020204" pitchFamily="66" charset="0"/>
            </a:endParaRPr>
          </a:p>
          <a:p>
            <a:r>
              <a:rPr lang="en-US" sz="1900" dirty="0" smtClean="0">
                <a:latin typeface="Comic Sans MS" panose="030F0702030302020204" pitchFamily="66" charset="0"/>
              </a:rPr>
              <a:t>If </a:t>
            </a:r>
            <a:r>
              <a:rPr lang="en-US" sz="1900" dirty="0">
                <a:latin typeface="Comic Sans MS" panose="030F0702030302020204" pitchFamily="66" charset="0"/>
              </a:rPr>
              <a:t>the mucocele persists, individuals should see a </a:t>
            </a:r>
            <a:r>
              <a:rPr lang="en-US" sz="1900" dirty="0" smtClean="0">
                <a:latin typeface="Comic Sans MS" panose="030F0702030302020204" pitchFamily="66" charset="0"/>
              </a:rPr>
              <a:t>dentist </a:t>
            </a:r>
            <a:r>
              <a:rPr lang="en-US" sz="1900" dirty="0">
                <a:latin typeface="Comic Sans MS" panose="030F0702030302020204" pitchFamily="66" charset="0"/>
              </a:rPr>
              <a:t>to discuss further </a:t>
            </a:r>
            <a:r>
              <a:rPr lang="en-US" sz="1900" dirty="0" smtClean="0">
                <a:latin typeface="Comic Sans MS" panose="030F0702030302020204" pitchFamily="66" charset="0"/>
              </a:rPr>
              <a:t>treatment.  </a:t>
            </a:r>
            <a:endParaRPr lang="en-US" sz="1900" dirty="0">
              <a:latin typeface="Comic Sans MS" panose="030F0702030302020204" pitchFamily="66" charset="0"/>
            </a:endParaRPr>
          </a:p>
          <a:p>
            <a:endParaRPr lang="en-US" sz="1900" dirty="0"/>
          </a:p>
        </p:txBody>
      </p:sp>
    </p:spTree>
    <p:extLst>
      <p:ext uri="{BB962C8B-B14F-4D97-AF65-F5344CB8AC3E}">
        <p14:creationId xmlns:p14="http://schemas.microsoft.com/office/powerpoint/2010/main" val="642943480"/>
      </p:ext>
    </p:extLst>
  </p:cSld>
  <p:clrMapOvr>
    <a:masterClrMapping/>
  </p:clrMapOvr>
  <mc:AlternateContent xmlns:mc="http://schemas.openxmlformats.org/markup-compatibility/2006">
    <mc:Choice xmlns:p14="http://schemas.microsoft.com/office/powerpoint/2010/main" Requires="p14">
      <p:transition spd="slow" p14:dur="1250">
        <p14:flip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2" presetClass="emph" presetSubtype="0" fill="hold" nodeType="clickEffect">
                                  <p:stCondLst>
                                    <p:cond delay="0"/>
                                  </p:stCondLst>
                                  <p:childTnLst>
                                    <p:animRot by="120000">
                                      <p:cBhvr>
                                        <p:cTn id="11" dur="100" fill="hold">
                                          <p:stCondLst>
                                            <p:cond delay="0"/>
                                          </p:stCondLst>
                                        </p:cTn>
                                        <p:tgtEl>
                                          <p:spTgt spid="3">
                                            <p:txEl>
                                              <p:pRg st="0" end="0"/>
                                            </p:txEl>
                                          </p:spTgt>
                                        </p:tgtEl>
                                        <p:attrNameLst>
                                          <p:attrName>r</p:attrName>
                                        </p:attrNameLst>
                                      </p:cBhvr>
                                    </p:animRot>
                                    <p:animRot by="-240000">
                                      <p:cBhvr>
                                        <p:cTn id="12" dur="200" fill="hold">
                                          <p:stCondLst>
                                            <p:cond delay="200"/>
                                          </p:stCondLst>
                                        </p:cTn>
                                        <p:tgtEl>
                                          <p:spTgt spid="3">
                                            <p:txEl>
                                              <p:pRg st="0" end="0"/>
                                            </p:txEl>
                                          </p:spTgt>
                                        </p:tgtEl>
                                        <p:attrNameLst>
                                          <p:attrName>r</p:attrName>
                                        </p:attrNameLst>
                                      </p:cBhvr>
                                    </p:animRot>
                                    <p:animRot by="240000">
                                      <p:cBhvr>
                                        <p:cTn id="13" dur="200" fill="hold">
                                          <p:stCondLst>
                                            <p:cond delay="400"/>
                                          </p:stCondLst>
                                        </p:cTn>
                                        <p:tgtEl>
                                          <p:spTgt spid="3">
                                            <p:txEl>
                                              <p:pRg st="0" end="0"/>
                                            </p:txEl>
                                          </p:spTgt>
                                        </p:tgtEl>
                                        <p:attrNameLst>
                                          <p:attrName>r</p:attrName>
                                        </p:attrNameLst>
                                      </p:cBhvr>
                                    </p:animRot>
                                    <p:animRot by="-240000">
                                      <p:cBhvr>
                                        <p:cTn id="14" dur="200" fill="hold">
                                          <p:stCondLst>
                                            <p:cond delay="600"/>
                                          </p:stCondLst>
                                        </p:cTn>
                                        <p:tgtEl>
                                          <p:spTgt spid="3">
                                            <p:txEl>
                                              <p:pRg st="0" end="0"/>
                                            </p:txEl>
                                          </p:spTgt>
                                        </p:tgtEl>
                                        <p:attrNameLst>
                                          <p:attrName>r</p:attrName>
                                        </p:attrNameLst>
                                      </p:cBhvr>
                                    </p:animRot>
                                    <p:animRot by="120000">
                                      <p:cBhvr>
                                        <p:cTn id="15" dur="200" fill="hold">
                                          <p:stCondLst>
                                            <p:cond delay="800"/>
                                          </p:stCondLst>
                                        </p:cTn>
                                        <p:tgtEl>
                                          <p:spTgt spid="3">
                                            <p:txEl>
                                              <p:pRg st="0" end="0"/>
                                            </p:txEl>
                                          </p:spTgt>
                                        </p:tgtEl>
                                        <p:attrNameLst>
                                          <p:attrName>r</p:attrName>
                                        </p:attrNameLst>
                                      </p:cBhvr>
                                    </p:animRot>
                                  </p:childTnLst>
                                </p:cTn>
                              </p:par>
                              <p:par>
                                <p:cTn id="16" presetID="32" presetClass="emph" presetSubtype="0" fill="hold" nodeType="withEffect">
                                  <p:stCondLst>
                                    <p:cond delay="0"/>
                                  </p:stCondLst>
                                  <p:childTnLst>
                                    <p:animRot by="120000">
                                      <p:cBhvr>
                                        <p:cTn id="17" dur="100" fill="hold">
                                          <p:stCondLst>
                                            <p:cond delay="0"/>
                                          </p:stCondLst>
                                        </p:cTn>
                                        <p:tgtEl>
                                          <p:spTgt spid="3">
                                            <p:txEl>
                                              <p:pRg st="1" end="1"/>
                                            </p:txEl>
                                          </p:spTgt>
                                        </p:tgtEl>
                                        <p:attrNameLst>
                                          <p:attrName>r</p:attrName>
                                        </p:attrNameLst>
                                      </p:cBhvr>
                                    </p:animRot>
                                    <p:animRot by="-240000">
                                      <p:cBhvr>
                                        <p:cTn id="18" dur="200" fill="hold">
                                          <p:stCondLst>
                                            <p:cond delay="200"/>
                                          </p:stCondLst>
                                        </p:cTn>
                                        <p:tgtEl>
                                          <p:spTgt spid="3">
                                            <p:txEl>
                                              <p:pRg st="1" end="1"/>
                                            </p:txEl>
                                          </p:spTgt>
                                        </p:tgtEl>
                                        <p:attrNameLst>
                                          <p:attrName>r</p:attrName>
                                        </p:attrNameLst>
                                      </p:cBhvr>
                                    </p:animRot>
                                    <p:animRot by="240000">
                                      <p:cBhvr>
                                        <p:cTn id="19" dur="200" fill="hold">
                                          <p:stCondLst>
                                            <p:cond delay="400"/>
                                          </p:stCondLst>
                                        </p:cTn>
                                        <p:tgtEl>
                                          <p:spTgt spid="3">
                                            <p:txEl>
                                              <p:pRg st="1" end="1"/>
                                            </p:txEl>
                                          </p:spTgt>
                                        </p:tgtEl>
                                        <p:attrNameLst>
                                          <p:attrName>r</p:attrName>
                                        </p:attrNameLst>
                                      </p:cBhvr>
                                    </p:animRot>
                                    <p:animRot by="-240000">
                                      <p:cBhvr>
                                        <p:cTn id="20" dur="200" fill="hold">
                                          <p:stCondLst>
                                            <p:cond delay="600"/>
                                          </p:stCondLst>
                                        </p:cTn>
                                        <p:tgtEl>
                                          <p:spTgt spid="3">
                                            <p:txEl>
                                              <p:pRg st="1" end="1"/>
                                            </p:txEl>
                                          </p:spTgt>
                                        </p:tgtEl>
                                        <p:attrNameLst>
                                          <p:attrName>r</p:attrName>
                                        </p:attrNameLst>
                                      </p:cBhvr>
                                    </p:animRot>
                                    <p:animRot by="120000">
                                      <p:cBhvr>
                                        <p:cTn id="21" dur="200" fill="hold">
                                          <p:stCondLst>
                                            <p:cond delay="800"/>
                                          </p:stCondLst>
                                        </p:cTn>
                                        <p:tgtEl>
                                          <p:spTgt spid="3">
                                            <p:txEl>
                                              <p:pRg st="1" end="1"/>
                                            </p:txEl>
                                          </p:spTgt>
                                        </p:tgtEl>
                                        <p:attrNameLst>
                                          <p:attrName>r</p:attrName>
                                        </p:attrNameLst>
                                      </p:cBhvr>
                                    </p:animRot>
                                  </p:childTnLst>
                                </p:cTn>
                              </p:par>
                              <p:par>
                                <p:cTn id="22" presetID="32" presetClass="emph" presetSubtype="0" fill="hold" nodeType="withEffect">
                                  <p:stCondLst>
                                    <p:cond delay="0"/>
                                  </p:stCondLst>
                                  <p:childTnLst>
                                    <p:animRot by="120000">
                                      <p:cBhvr>
                                        <p:cTn id="23" dur="100" fill="hold">
                                          <p:stCondLst>
                                            <p:cond delay="0"/>
                                          </p:stCondLst>
                                        </p:cTn>
                                        <p:tgtEl>
                                          <p:spTgt spid="3">
                                            <p:txEl>
                                              <p:pRg st="2" end="2"/>
                                            </p:txEl>
                                          </p:spTgt>
                                        </p:tgtEl>
                                        <p:attrNameLst>
                                          <p:attrName>r</p:attrName>
                                        </p:attrNameLst>
                                      </p:cBhvr>
                                    </p:animRot>
                                    <p:animRot by="-240000">
                                      <p:cBhvr>
                                        <p:cTn id="24" dur="200" fill="hold">
                                          <p:stCondLst>
                                            <p:cond delay="200"/>
                                          </p:stCondLst>
                                        </p:cTn>
                                        <p:tgtEl>
                                          <p:spTgt spid="3">
                                            <p:txEl>
                                              <p:pRg st="2" end="2"/>
                                            </p:txEl>
                                          </p:spTgt>
                                        </p:tgtEl>
                                        <p:attrNameLst>
                                          <p:attrName>r</p:attrName>
                                        </p:attrNameLst>
                                      </p:cBhvr>
                                    </p:animRot>
                                    <p:animRot by="240000">
                                      <p:cBhvr>
                                        <p:cTn id="25" dur="200" fill="hold">
                                          <p:stCondLst>
                                            <p:cond delay="400"/>
                                          </p:stCondLst>
                                        </p:cTn>
                                        <p:tgtEl>
                                          <p:spTgt spid="3">
                                            <p:txEl>
                                              <p:pRg st="2" end="2"/>
                                            </p:txEl>
                                          </p:spTgt>
                                        </p:tgtEl>
                                        <p:attrNameLst>
                                          <p:attrName>r</p:attrName>
                                        </p:attrNameLst>
                                      </p:cBhvr>
                                    </p:animRot>
                                    <p:animRot by="-240000">
                                      <p:cBhvr>
                                        <p:cTn id="26" dur="200" fill="hold">
                                          <p:stCondLst>
                                            <p:cond delay="600"/>
                                          </p:stCondLst>
                                        </p:cTn>
                                        <p:tgtEl>
                                          <p:spTgt spid="3">
                                            <p:txEl>
                                              <p:pRg st="2" end="2"/>
                                            </p:txEl>
                                          </p:spTgt>
                                        </p:tgtEl>
                                        <p:attrNameLst>
                                          <p:attrName>r</p:attrName>
                                        </p:attrNameLst>
                                      </p:cBhvr>
                                    </p:animRot>
                                    <p:animRot by="120000">
                                      <p:cBhvr>
                                        <p:cTn id="27" dur="200" fill="hold">
                                          <p:stCondLst>
                                            <p:cond delay="800"/>
                                          </p:stCondLst>
                                        </p:cTn>
                                        <p:tgtEl>
                                          <p:spTgt spid="3">
                                            <p:txEl>
                                              <p:pRg st="2" end="2"/>
                                            </p:txEl>
                                          </p:spTgt>
                                        </p:tgtEl>
                                        <p:attrNameLst>
                                          <p:attrName>r</p:attrName>
                                        </p:attrNameLst>
                                      </p:cBhvr>
                                    </p:animRot>
                                  </p:childTnLst>
                                </p:cTn>
                              </p:par>
                              <p:par>
                                <p:cTn id="28" presetID="32" presetClass="emph" presetSubtype="0" fill="hold" nodeType="withEffect">
                                  <p:stCondLst>
                                    <p:cond delay="0"/>
                                  </p:stCondLst>
                                  <p:childTnLst>
                                    <p:animRot by="120000">
                                      <p:cBhvr>
                                        <p:cTn id="29" dur="100" fill="hold">
                                          <p:stCondLst>
                                            <p:cond delay="0"/>
                                          </p:stCondLst>
                                        </p:cTn>
                                        <p:tgtEl>
                                          <p:spTgt spid="3">
                                            <p:txEl>
                                              <p:pRg st="3" end="3"/>
                                            </p:txEl>
                                          </p:spTgt>
                                        </p:tgtEl>
                                        <p:attrNameLst>
                                          <p:attrName>r</p:attrName>
                                        </p:attrNameLst>
                                      </p:cBhvr>
                                    </p:animRot>
                                    <p:animRot by="-240000">
                                      <p:cBhvr>
                                        <p:cTn id="30" dur="200" fill="hold">
                                          <p:stCondLst>
                                            <p:cond delay="200"/>
                                          </p:stCondLst>
                                        </p:cTn>
                                        <p:tgtEl>
                                          <p:spTgt spid="3">
                                            <p:txEl>
                                              <p:pRg st="3" end="3"/>
                                            </p:txEl>
                                          </p:spTgt>
                                        </p:tgtEl>
                                        <p:attrNameLst>
                                          <p:attrName>r</p:attrName>
                                        </p:attrNameLst>
                                      </p:cBhvr>
                                    </p:animRot>
                                    <p:animRot by="240000">
                                      <p:cBhvr>
                                        <p:cTn id="31" dur="200" fill="hold">
                                          <p:stCondLst>
                                            <p:cond delay="400"/>
                                          </p:stCondLst>
                                        </p:cTn>
                                        <p:tgtEl>
                                          <p:spTgt spid="3">
                                            <p:txEl>
                                              <p:pRg st="3" end="3"/>
                                            </p:txEl>
                                          </p:spTgt>
                                        </p:tgtEl>
                                        <p:attrNameLst>
                                          <p:attrName>r</p:attrName>
                                        </p:attrNameLst>
                                      </p:cBhvr>
                                    </p:animRot>
                                    <p:animRot by="-240000">
                                      <p:cBhvr>
                                        <p:cTn id="32" dur="200" fill="hold">
                                          <p:stCondLst>
                                            <p:cond delay="600"/>
                                          </p:stCondLst>
                                        </p:cTn>
                                        <p:tgtEl>
                                          <p:spTgt spid="3">
                                            <p:txEl>
                                              <p:pRg st="3" end="3"/>
                                            </p:txEl>
                                          </p:spTgt>
                                        </p:tgtEl>
                                        <p:attrNameLst>
                                          <p:attrName>r</p:attrName>
                                        </p:attrNameLst>
                                      </p:cBhvr>
                                    </p:animRot>
                                    <p:animRot by="120000">
                                      <p:cBhvr>
                                        <p:cTn id="33" dur="200" fill="hold">
                                          <p:stCondLst>
                                            <p:cond delay="800"/>
                                          </p:stCondLst>
                                        </p:cTn>
                                        <p:tgtEl>
                                          <p:spTgt spid="3">
                                            <p:txEl>
                                              <p:pRg st="3" end="3"/>
                                            </p:txEl>
                                          </p:spTgt>
                                        </p:tgtEl>
                                        <p:attrNameLst>
                                          <p:attrName>r</p:attrName>
                                        </p:attrNameLst>
                                      </p:cBhvr>
                                    </p:animRot>
                                  </p:childTnLst>
                                </p:cTn>
                              </p:par>
                              <p:par>
                                <p:cTn id="34" presetID="32" presetClass="emph" presetSubtype="0" fill="hold" nodeType="withEffect">
                                  <p:stCondLst>
                                    <p:cond delay="0"/>
                                  </p:stCondLst>
                                  <p:childTnLst>
                                    <p:animRot by="120000">
                                      <p:cBhvr>
                                        <p:cTn id="35" dur="100" fill="hold">
                                          <p:stCondLst>
                                            <p:cond delay="0"/>
                                          </p:stCondLst>
                                        </p:cTn>
                                        <p:tgtEl>
                                          <p:spTgt spid="3">
                                            <p:txEl>
                                              <p:pRg st="4" end="4"/>
                                            </p:txEl>
                                          </p:spTgt>
                                        </p:tgtEl>
                                        <p:attrNameLst>
                                          <p:attrName>r</p:attrName>
                                        </p:attrNameLst>
                                      </p:cBhvr>
                                    </p:animRot>
                                    <p:animRot by="-240000">
                                      <p:cBhvr>
                                        <p:cTn id="36" dur="200" fill="hold">
                                          <p:stCondLst>
                                            <p:cond delay="200"/>
                                          </p:stCondLst>
                                        </p:cTn>
                                        <p:tgtEl>
                                          <p:spTgt spid="3">
                                            <p:txEl>
                                              <p:pRg st="4" end="4"/>
                                            </p:txEl>
                                          </p:spTgt>
                                        </p:tgtEl>
                                        <p:attrNameLst>
                                          <p:attrName>r</p:attrName>
                                        </p:attrNameLst>
                                      </p:cBhvr>
                                    </p:animRot>
                                    <p:animRot by="240000">
                                      <p:cBhvr>
                                        <p:cTn id="37" dur="200" fill="hold">
                                          <p:stCondLst>
                                            <p:cond delay="400"/>
                                          </p:stCondLst>
                                        </p:cTn>
                                        <p:tgtEl>
                                          <p:spTgt spid="3">
                                            <p:txEl>
                                              <p:pRg st="4" end="4"/>
                                            </p:txEl>
                                          </p:spTgt>
                                        </p:tgtEl>
                                        <p:attrNameLst>
                                          <p:attrName>r</p:attrName>
                                        </p:attrNameLst>
                                      </p:cBhvr>
                                    </p:animRot>
                                    <p:animRot by="-240000">
                                      <p:cBhvr>
                                        <p:cTn id="38" dur="200" fill="hold">
                                          <p:stCondLst>
                                            <p:cond delay="600"/>
                                          </p:stCondLst>
                                        </p:cTn>
                                        <p:tgtEl>
                                          <p:spTgt spid="3">
                                            <p:txEl>
                                              <p:pRg st="4" end="4"/>
                                            </p:txEl>
                                          </p:spTgt>
                                        </p:tgtEl>
                                        <p:attrNameLst>
                                          <p:attrName>r</p:attrName>
                                        </p:attrNameLst>
                                      </p:cBhvr>
                                    </p:animRot>
                                    <p:animRot by="120000">
                                      <p:cBhvr>
                                        <p:cTn id="39" dur="200" fill="hold">
                                          <p:stCondLst>
                                            <p:cond delay="800"/>
                                          </p:stCondLst>
                                        </p:cTn>
                                        <p:tgtEl>
                                          <p:spTgt spid="3">
                                            <p:txEl>
                                              <p:pRg st="4" end="4"/>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511" y="609600"/>
            <a:ext cx="8598907" cy="1320800"/>
          </a:xfrm>
        </p:spPr>
        <p:txBody>
          <a:bodyPr/>
          <a:lstStyle/>
          <a:p>
            <a:r>
              <a:rPr lang="en-US" b="1" dirty="0" smtClean="0">
                <a:latin typeface="Comic Sans MS" panose="030F0702030302020204" pitchFamily="66" charset="0"/>
              </a:rPr>
              <a:t>Mucoceles &amp; Dental Hygiene</a:t>
            </a:r>
            <a:endParaRPr lang="en-US" dirty="0">
              <a:latin typeface="Comic Sans MS" panose="030F0702030302020204" pitchFamily="66" charset="0"/>
            </a:endParaRPr>
          </a:p>
        </p:txBody>
      </p:sp>
      <p:pic>
        <p:nvPicPr>
          <p:cNvPr id="3076" name="Picture 4" descr="http://teethgeek.com/wp-content/sp-resources/forum-avatars/1348081085cartoon-tooth-thumb1726695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74845" y="3340713"/>
            <a:ext cx="3038475" cy="3762376"/>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idx="1"/>
          </p:nvPr>
        </p:nvSpPr>
        <p:spPr>
          <a:xfrm rot="21600000">
            <a:off x="677510" y="1780762"/>
            <a:ext cx="8598907" cy="3880773"/>
          </a:xfrm>
        </p:spPr>
        <p:txBody>
          <a:bodyPr>
            <a:normAutofit/>
          </a:bodyPr>
          <a:lstStyle/>
          <a:p>
            <a:r>
              <a:rPr lang="en-US" sz="1900" dirty="0">
                <a:latin typeface="Comic Sans MS" panose="030F0702030302020204" pitchFamily="66" charset="0"/>
              </a:rPr>
              <a:t>The dental hygienist should look for a rubbery, bubble-like swelling during intraoral examination</a:t>
            </a:r>
            <a:r>
              <a:rPr lang="en-US" sz="1900" dirty="0" smtClean="0">
                <a:latin typeface="Comic Sans MS" panose="030F0702030302020204" pitchFamily="66" charset="0"/>
              </a:rPr>
              <a:t>. A mucocele can usually be diagnosed </a:t>
            </a:r>
            <a:r>
              <a:rPr lang="en-US" sz="2000" dirty="0">
                <a:latin typeface="Comic Sans MS" panose="030F0702030302020204" pitchFamily="66" charset="0"/>
              </a:rPr>
              <a:t>simply by looking at it</a:t>
            </a:r>
            <a:r>
              <a:rPr lang="en-US" sz="2000" dirty="0" smtClean="0">
                <a:latin typeface="Comic Sans MS" panose="030F0702030302020204" pitchFamily="66" charset="0"/>
              </a:rPr>
              <a:t>.</a:t>
            </a:r>
            <a:endParaRPr lang="en-US" sz="1900" dirty="0">
              <a:latin typeface="Comic Sans MS" panose="030F0702030302020204" pitchFamily="66" charset="0"/>
            </a:endParaRPr>
          </a:p>
          <a:p>
            <a:r>
              <a:rPr lang="en-US" sz="1900" dirty="0" smtClean="0">
                <a:latin typeface="Comic Sans MS" panose="030F0702030302020204" pitchFamily="66" charset="0"/>
              </a:rPr>
              <a:t>The </a:t>
            </a:r>
            <a:r>
              <a:rPr lang="en-US" sz="1900" dirty="0">
                <a:latin typeface="Comic Sans MS" panose="030F0702030302020204" pitchFamily="66" charset="0"/>
              </a:rPr>
              <a:t>dental hygienist should inform the prevention of mucoceles to patients who has tendency of biting mouth </a:t>
            </a:r>
            <a:r>
              <a:rPr lang="en-US" sz="1900" dirty="0" smtClean="0">
                <a:latin typeface="Comic Sans MS" panose="030F0702030302020204" pitchFamily="66" charset="0"/>
              </a:rPr>
              <a:t>tissues </a:t>
            </a:r>
            <a:r>
              <a:rPr lang="en-US" sz="1900" dirty="0">
                <a:latin typeface="Comic Sans MS" panose="030F0702030302020204" pitchFamily="66" charset="0"/>
              </a:rPr>
              <a:t>and advise them to receive the proper treatment for their oral health and comfort. </a:t>
            </a:r>
            <a:endParaRPr lang="en-US" sz="1900" dirty="0" smtClean="0">
              <a:latin typeface="Comic Sans MS" panose="030F0702030302020204" pitchFamily="66" charset="0"/>
            </a:endParaRPr>
          </a:p>
        </p:txBody>
      </p:sp>
    </p:spTree>
    <p:extLst>
      <p:ext uri="{BB962C8B-B14F-4D97-AF65-F5344CB8AC3E}">
        <p14:creationId xmlns:p14="http://schemas.microsoft.com/office/powerpoint/2010/main" val="2657117434"/>
      </p:ext>
    </p:extLst>
  </p:cSld>
  <p:clrMapOvr>
    <a:masterClrMapping/>
  </p:clrMapOvr>
  <mc:AlternateContent xmlns:mc="http://schemas.openxmlformats.org/markup-compatibility/2006">
    <mc:Choice xmlns:p14="http://schemas.microsoft.com/office/powerpoint/2010/main" Requires="p14">
      <p:transition spd="slow" p14:dur="1250">
        <p14:flip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2" presetClass="emph" presetSubtype="0" fill="hold" grpId="0" nodeType="clickEffect">
                                  <p:stCondLst>
                                    <p:cond delay="0"/>
                                  </p:stCondLst>
                                  <p:childTnLst>
                                    <p:animRot by="120000">
                                      <p:cBhvr>
                                        <p:cTn id="11" dur="100" fill="hold">
                                          <p:stCondLst>
                                            <p:cond delay="0"/>
                                          </p:stCondLst>
                                        </p:cTn>
                                        <p:tgtEl>
                                          <p:spTgt spid="3">
                                            <p:txEl>
                                              <p:pRg st="0" end="0"/>
                                            </p:txEl>
                                          </p:spTgt>
                                        </p:tgtEl>
                                        <p:attrNameLst>
                                          <p:attrName>r</p:attrName>
                                        </p:attrNameLst>
                                      </p:cBhvr>
                                    </p:animRot>
                                    <p:animRot by="-240000">
                                      <p:cBhvr>
                                        <p:cTn id="12" dur="200" fill="hold">
                                          <p:stCondLst>
                                            <p:cond delay="200"/>
                                          </p:stCondLst>
                                        </p:cTn>
                                        <p:tgtEl>
                                          <p:spTgt spid="3">
                                            <p:txEl>
                                              <p:pRg st="0" end="0"/>
                                            </p:txEl>
                                          </p:spTgt>
                                        </p:tgtEl>
                                        <p:attrNameLst>
                                          <p:attrName>r</p:attrName>
                                        </p:attrNameLst>
                                      </p:cBhvr>
                                    </p:animRot>
                                    <p:animRot by="240000">
                                      <p:cBhvr>
                                        <p:cTn id="13" dur="200" fill="hold">
                                          <p:stCondLst>
                                            <p:cond delay="400"/>
                                          </p:stCondLst>
                                        </p:cTn>
                                        <p:tgtEl>
                                          <p:spTgt spid="3">
                                            <p:txEl>
                                              <p:pRg st="0" end="0"/>
                                            </p:txEl>
                                          </p:spTgt>
                                        </p:tgtEl>
                                        <p:attrNameLst>
                                          <p:attrName>r</p:attrName>
                                        </p:attrNameLst>
                                      </p:cBhvr>
                                    </p:animRot>
                                    <p:animRot by="-240000">
                                      <p:cBhvr>
                                        <p:cTn id="14" dur="200" fill="hold">
                                          <p:stCondLst>
                                            <p:cond delay="600"/>
                                          </p:stCondLst>
                                        </p:cTn>
                                        <p:tgtEl>
                                          <p:spTgt spid="3">
                                            <p:txEl>
                                              <p:pRg st="0" end="0"/>
                                            </p:txEl>
                                          </p:spTgt>
                                        </p:tgtEl>
                                        <p:attrNameLst>
                                          <p:attrName>r</p:attrName>
                                        </p:attrNameLst>
                                      </p:cBhvr>
                                    </p:animRot>
                                    <p:animRot by="120000">
                                      <p:cBhvr>
                                        <p:cTn id="15" dur="200" fill="hold">
                                          <p:stCondLst>
                                            <p:cond delay="800"/>
                                          </p:stCondLst>
                                        </p:cTn>
                                        <p:tgtEl>
                                          <p:spTgt spid="3">
                                            <p:txEl>
                                              <p:pRg st="0" end="0"/>
                                            </p:txEl>
                                          </p:spTgt>
                                        </p:tgtEl>
                                        <p:attrNameLst>
                                          <p:attrName>r</p:attrName>
                                        </p:attrNameLst>
                                      </p:cBhvr>
                                    </p:animRot>
                                  </p:childTnLst>
                                </p:cTn>
                              </p:par>
                            </p:childTnLst>
                          </p:cTn>
                        </p:par>
                      </p:childTnLst>
                    </p:cTn>
                  </p:par>
                  <p:par>
                    <p:cTn id="16" fill="hold">
                      <p:stCondLst>
                        <p:cond delay="indefinite"/>
                      </p:stCondLst>
                      <p:childTnLst>
                        <p:par>
                          <p:cTn id="17" fill="hold">
                            <p:stCondLst>
                              <p:cond delay="0"/>
                            </p:stCondLst>
                            <p:childTnLst>
                              <p:par>
                                <p:cTn id="18" presetID="32" presetClass="emph" presetSubtype="0" fill="hold" grpId="0" nodeType="clickEffect">
                                  <p:stCondLst>
                                    <p:cond delay="0"/>
                                  </p:stCondLst>
                                  <p:childTnLst>
                                    <p:animRot by="120000">
                                      <p:cBhvr>
                                        <p:cTn id="19" dur="100" fill="hold">
                                          <p:stCondLst>
                                            <p:cond delay="0"/>
                                          </p:stCondLst>
                                        </p:cTn>
                                        <p:tgtEl>
                                          <p:spTgt spid="3">
                                            <p:txEl>
                                              <p:pRg st="1" end="1"/>
                                            </p:txEl>
                                          </p:spTgt>
                                        </p:tgtEl>
                                        <p:attrNameLst>
                                          <p:attrName>r</p:attrName>
                                        </p:attrNameLst>
                                      </p:cBhvr>
                                    </p:animRot>
                                    <p:animRot by="-240000">
                                      <p:cBhvr>
                                        <p:cTn id="20" dur="200" fill="hold">
                                          <p:stCondLst>
                                            <p:cond delay="200"/>
                                          </p:stCondLst>
                                        </p:cTn>
                                        <p:tgtEl>
                                          <p:spTgt spid="3">
                                            <p:txEl>
                                              <p:pRg st="1" end="1"/>
                                            </p:txEl>
                                          </p:spTgt>
                                        </p:tgtEl>
                                        <p:attrNameLst>
                                          <p:attrName>r</p:attrName>
                                        </p:attrNameLst>
                                      </p:cBhvr>
                                    </p:animRot>
                                    <p:animRot by="240000">
                                      <p:cBhvr>
                                        <p:cTn id="21" dur="200" fill="hold">
                                          <p:stCondLst>
                                            <p:cond delay="400"/>
                                          </p:stCondLst>
                                        </p:cTn>
                                        <p:tgtEl>
                                          <p:spTgt spid="3">
                                            <p:txEl>
                                              <p:pRg st="1" end="1"/>
                                            </p:txEl>
                                          </p:spTgt>
                                        </p:tgtEl>
                                        <p:attrNameLst>
                                          <p:attrName>r</p:attrName>
                                        </p:attrNameLst>
                                      </p:cBhvr>
                                    </p:animRot>
                                    <p:animRot by="-240000">
                                      <p:cBhvr>
                                        <p:cTn id="22" dur="200" fill="hold">
                                          <p:stCondLst>
                                            <p:cond delay="600"/>
                                          </p:stCondLst>
                                        </p:cTn>
                                        <p:tgtEl>
                                          <p:spTgt spid="3">
                                            <p:txEl>
                                              <p:pRg st="1" end="1"/>
                                            </p:txEl>
                                          </p:spTgt>
                                        </p:tgtEl>
                                        <p:attrNameLst>
                                          <p:attrName>r</p:attrName>
                                        </p:attrNameLst>
                                      </p:cBhvr>
                                    </p:animRot>
                                    <p:animRot by="120000">
                                      <p:cBhvr>
                                        <p:cTn id="23" dur="200" fill="hold">
                                          <p:stCondLst>
                                            <p:cond delay="800"/>
                                          </p:stCondLst>
                                        </p:cTn>
                                        <p:tgtEl>
                                          <p:spTgt spid="3">
                                            <p:txEl>
                                              <p:pRg st="1" end="1"/>
                                            </p:txEl>
                                          </p:spTgt>
                                        </p:tgtEl>
                                        <p:attrNameLst>
                                          <p:attrName>r</p:attrName>
                                        </p:attrNameLst>
                                      </p:cBhvr>
                                    </p:animRot>
                                  </p:childTnLst>
                                </p:cTn>
                              </p:par>
                            </p:childTnLst>
                          </p:cTn>
                        </p:par>
                      </p:childTnLst>
                    </p:cTn>
                  </p:par>
                  <p:par>
                    <p:cTn id="24" fill="hold">
                      <p:stCondLst>
                        <p:cond delay="indefinite"/>
                      </p:stCondLst>
                      <p:childTnLst>
                        <p:par>
                          <p:cTn id="25" fill="hold">
                            <p:stCondLst>
                              <p:cond delay="0"/>
                            </p:stCondLst>
                            <p:childTnLst>
                              <p:par>
                                <p:cTn id="26" presetID="45" presetClass="exit" presetSubtype="0" fill="hold" nodeType="clickEffect">
                                  <p:stCondLst>
                                    <p:cond delay="0"/>
                                  </p:stCondLst>
                                  <p:childTnLst>
                                    <p:animEffect transition="out" filter="fade">
                                      <p:cBhvr>
                                        <p:cTn id="27" dur="2000"/>
                                        <p:tgtEl>
                                          <p:spTgt spid="3076"/>
                                        </p:tgtEl>
                                      </p:cBhvr>
                                    </p:animEffect>
                                    <p:anim calcmode="lin" valueType="num">
                                      <p:cBhvr>
                                        <p:cTn id="28" dur="2000"/>
                                        <p:tgtEl>
                                          <p:spTgt spid="3076"/>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29" dur="2000"/>
                                        <p:tgtEl>
                                          <p:spTgt spid="3076"/>
                                        </p:tgtEl>
                                        <p:attrNameLst>
                                          <p:attrName>ppt_h</p:attrName>
                                        </p:attrNameLst>
                                      </p:cBhvr>
                                      <p:tavLst>
                                        <p:tav tm="0">
                                          <p:val>
                                            <p:strVal val="ppt_h"/>
                                          </p:val>
                                        </p:tav>
                                        <p:tav tm="100000">
                                          <p:val>
                                            <p:strVal val="ppt_h"/>
                                          </p:val>
                                        </p:tav>
                                      </p:tavLst>
                                    </p:anim>
                                    <p:set>
                                      <p:cBhvr>
                                        <p:cTn id="30" dur="1" fill="hold">
                                          <p:stCondLst>
                                            <p:cond delay="1999"/>
                                          </p:stCondLst>
                                        </p:cTn>
                                        <p:tgtEl>
                                          <p:spTgt spid="307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theme1.xml><?xml version="1.0" encoding="utf-8"?>
<a:theme xmlns:a="http://schemas.openxmlformats.org/drawingml/2006/main" name="Facet">
  <a:themeElements>
    <a:clrScheme name="Facet HD - core">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HD - core">
      <a:majorFont>
        <a:latin typeface="Trebuchet MS" panose="020B0603020202020204"/>
        <a:ea typeface=""/>
        <a:cs typeface=""/>
      </a:majorFont>
      <a:minorFont>
        <a:latin typeface="Trebuchet MS" panose="020B0603020202020204"/>
        <a:ea typeface=""/>
        <a:cs typeface=""/>
      </a:minorFont>
    </a:fontScheme>
    <a:fmtScheme name="Facet HD - core">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187</TotalTime>
  <Words>606</Words>
  <Application>Microsoft Office PowerPoint</Application>
  <PresentationFormat>Widescreen</PresentationFormat>
  <Paragraphs>28</Paragraphs>
  <Slides>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Algerian</vt:lpstr>
      <vt:lpstr>Arial</vt:lpstr>
      <vt:lpstr>Comic Sans MS</vt:lpstr>
      <vt:lpstr>Lucida Handwriting</vt:lpstr>
      <vt:lpstr>Trebuchet MS</vt:lpstr>
      <vt:lpstr>Wingdings 3</vt:lpstr>
      <vt:lpstr>Facet</vt:lpstr>
      <vt:lpstr>Mucocele </vt:lpstr>
      <vt:lpstr>What is a Mucocele?</vt:lpstr>
      <vt:lpstr>What is a Mucocele?</vt:lpstr>
      <vt:lpstr>Etiology</vt:lpstr>
      <vt:lpstr>Mucoceles </vt:lpstr>
      <vt:lpstr>Treatment </vt:lpstr>
      <vt:lpstr>Mucoceles &amp; Dental Hygiene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Mucocele</dc:title>
  <dc:creator>KEN</dc:creator>
  <cp:lastModifiedBy>KEN</cp:lastModifiedBy>
  <cp:revision>20</cp:revision>
  <dcterms:created xsi:type="dcterms:W3CDTF">2012-12-02T21:20:39Z</dcterms:created>
  <dcterms:modified xsi:type="dcterms:W3CDTF">2012-12-03T00:28:10Z</dcterms:modified>
</cp:coreProperties>
</file>