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4607"/>
  </p:normalViewPr>
  <p:slideViewPr>
    <p:cSldViewPr snapToGrid="0" snapToObjects="1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03F0C-9FC4-8A43-B369-2FB8D97CB565}" type="datetimeFigureOut">
              <a:rPr lang="en-US" smtClean="0"/>
              <a:t>7/25/22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14708-FFAF-824A-BE4B-C33174FFA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87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314708-FFAF-824A-BE4B-C33174FFA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99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7/25/22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11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7/25/22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6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7/25/22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7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7/25/22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1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7/25/22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74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7/25/22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559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7/25/22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23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7/25/22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0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7/25/22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3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7/25/22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63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7/25/22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564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7/25/22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37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2950D9A-4705-4314-961A-4F88B2CE4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975B62-9D6A-7747-9306-90CC5B98F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6351" y="1574503"/>
            <a:ext cx="6933112" cy="323761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How to read like a writer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0E2435-07D5-E545-87FC-FCEF03EF7E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19749" y="4750236"/>
            <a:ext cx="5916873" cy="106652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Mike Bunn</a:t>
            </a:r>
          </a:p>
        </p:txBody>
      </p:sp>
      <p:pic>
        <p:nvPicPr>
          <p:cNvPr id="4" name="Picture 3" descr="Abstract background of 3D colorful bars">
            <a:extLst>
              <a:ext uri="{FF2B5EF4-FFF2-40B4-BE49-F238E27FC236}">
                <a16:creationId xmlns:a16="http://schemas.microsoft.com/office/drawing/2014/main" id="{A4FF928F-F8A1-45CB-B778-2719E5DD60D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034" r="31634" b="2"/>
          <a:stretch/>
        </p:blipFill>
        <p:spPr>
          <a:xfrm>
            <a:off x="8658226" y="-4762"/>
            <a:ext cx="3541857" cy="6886079"/>
          </a:xfrm>
          <a:custGeom>
            <a:avLst/>
            <a:gdLst/>
            <a:ahLst/>
            <a:cxnLst/>
            <a:rect l="l" t="t" r="r" b="b"/>
            <a:pathLst>
              <a:path w="3541857" h="6886079">
                <a:moveTo>
                  <a:pt x="1248072" y="0"/>
                </a:moveTo>
                <a:lnTo>
                  <a:pt x="3541857" y="0"/>
                </a:lnTo>
                <a:lnTo>
                  <a:pt x="3541857" y="6886079"/>
                </a:lnTo>
                <a:lnTo>
                  <a:pt x="0" y="6864521"/>
                </a:lnTo>
                <a:close/>
              </a:path>
            </a:pathLst>
          </a:cu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3AC671C-E66F-43C5-A66A-C477339DD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878186" y="1"/>
            <a:ext cx="345294" cy="688131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E10AC2-20ED-4628-9A8E-14F8437B5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794205" y="-4764"/>
            <a:ext cx="5397796" cy="104143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09013C4-00D1-1840-B132-05F488F1C7AE}"/>
              </a:ext>
            </a:extLst>
          </p:cNvPr>
          <p:cNvSpPr txBox="1"/>
          <p:nvPr/>
        </p:nvSpPr>
        <p:spPr>
          <a:xfrm>
            <a:off x="1019331" y="6205928"/>
            <a:ext cx="26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By Prof. Laura </a:t>
            </a:r>
            <a:r>
              <a:rPr lang="en-US" dirty="0" err="1"/>
              <a:t>Westengard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4BA4CB-D6A5-3242-A619-ADB74E3CEAA1}"/>
              </a:ext>
            </a:extLst>
          </p:cNvPr>
          <p:cNvSpPr txBox="1"/>
          <p:nvPr/>
        </p:nvSpPr>
        <p:spPr>
          <a:xfrm>
            <a:off x="2533338" y="54414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322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E74EF-6573-1948-ACD7-97DFD105F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Before you Start Reading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E9EF6-E7D3-CC4D-B30C-3667BCEFF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963" y="1593273"/>
            <a:ext cx="10293927" cy="4959927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Do you know the author’s purpose for this piece of writing?</a:t>
            </a:r>
          </a:p>
          <a:p>
            <a:pPr lvl="0"/>
            <a:r>
              <a:rPr lang="en-US" sz="3600" dirty="0"/>
              <a:t>Do you know who the intended audience is for this piece of writing?</a:t>
            </a:r>
          </a:p>
          <a:p>
            <a:pPr lvl="0"/>
            <a:r>
              <a:rPr lang="en-US" sz="3600" dirty="0"/>
              <a:t>In what genre is it written?</a:t>
            </a:r>
          </a:p>
          <a:p>
            <a:pPr lvl="0"/>
            <a:r>
              <a:rPr lang="en-US" sz="3600" dirty="0"/>
              <a:t>Is this a published or a student-produced piece of writing? </a:t>
            </a:r>
          </a:p>
          <a:p>
            <a:pPr lvl="0"/>
            <a:r>
              <a:rPr lang="en-US" sz="3600" dirty="0"/>
              <a:t>Is this the kind of writing you will be assigned to write yourself?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07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9812E-74A8-6C44-897D-08CEE2108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32944"/>
            <a:ext cx="9906000" cy="1382156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As You Are Reading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0D4D0-E256-5640-AF17-70A6BAB8F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173480"/>
            <a:ext cx="10850880" cy="5551576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What is the author’s purpose for this piece of writing?</a:t>
            </a:r>
          </a:p>
          <a:p>
            <a:pPr lvl="0"/>
            <a:r>
              <a:rPr lang="en-US" dirty="0"/>
              <a:t>Who is the intended audience?</a:t>
            </a:r>
          </a:p>
          <a:p>
            <a:pPr lvl="0"/>
            <a:r>
              <a:rPr lang="en-US" dirty="0"/>
              <a:t>How effective is the language the author uses? Is it too formal? Too informal? Perfectly appropriate?</a:t>
            </a:r>
          </a:p>
          <a:p>
            <a:pPr lvl="0"/>
            <a:r>
              <a:rPr lang="en-US" dirty="0"/>
              <a:t>What kinds of evidence does the author use to support his/her claims? Does he/she use statistics? Quotes from famous people? Personal anecdotes or personal stories? Does he/she cite books or articles?</a:t>
            </a:r>
          </a:p>
          <a:p>
            <a:pPr lvl="0"/>
            <a:r>
              <a:rPr lang="en-US" dirty="0"/>
              <a:t>How appropriate or effective is this evidence? Would a different type of evidence, or some combination of evidence, be more effective?</a:t>
            </a:r>
          </a:p>
          <a:p>
            <a:pPr lvl="0"/>
            <a:r>
              <a:rPr lang="en-US" dirty="0"/>
              <a:t>Are there places in the writing that you find confusing? What about the writing in those places makes it unclear or confusing?</a:t>
            </a:r>
          </a:p>
          <a:p>
            <a:pPr lvl="0"/>
            <a:r>
              <a:rPr lang="en-US" dirty="0"/>
              <a:t>How does the author move from one idea to another in the writing? Are the transitions between the ideas effective? How else might he/she have transitioned between ideas instead?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5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989EA-CFAA-7242-9DFD-931766A7E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What Should You Be Writing as You are Reading?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B7A20-20E9-A94D-9CB3-26F91FFB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600" dirty="0"/>
              <a:t>What is the technique the author is using here?</a:t>
            </a:r>
          </a:p>
          <a:p>
            <a:pPr lvl="0"/>
            <a:r>
              <a:rPr lang="en-US" sz="3600" dirty="0"/>
              <a:t>Is this technique effective?</a:t>
            </a:r>
          </a:p>
          <a:p>
            <a:pPr lvl="0"/>
            <a:r>
              <a:rPr lang="en-US" sz="3600" dirty="0"/>
              <a:t>What would be the advantages and disadvantages if I tried this same technique in my writing?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521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ngleLinesVTI">
  <a:themeElements>
    <a:clrScheme name="AnalogousFromRegularSeedRightStep">
      <a:dk1>
        <a:srgbClr val="000000"/>
      </a:dk1>
      <a:lt1>
        <a:srgbClr val="FFFFFF"/>
      </a:lt1>
      <a:dk2>
        <a:srgbClr val="233A3E"/>
      </a:dk2>
      <a:lt2>
        <a:srgbClr val="E2E8E8"/>
      </a:lt2>
      <a:accent1>
        <a:srgbClr val="D93737"/>
      </a:accent1>
      <a:accent2>
        <a:srgbClr val="C76825"/>
      </a:accent2>
      <a:accent3>
        <a:srgbClr val="BBA32F"/>
      </a:accent3>
      <a:accent4>
        <a:srgbClr val="8CAF20"/>
      </a:accent4>
      <a:accent5>
        <a:srgbClr val="5DB92E"/>
      </a:accent5>
      <a:accent6>
        <a:srgbClr val="23BC2F"/>
      </a:accent6>
      <a:hlink>
        <a:srgbClr val="309191"/>
      </a:hlink>
      <a:folHlink>
        <a:srgbClr val="7F7F7F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290</Words>
  <Application>Microsoft Macintosh PowerPoint</Application>
  <PresentationFormat>Widescreen</PresentationFormat>
  <Paragraphs>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Univers Condensed Light</vt:lpstr>
      <vt:lpstr>Walbaum Display Light</vt:lpstr>
      <vt:lpstr>AngleLinesVTI</vt:lpstr>
      <vt:lpstr>How to read like a writer</vt:lpstr>
      <vt:lpstr> Before you Start Reading </vt:lpstr>
      <vt:lpstr> As You Are Reading </vt:lpstr>
      <vt:lpstr> What Should You Be Writing as You are Reading?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read like a writer</dc:title>
  <dc:creator>Laura Westengard</dc:creator>
  <cp:lastModifiedBy>Olivia A Wood</cp:lastModifiedBy>
  <cp:revision>4</cp:revision>
  <dcterms:created xsi:type="dcterms:W3CDTF">2022-02-04T19:05:03Z</dcterms:created>
  <dcterms:modified xsi:type="dcterms:W3CDTF">2022-07-25T20:49:51Z</dcterms:modified>
</cp:coreProperties>
</file>