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0" autoAdjust="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CF582-F988-410F-B390-96EDA522F9B9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F247-2DEF-442B-B100-C483178DA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7F247-2DEF-442B-B100-C483178DA9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C39526-48D6-45F6-9617-DACDA9C5BEBF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BD3004-F1CE-4E52-9501-496A26E823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Sound </a:t>
            </a:r>
            <a:r>
              <a:rPr lang="en-US" sz="4900" b="1" dirty="0" smtClean="0"/>
              <a:t>Design</a:t>
            </a:r>
            <a:r>
              <a:rPr lang="en-US" b="1" dirty="0" smtClean="0"/>
              <a:t> For Disney’s Haunted Mansion Attraction </a:t>
            </a:r>
            <a:br>
              <a:rPr lang="en-US" b="1" dirty="0" smtClean="0"/>
            </a:br>
            <a:r>
              <a:rPr lang="en-US" sz="3100" b="1" dirty="0" smtClean="0"/>
              <a:t>By Richard </a:t>
            </a:r>
            <a:r>
              <a:rPr lang="en-US" sz="3100" b="1" dirty="0" err="1" smtClean="0"/>
              <a:t>Holzhauer</a:t>
            </a:r>
            <a:endParaRPr lang="en-US" sz="3100" b="1" dirty="0"/>
          </a:p>
        </p:txBody>
      </p:sp>
      <p:pic>
        <p:nvPicPr>
          <p:cNvPr id="1026" name="Picture 2" descr="Image result for disney haunted ma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733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266700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Schedule</a:t>
            </a:r>
            <a:endParaRPr lang="en-US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86" y="2090738"/>
            <a:ext cx="6479914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Needed to wait for permission before I could borrow the equipment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Had to ensure the lab was available when I was available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Was sick the week I planned to start the lab work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Had to prepare and build a system I was not very familiar with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Experienced issue syncing sound to picture in </a:t>
            </a:r>
            <a:r>
              <a:rPr lang="en-US" sz="2400" dirty="0" err="1" smtClean="0"/>
              <a:t>QLab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41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Problems Faced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096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Worked on a sound design project at a much larger scale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Take problems and delays into scheduling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Expanded Knowledge in post production and surround sound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This project will look great on my resume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Conclusion/Lessons Learned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947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600"/>
          </a:xfrm>
        </p:spPr>
        <p:txBody>
          <a:bodyPr/>
          <a:lstStyle/>
          <a:p>
            <a:r>
              <a:rPr lang="en-US" sz="4400" b="1" dirty="0" smtClean="0"/>
              <a:t>Introduction</a:t>
            </a:r>
            <a:endParaRPr lang="en-US" sz="4400" b="1" dirty="0"/>
          </a:p>
        </p:txBody>
      </p:sp>
      <p:pic>
        <p:nvPicPr>
          <p:cNvPr id="4098" name="Picture 2" descr="C:\Users\rholzhauer\Desktop\FullSizeRend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234390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Video of the Haunted Mansion attraction with my sound design in stereo.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Cue </a:t>
            </a:r>
            <a:r>
              <a:rPr lang="en-US" sz="2400" dirty="0"/>
              <a:t>l</a:t>
            </a:r>
            <a:r>
              <a:rPr lang="en-US" sz="2400" dirty="0" smtClean="0"/>
              <a:t>ist of the Haunted Mansion attraction in surround sound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Equipment list and budget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Journals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29718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Deliverables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30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2362200" cy="12192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History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rholzhaue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546091" cy="36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458200" cy="5334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Learn the history  of the Haunted Mansion attraction</a:t>
            </a:r>
          </a:p>
          <a:p>
            <a:pPr marL="457200" indent="-457200" algn="l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Get the appropriate video footage for the project</a:t>
            </a:r>
          </a:p>
          <a:p>
            <a:pPr marL="457200" indent="-457200" algn="l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Process and arrange the sounds in </a:t>
            </a:r>
            <a:r>
              <a:rPr lang="en-US" sz="2400" dirty="0" err="1" smtClean="0"/>
              <a:t>Ableton</a:t>
            </a:r>
            <a:r>
              <a:rPr lang="en-US" sz="2400" dirty="0" smtClean="0"/>
              <a:t> Live </a:t>
            </a:r>
          </a:p>
          <a:p>
            <a:pPr marL="457200" indent="-457200" algn="l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Mix the volumes of the sounds in </a:t>
            </a:r>
            <a:r>
              <a:rPr lang="en-US" sz="2400" dirty="0" err="1" smtClean="0"/>
              <a:t>Ableton</a:t>
            </a:r>
            <a:r>
              <a:rPr lang="en-US" sz="2400" dirty="0" smtClean="0"/>
              <a:t> Live</a:t>
            </a:r>
          </a:p>
          <a:p>
            <a:pPr marL="457200" indent="-457200" algn="l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Mix the sounds’ stereo position in surround sound in </a:t>
            </a:r>
            <a:r>
              <a:rPr lang="en-US" sz="2400" dirty="0" err="1" smtClean="0"/>
              <a:t>QLab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800"/>
          </a:xfrm>
        </p:spPr>
        <p:txBody>
          <a:bodyPr/>
          <a:lstStyle/>
          <a:p>
            <a:r>
              <a:rPr lang="en-US" sz="4400" b="1" dirty="0" smtClean="0"/>
              <a:t>Process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194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3345"/>
            <a:ext cx="5715000" cy="995855"/>
          </a:xfrm>
        </p:spPr>
        <p:txBody>
          <a:bodyPr/>
          <a:lstStyle/>
          <a:p>
            <a:r>
              <a:rPr lang="en-US" b="1" dirty="0" err="1" smtClean="0"/>
              <a:t>Ableton</a:t>
            </a:r>
            <a:r>
              <a:rPr lang="en-US" b="1" dirty="0" smtClean="0"/>
              <a:t> Live Session</a:t>
            </a:r>
            <a:endParaRPr lang="en-US" b="1" dirty="0"/>
          </a:p>
        </p:txBody>
      </p:sp>
      <p:pic>
        <p:nvPicPr>
          <p:cNvPr id="4" name="Picture 3" descr="C:\Users\rholzhauer\Downloads\Screen Shot 2017-04-29 at 12.04.50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8096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243" y="331033"/>
            <a:ext cx="3657600" cy="888167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Qlab</a:t>
            </a:r>
            <a:r>
              <a:rPr lang="en-US" sz="4400" b="1" dirty="0" smtClean="0"/>
              <a:t> Session</a:t>
            </a:r>
            <a:endParaRPr lang="en-US" sz="4400" b="1" dirty="0"/>
          </a:p>
        </p:txBody>
      </p:sp>
      <p:pic>
        <p:nvPicPr>
          <p:cNvPr id="4" name="Picture 2" descr="C:\Users\rholzhauer\Downloads\Screen Shot 2017-04-29 at 12.24.11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033"/>
            <a:ext cx="802128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352800" cy="838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Equipment</a:t>
            </a:r>
            <a:endParaRPr lang="en-US" sz="4400" b="1" dirty="0"/>
          </a:p>
        </p:txBody>
      </p:sp>
      <p:pic>
        <p:nvPicPr>
          <p:cNvPr id="1027" name="Picture 3" descr="C:\Users\rholzhauer\Desktop\IMG_9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77" y="2278924"/>
            <a:ext cx="3600979" cy="27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olzhauer\Desktop\IMG_9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0" y="1886608"/>
            <a:ext cx="4731238" cy="35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2438400" cy="990600"/>
          </a:xfrm>
        </p:spPr>
        <p:txBody>
          <a:bodyPr/>
          <a:lstStyle/>
          <a:p>
            <a:r>
              <a:rPr lang="en-US" sz="4400" b="1" dirty="0" smtClean="0"/>
              <a:t>Budget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0738"/>
            <a:ext cx="8001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15634</TotalTime>
  <Words>183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Sound Design For Disney’s Haunted Mansion Attraction  By Richard Holzhauer</vt:lpstr>
      <vt:lpstr>Introduction</vt:lpstr>
      <vt:lpstr>Deliverables</vt:lpstr>
      <vt:lpstr>History</vt:lpstr>
      <vt:lpstr>Process</vt:lpstr>
      <vt:lpstr>Ableton Live Session</vt:lpstr>
      <vt:lpstr>Qlab Session</vt:lpstr>
      <vt:lpstr>Equipment</vt:lpstr>
      <vt:lpstr>Budget</vt:lpstr>
      <vt:lpstr>Schedule</vt:lpstr>
      <vt:lpstr>Problems Faced</vt:lpstr>
      <vt:lpstr>Conclusion/Lessons Learned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Design For Disney’s Haunted Mansion Attraction By Richard Holzhauer</dc:title>
  <dc:creator>rholzhauer</dc:creator>
  <cp:lastModifiedBy>rholzhauer</cp:lastModifiedBy>
  <cp:revision>33</cp:revision>
  <dcterms:created xsi:type="dcterms:W3CDTF">2017-05-02T23:10:11Z</dcterms:created>
  <dcterms:modified xsi:type="dcterms:W3CDTF">2017-05-14T21:22:00Z</dcterms:modified>
</cp:coreProperties>
</file>