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366" autoAdjust="0"/>
    <p:restoredTop sz="94684" autoAdjust="0"/>
  </p:normalViewPr>
  <p:slideViewPr>
    <p:cSldViewPr>
      <p:cViewPr>
        <p:scale>
          <a:sx n="60" d="100"/>
          <a:sy n="60" d="100"/>
        </p:scale>
        <p:origin x="2244" y="4698"/>
      </p:cViewPr>
      <p:guideLst>
        <p:guide orient="horz" pos="6912"/>
        <p:guide pos="1036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2A655-6467-4374-89B0-7858A380A365}" type="datetimeFigureOut">
              <a:rPr lang="en-US" smtClean="0"/>
              <a:t>5/13/2017</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67360-4208-4A11-9BCB-9C7DB3568253}" type="slidenum">
              <a:rPr lang="en-US" smtClean="0"/>
              <a:t>‹#›</a:t>
            </a:fld>
            <a:endParaRPr lang="en-US"/>
          </a:p>
        </p:txBody>
      </p:sp>
    </p:spTree>
    <p:extLst>
      <p:ext uri="{BB962C8B-B14F-4D97-AF65-F5344CB8AC3E}">
        <p14:creationId xmlns:p14="http://schemas.microsoft.com/office/powerpoint/2010/main" val="145909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867360-4208-4A11-9BCB-9C7DB3568253}" type="slidenum">
              <a:rPr lang="en-US" smtClean="0"/>
              <a:t>1</a:t>
            </a:fld>
            <a:endParaRPr lang="en-US"/>
          </a:p>
        </p:txBody>
      </p:sp>
    </p:spTree>
    <p:extLst>
      <p:ext uri="{BB962C8B-B14F-4D97-AF65-F5344CB8AC3E}">
        <p14:creationId xmlns:p14="http://schemas.microsoft.com/office/powerpoint/2010/main" val="2534948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FFD78-89D1-4F66-8642-1B61EAAED23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265066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FFD78-89D1-4F66-8642-1B61EAAED23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397356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FFD78-89D1-4F66-8642-1B61EAAED23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77410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FFD78-89D1-4F66-8642-1B61EAAED23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338384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FFD78-89D1-4F66-8642-1B61EAAED23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321376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DFFD78-89D1-4F66-8642-1B61EAAED237}"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1870566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DFFD78-89D1-4F66-8642-1B61EAAED237}" type="datetimeFigureOut">
              <a:rPr lang="en-US" smtClean="0"/>
              <a:t>5/13/2017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3141683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DFFD78-89D1-4F66-8642-1B61EAAED237}" type="datetimeFigureOut">
              <a:rPr lang="en-US" smtClean="0"/>
              <a:t>5/13/2017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254802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FFD78-89D1-4F66-8642-1B61EAAED237}" type="datetimeFigureOut">
              <a:rPr lang="en-US" smtClean="0"/>
              <a:t>5/13/2017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112927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FFD78-89D1-4F66-8642-1B61EAAED237}"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266022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FFD78-89D1-4F66-8642-1B61EAAED237}"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2DAF2-F2A7-40D6-9A89-228393156D81}" type="slidenum">
              <a:rPr lang="en-US" smtClean="0"/>
              <a:t>‹#›</a:t>
            </a:fld>
            <a:endParaRPr lang="en-US"/>
          </a:p>
        </p:txBody>
      </p:sp>
    </p:spTree>
    <p:extLst>
      <p:ext uri="{BB962C8B-B14F-4D97-AF65-F5344CB8AC3E}">
        <p14:creationId xmlns:p14="http://schemas.microsoft.com/office/powerpoint/2010/main" val="284345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64DFFD78-89D1-4F66-8642-1B61EAAED237}" type="datetimeFigureOut">
              <a:rPr lang="en-US" smtClean="0"/>
              <a:t>5/13/2017</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4302DAF2-F2A7-40D6-9A89-228393156D81}" type="slidenum">
              <a:rPr lang="en-US" smtClean="0"/>
              <a:t>‹#›</a:t>
            </a:fld>
            <a:endParaRPr lang="en-US"/>
          </a:p>
        </p:txBody>
      </p:sp>
    </p:spTree>
    <p:extLst>
      <p:ext uri="{BB962C8B-B14F-4D97-AF65-F5344CB8AC3E}">
        <p14:creationId xmlns:p14="http://schemas.microsoft.com/office/powerpoint/2010/main" val="48050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1143000"/>
            <a:ext cx="28712160" cy="2286000"/>
          </a:xfrm>
        </p:spPr>
        <p:txBody>
          <a:bodyPr>
            <a:normAutofit fontScale="90000"/>
          </a:bodyPr>
          <a:lstStyle/>
          <a:p>
            <a:r>
              <a:rPr lang="en-US" sz="10700" dirty="0" smtClean="0"/>
              <a:t>Sound Design For Disney’s Haunted Mansion Attraction</a:t>
            </a:r>
            <a:r>
              <a:rPr lang="en-US" sz="9600" dirty="0" smtClean="0"/>
              <a:t/>
            </a:r>
            <a:br>
              <a:rPr lang="en-US" sz="9600" dirty="0" smtClean="0"/>
            </a:br>
            <a:r>
              <a:rPr lang="en-US" sz="7200" dirty="0" smtClean="0"/>
              <a:t>By Richard </a:t>
            </a:r>
            <a:r>
              <a:rPr lang="en-US" sz="7200" dirty="0" err="1" smtClean="0"/>
              <a:t>Holzhauer</a:t>
            </a:r>
            <a:endParaRPr lang="en-US" sz="7200" dirty="0"/>
          </a:p>
        </p:txBody>
      </p:sp>
      <p:pic>
        <p:nvPicPr>
          <p:cNvPr id="1026" name="Picture 2" descr="C:\Users\rholzhauer\Downloads\Screen Shot 2017-04-29 at 12.24.11 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0" y="5493445"/>
            <a:ext cx="6825570" cy="481040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holzhauer\Downloads\Screen Shot 2017-04-29 at 12.04.50 P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8187" y="5493445"/>
            <a:ext cx="6620613" cy="48104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holzhauer\Desktop\maxresdefaul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87000" y="5493444"/>
            <a:ext cx="7239786" cy="479355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00400" y="3962400"/>
            <a:ext cx="4267200" cy="1046440"/>
          </a:xfrm>
          <a:prstGeom prst="rect">
            <a:avLst/>
          </a:prstGeom>
          <a:noFill/>
        </p:spPr>
        <p:txBody>
          <a:bodyPr wrap="square" rtlCol="0">
            <a:spAutoFit/>
          </a:bodyPr>
          <a:lstStyle/>
          <a:p>
            <a:r>
              <a:rPr lang="en-US" b="1" dirty="0" smtClean="0"/>
              <a:t>Introduction</a:t>
            </a:r>
            <a:endParaRPr lang="en-US" b="1" dirty="0"/>
          </a:p>
        </p:txBody>
      </p:sp>
      <p:sp>
        <p:nvSpPr>
          <p:cNvPr id="8" name="TextBox 7"/>
          <p:cNvSpPr txBox="1"/>
          <p:nvPr/>
        </p:nvSpPr>
        <p:spPr>
          <a:xfrm>
            <a:off x="693019" y="5410200"/>
            <a:ext cx="8755781" cy="5262979"/>
          </a:xfrm>
          <a:prstGeom prst="rect">
            <a:avLst/>
          </a:prstGeom>
          <a:noFill/>
        </p:spPr>
        <p:txBody>
          <a:bodyPr wrap="square" rtlCol="0">
            <a:spAutoFit/>
          </a:bodyPr>
          <a:lstStyle/>
          <a:p>
            <a:pPr algn="just"/>
            <a:r>
              <a:rPr lang="en-US" sz="2400" dirty="0" smtClean="0"/>
              <a:t>    Sound </a:t>
            </a:r>
            <a:r>
              <a:rPr lang="en-US" sz="2400" dirty="0"/>
              <a:t>has always been an interest of mine. Being </a:t>
            </a:r>
            <a:r>
              <a:rPr lang="en-US" sz="2400" dirty="0" smtClean="0"/>
              <a:t>a part </a:t>
            </a:r>
            <a:r>
              <a:rPr lang="en-US" sz="2400" dirty="0"/>
              <a:t>of the Entertainment Technology Department of New York City College of Technology, I had the opportunity to learn about all aspects of live entertainment. As I </a:t>
            </a:r>
            <a:r>
              <a:rPr lang="en-US" sz="2400" dirty="0" smtClean="0"/>
              <a:t>completed my </a:t>
            </a:r>
            <a:r>
              <a:rPr lang="en-US" sz="2400" dirty="0"/>
              <a:t>sound track </a:t>
            </a:r>
            <a:r>
              <a:rPr lang="en-US" sz="2400" dirty="0" smtClean="0"/>
              <a:t>curriculum</a:t>
            </a:r>
            <a:r>
              <a:rPr lang="en-US" sz="2400" dirty="0"/>
              <a:t>, I have become deeply interested in sound design. I prefer using sound as a tool to take audience members from their seat to a new place, experiencing the sound from all around them. Video is another great interest of mine. I plan to combine both sound and video into my culmination  project, which is taking Disney’s Haunted Mansion attraction </a:t>
            </a:r>
            <a:r>
              <a:rPr lang="en-US" sz="2400" dirty="0" smtClean="0"/>
              <a:t>ride through </a:t>
            </a:r>
            <a:r>
              <a:rPr lang="en-US" sz="2400" dirty="0"/>
              <a:t>video and totally redesigning the practical and creative sounds. Because it is video footage of a live attraction, the project is a hybrid between sound for </a:t>
            </a:r>
            <a:r>
              <a:rPr lang="en-US" sz="2400" dirty="0" smtClean="0"/>
              <a:t>film </a:t>
            </a:r>
            <a:r>
              <a:rPr lang="en-US" sz="2400" dirty="0"/>
              <a:t>and sound for live entertainment.</a:t>
            </a:r>
          </a:p>
          <a:p>
            <a:r>
              <a:rPr lang="en-US" sz="2400" dirty="0" smtClean="0"/>
              <a:t>.</a:t>
            </a:r>
            <a:endParaRPr lang="en-US" sz="2400" dirty="0"/>
          </a:p>
        </p:txBody>
      </p:sp>
      <p:sp>
        <p:nvSpPr>
          <p:cNvPr id="10" name="TextBox 9"/>
          <p:cNvSpPr txBox="1"/>
          <p:nvPr/>
        </p:nvSpPr>
        <p:spPr>
          <a:xfrm flipH="1">
            <a:off x="18063198" y="3944513"/>
            <a:ext cx="6854202" cy="1046440"/>
          </a:xfrm>
          <a:prstGeom prst="rect">
            <a:avLst/>
          </a:prstGeom>
          <a:noFill/>
        </p:spPr>
        <p:txBody>
          <a:bodyPr wrap="square" rtlCol="0">
            <a:spAutoFit/>
          </a:bodyPr>
          <a:lstStyle/>
          <a:p>
            <a:pPr algn="ctr"/>
            <a:r>
              <a:rPr lang="en-US" b="1" dirty="0" err="1" smtClean="0"/>
              <a:t>Ableton</a:t>
            </a:r>
            <a:r>
              <a:rPr lang="en-US" b="1" dirty="0" smtClean="0"/>
              <a:t> Live</a:t>
            </a:r>
            <a:endParaRPr lang="en-US" b="1" dirty="0"/>
          </a:p>
        </p:txBody>
      </p:sp>
      <p:sp>
        <p:nvSpPr>
          <p:cNvPr id="11" name="TextBox 10"/>
          <p:cNvSpPr txBox="1"/>
          <p:nvPr/>
        </p:nvSpPr>
        <p:spPr>
          <a:xfrm>
            <a:off x="25469723" y="3944513"/>
            <a:ext cx="5879008" cy="1046440"/>
          </a:xfrm>
          <a:prstGeom prst="rect">
            <a:avLst/>
          </a:prstGeom>
          <a:noFill/>
        </p:spPr>
        <p:txBody>
          <a:bodyPr wrap="square" rtlCol="0">
            <a:spAutoFit/>
          </a:bodyPr>
          <a:lstStyle/>
          <a:p>
            <a:pPr algn="ctr"/>
            <a:r>
              <a:rPr lang="en-US" b="1" dirty="0" err="1" smtClean="0"/>
              <a:t>Qlab</a:t>
            </a:r>
            <a:endParaRPr lang="en-US" b="1" dirty="0" smtClean="0"/>
          </a:p>
        </p:txBody>
      </p:sp>
      <p:sp>
        <p:nvSpPr>
          <p:cNvPr id="12" name="TextBox 11"/>
          <p:cNvSpPr txBox="1"/>
          <p:nvPr/>
        </p:nvSpPr>
        <p:spPr>
          <a:xfrm>
            <a:off x="693019" y="12926353"/>
            <a:ext cx="8755782" cy="4893647"/>
          </a:xfrm>
          <a:prstGeom prst="rect">
            <a:avLst/>
          </a:prstGeom>
          <a:noFill/>
        </p:spPr>
        <p:txBody>
          <a:bodyPr wrap="square" rtlCol="0">
            <a:spAutoFit/>
          </a:bodyPr>
          <a:lstStyle/>
          <a:p>
            <a:pPr algn="just"/>
            <a:r>
              <a:rPr lang="en-US" sz="2400" dirty="0" smtClean="0"/>
              <a:t>    The </a:t>
            </a:r>
            <a:r>
              <a:rPr lang="en-US" sz="2400" dirty="0"/>
              <a:t>sound design process consists of </a:t>
            </a:r>
            <a:r>
              <a:rPr lang="en-US" sz="2400" dirty="0" smtClean="0"/>
              <a:t>taking </a:t>
            </a:r>
            <a:r>
              <a:rPr lang="en-US" sz="2400" dirty="0"/>
              <a:t>royalty free sounds from </a:t>
            </a:r>
            <a:r>
              <a:rPr lang="en-US" sz="2400" dirty="0" smtClean="0"/>
              <a:t>Freesound.org and </a:t>
            </a:r>
            <a:r>
              <a:rPr lang="en-US" sz="2400" dirty="0"/>
              <a:t>manipulating them in </a:t>
            </a:r>
            <a:r>
              <a:rPr lang="en-US" sz="2400" dirty="0" err="1"/>
              <a:t>Ableton</a:t>
            </a:r>
            <a:r>
              <a:rPr lang="en-US" sz="2400" dirty="0"/>
              <a:t> Live.  I took </a:t>
            </a:r>
            <a:r>
              <a:rPr lang="en-US" sz="2400" dirty="0" smtClean="0"/>
              <a:t>real </a:t>
            </a:r>
            <a:r>
              <a:rPr lang="en-US" sz="2400" dirty="0"/>
              <a:t>world recordings, and processed them by adding reverb, amplifiers, delays, and other effects to make the sounds original and unique. The sounds were intended to fit a practical but supernatural world. I then had to mix the volumes of the sounds according to their location in the video. </a:t>
            </a:r>
            <a:endParaRPr lang="en-US" sz="2400" dirty="0" smtClean="0"/>
          </a:p>
          <a:p>
            <a:pPr algn="just"/>
            <a:r>
              <a:rPr lang="en-US" sz="2400" dirty="0" smtClean="0"/>
              <a:t>    After </a:t>
            </a:r>
            <a:r>
              <a:rPr lang="en-US" sz="2400" dirty="0"/>
              <a:t>the design process was </a:t>
            </a:r>
            <a:r>
              <a:rPr lang="en-US" sz="2400" dirty="0" smtClean="0"/>
              <a:t>completed, I </a:t>
            </a:r>
            <a:r>
              <a:rPr lang="en-US" sz="2400" dirty="0"/>
              <a:t>inserted the sounds into </a:t>
            </a:r>
            <a:r>
              <a:rPr lang="en-US" sz="2400" dirty="0" err="1"/>
              <a:t>QLab</a:t>
            </a:r>
            <a:r>
              <a:rPr lang="en-US" sz="2400" dirty="0"/>
              <a:t>, in which they can be launched according to the walk through attraction in the video. The sounds will also be mixed in surround sound to expand on the creativity and experience of the project. For </a:t>
            </a:r>
            <a:r>
              <a:rPr lang="en-US" sz="2400" dirty="0" smtClean="0"/>
              <a:t>example, </a:t>
            </a:r>
            <a:r>
              <a:rPr lang="en-US" sz="2400" dirty="0"/>
              <a:t>you may hear a grandfather clock ringing to your left, but also hear the creaking of a door behind you.</a:t>
            </a:r>
          </a:p>
        </p:txBody>
      </p:sp>
      <p:sp>
        <p:nvSpPr>
          <p:cNvPr id="13" name="TextBox 12"/>
          <p:cNvSpPr txBox="1"/>
          <p:nvPr/>
        </p:nvSpPr>
        <p:spPr>
          <a:xfrm>
            <a:off x="3352800" y="11630953"/>
            <a:ext cx="3645574" cy="1046440"/>
          </a:xfrm>
          <a:prstGeom prst="rect">
            <a:avLst/>
          </a:prstGeom>
          <a:noFill/>
        </p:spPr>
        <p:txBody>
          <a:bodyPr wrap="square" rtlCol="0">
            <a:spAutoFit/>
          </a:bodyPr>
          <a:lstStyle/>
          <a:p>
            <a:r>
              <a:rPr lang="en-US" b="1" dirty="0" smtClean="0"/>
              <a:t>Procedure</a:t>
            </a:r>
            <a:endParaRPr lang="en-US" b="1" dirty="0"/>
          </a:p>
        </p:txBody>
      </p:sp>
      <p:sp>
        <p:nvSpPr>
          <p:cNvPr id="5" name="TextBox 4"/>
          <p:cNvSpPr txBox="1"/>
          <p:nvPr/>
        </p:nvSpPr>
        <p:spPr>
          <a:xfrm>
            <a:off x="13549431" y="11630953"/>
            <a:ext cx="3352800" cy="1046440"/>
          </a:xfrm>
          <a:prstGeom prst="rect">
            <a:avLst/>
          </a:prstGeom>
          <a:noFill/>
        </p:spPr>
        <p:txBody>
          <a:bodyPr wrap="square" rtlCol="0">
            <a:spAutoFit/>
          </a:bodyPr>
          <a:lstStyle/>
          <a:p>
            <a:r>
              <a:rPr lang="en-US" b="1" dirty="0" smtClean="0"/>
              <a:t>Schedule</a:t>
            </a:r>
            <a:endParaRPr lang="en-US" b="1" dirty="0"/>
          </a:p>
        </p:txBody>
      </p:sp>
      <p:sp>
        <p:nvSpPr>
          <p:cNvPr id="6" name="TextBox 5"/>
          <p:cNvSpPr txBox="1"/>
          <p:nvPr/>
        </p:nvSpPr>
        <p:spPr>
          <a:xfrm>
            <a:off x="13720011" y="16098560"/>
            <a:ext cx="2891589" cy="1046440"/>
          </a:xfrm>
          <a:prstGeom prst="rect">
            <a:avLst/>
          </a:prstGeom>
          <a:noFill/>
        </p:spPr>
        <p:txBody>
          <a:bodyPr wrap="square" rtlCol="0">
            <a:spAutoFit/>
          </a:bodyPr>
          <a:lstStyle/>
          <a:p>
            <a:r>
              <a:rPr lang="en-US" b="1" dirty="0" smtClean="0"/>
              <a:t>Budget</a:t>
            </a:r>
            <a:endParaRPr lang="en-US" b="1" dirty="0"/>
          </a:p>
        </p:txBody>
      </p:sp>
      <p:sp>
        <p:nvSpPr>
          <p:cNvPr id="9" name="TextBox 8"/>
          <p:cNvSpPr txBox="1"/>
          <p:nvPr/>
        </p:nvSpPr>
        <p:spPr>
          <a:xfrm>
            <a:off x="10210800" y="3962400"/>
            <a:ext cx="7498156" cy="1046440"/>
          </a:xfrm>
          <a:prstGeom prst="rect">
            <a:avLst/>
          </a:prstGeom>
          <a:noFill/>
        </p:spPr>
        <p:txBody>
          <a:bodyPr wrap="square" rtlCol="0">
            <a:spAutoFit/>
          </a:bodyPr>
          <a:lstStyle/>
          <a:p>
            <a:r>
              <a:rPr lang="en-US" b="1" dirty="0" smtClean="0"/>
              <a:t>The Haunted Mansion</a:t>
            </a:r>
            <a:endParaRPr lang="en-US" b="1" dirty="0"/>
          </a:p>
        </p:txBody>
      </p:sp>
      <p:sp>
        <p:nvSpPr>
          <p:cNvPr id="14" name="TextBox 13"/>
          <p:cNvSpPr txBox="1"/>
          <p:nvPr/>
        </p:nvSpPr>
        <p:spPr>
          <a:xfrm>
            <a:off x="20345400" y="12993217"/>
            <a:ext cx="10677145" cy="6370975"/>
          </a:xfrm>
          <a:prstGeom prst="rect">
            <a:avLst/>
          </a:prstGeom>
          <a:noFill/>
        </p:spPr>
        <p:txBody>
          <a:bodyPr wrap="square" rtlCol="0">
            <a:spAutoFit/>
          </a:bodyPr>
          <a:lstStyle/>
          <a:p>
            <a:pPr algn="just"/>
            <a:r>
              <a:rPr lang="en-US" sz="2400" dirty="0" smtClean="0"/>
              <a:t>       After </a:t>
            </a:r>
            <a:r>
              <a:rPr lang="en-US" sz="2400" dirty="0"/>
              <a:t>a semester of work, I finally completed my culmination project. This includes the sound design for the walk through video of Disney’s Haunted Mansion live attraction, which was made for the poster session. My culmination project also includes a </a:t>
            </a:r>
            <a:r>
              <a:rPr lang="en-US" sz="2400" dirty="0" err="1"/>
              <a:t>QLab</a:t>
            </a:r>
            <a:r>
              <a:rPr lang="en-US" sz="2400" dirty="0"/>
              <a:t> session consisting of cues for Disney’s Haunted Mansion which can be played in surround sound. I calculated a theoretical budget for the project of just below $20,000. There is no definite budget, because there are endless possibilities for which equipment to use, and whether you purchase or rent. Any equipment that I did not own, I borrowed from the school. The last deliverable for the project is a schedule I documented on a weekly basis over the course of the semester.</a:t>
            </a:r>
          </a:p>
          <a:p>
            <a:pPr algn="just"/>
            <a:endParaRPr lang="en-US" sz="2400" dirty="0" smtClean="0"/>
          </a:p>
          <a:p>
            <a:pPr algn="just"/>
            <a:r>
              <a:rPr lang="en-US" sz="2400" dirty="0" smtClean="0"/>
              <a:t>      With </a:t>
            </a:r>
            <a:r>
              <a:rPr lang="en-US" sz="2400" dirty="0"/>
              <a:t>this project, I challenged myself by working with surround sound on </a:t>
            </a:r>
            <a:r>
              <a:rPr lang="en-US" sz="2400" dirty="0" smtClean="0"/>
              <a:t>a much </a:t>
            </a:r>
            <a:r>
              <a:rPr lang="en-US" sz="2400" dirty="0"/>
              <a:t>larger scale than I ever </a:t>
            </a:r>
            <a:r>
              <a:rPr lang="en-US" sz="2400" dirty="0" smtClean="0"/>
              <a:t>have. The </a:t>
            </a:r>
            <a:r>
              <a:rPr lang="en-US" sz="2400" dirty="0"/>
              <a:t>video footage </a:t>
            </a:r>
            <a:r>
              <a:rPr lang="en-US" sz="2400" dirty="0" smtClean="0"/>
              <a:t>was approximately </a:t>
            </a:r>
            <a:r>
              <a:rPr lang="en-US" sz="2400" dirty="0"/>
              <a:t>ten minutes </a:t>
            </a:r>
            <a:r>
              <a:rPr lang="en-US" sz="2400" dirty="0" smtClean="0"/>
              <a:t>long </a:t>
            </a:r>
            <a:r>
              <a:rPr lang="en-US" sz="2400" dirty="0"/>
              <a:t>and my sound design consisted of around 200 sounds. This experience taught me to take problems and delays into account when scheduling a project. Aside from time management, this project expanded my horizons to use surround sound in live production and in post-production. Though I am still relatively new at sound design for video, this project will be great for my resume and will benefit my future</a:t>
            </a:r>
            <a:r>
              <a:rPr lang="en-US" sz="2400" dirty="0" smtClean="0"/>
              <a:t>.</a:t>
            </a:r>
            <a:endParaRPr lang="en-US" sz="2400" dirty="0"/>
          </a:p>
        </p:txBody>
      </p:sp>
      <p:sp>
        <p:nvSpPr>
          <p:cNvPr id="18" name="TextBox 17"/>
          <p:cNvSpPr txBox="1"/>
          <p:nvPr/>
        </p:nvSpPr>
        <p:spPr>
          <a:xfrm>
            <a:off x="23982736" y="11630953"/>
            <a:ext cx="4592264" cy="1046440"/>
          </a:xfrm>
          <a:prstGeom prst="rect">
            <a:avLst/>
          </a:prstGeom>
          <a:noFill/>
        </p:spPr>
        <p:txBody>
          <a:bodyPr wrap="square" rtlCol="0">
            <a:spAutoFit/>
          </a:bodyPr>
          <a:lstStyle/>
          <a:p>
            <a:r>
              <a:rPr lang="en-US" b="1" dirty="0" smtClean="0"/>
              <a:t>Conclusion</a:t>
            </a:r>
            <a:endParaRPr lang="en-US" b="1" dirty="0"/>
          </a:p>
        </p:txBody>
      </p:sp>
      <p:pic>
        <p:nvPicPr>
          <p:cNvPr id="1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15598" y="12993217"/>
            <a:ext cx="8763002" cy="3105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C:\Users\rholzhauer\Desktop\NYCCT_logo_colored.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4626" y="1013008"/>
            <a:ext cx="1981200" cy="250423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5" descr="C:\Users\rholzhauer\Desktop\NYCCT_logo_colored.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358131" y="1013008"/>
            <a:ext cx="1981200" cy="250423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9400" y="17211675"/>
            <a:ext cx="89535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855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14534</TotalTime>
  <Words>515</Words>
  <Application>Microsoft Office PowerPoint</Application>
  <PresentationFormat>Custom</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Sound Design For Disney’s Haunted Mansion Attraction By Richard Holzhauer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rholzhauer</dc:creator>
  <cp:lastModifiedBy>rholzhauer</cp:lastModifiedBy>
  <cp:revision>35</cp:revision>
  <dcterms:created xsi:type="dcterms:W3CDTF">2017-04-29T16:32:49Z</dcterms:created>
  <dcterms:modified xsi:type="dcterms:W3CDTF">2017-05-14T21:18:53Z</dcterms:modified>
</cp:coreProperties>
</file>