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2" r:id="rId8"/>
    <p:sldId id="261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7576"/>
    <p:restoredTop sz="94467"/>
  </p:normalViewPr>
  <p:slideViewPr>
    <p:cSldViewPr>
      <p:cViewPr varScale="1">
        <p:scale>
          <a:sx n="70" d="100"/>
          <a:sy n="70" d="100"/>
        </p:scale>
        <p:origin x="42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197AB-9F81-4B13-836F-0A922A2D73FD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1B9EF-7D83-4966-AEF0-841C4CD70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197AB-9F81-4B13-836F-0A922A2D73FD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1B9EF-7D83-4966-AEF0-841C4CD70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197AB-9F81-4B13-836F-0A922A2D73FD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1B9EF-7D83-4966-AEF0-841C4CD70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197AB-9F81-4B13-836F-0A922A2D73FD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1B9EF-7D83-4966-AEF0-841C4CD70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197AB-9F81-4B13-836F-0A922A2D73FD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1B9EF-7D83-4966-AEF0-841C4CD70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197AB-9F81-4B13-836F-0A922A2D73FD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1B9EF-7D83-4966-AEF0-841C4CD70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197AB-9F81-4B13-836F-0A922A2D73FD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1B9EF-7D83-4966-AEF0-841C4CD70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197AB-9F81-4B13-836F-0A922A2D73FD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1B9EF-7D83-4966-AEF0-841C4CD70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197AB-9F81-4B13-836F-0A922A2D73FD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1B9EF-7D83-4966-AEF0-841C4CD70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197AB-9F81-4B13-836F-0A922A2D73FD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1B9EF-7D83-4966-AEF0-841C4CD7088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197AB-9F81-4B13-836F-0A922A2D73FD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A1B9EF-7D83-4966-AEF0-841C4CD7088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1A1B9EF-7D83-4966-AEF0-841C4CD7088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68197AB-9F81-4B13-836F-0A922A2D73FD}" type="datetimeFigureOut">
              <a:rPr lang="en-US" smtClean="0"/>
              <a:t>5/7/2019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543800" cy="2593975"/>
          </a:xfrm>
        </p:spPr>
        <p:txBody>
          <a:bodyPr/>
          <a:lstStyle/>
          <a:p>
            <a:pPr algn="ctr"/>
            <a:r>
              <a:rPr lang="en-US" dirty="0"/>
              <a:t>MA3D Visualization</a:t>
            </a:r>
            <a:br>
              <a:rPr lang="en-US" dirty="0"/>
            </a:br>
            <a:r>
              <a:rPr lang="en-US" sz="4400" dirty="0"/>
              <a:t>Culmination Project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648200"/>
            <a:ext cx="6461760" cy="10668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Ryan Fallon</a:t>
            </a:r>
          </a:p>
        </p:txBody>
      </p:sp>
    </p:spTree>
    <p:extLst>
      <p:ext uri="{BB962C8B-B14F-4D97-AF65-F5344CB8AC3E}">
        <p14:creationId xmlns:p14="http://schemas.microsoft.com/office/powerpoint/2010/main" val="1822239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9600" y="41565"/>
            <a:ext cx="7543800" cy="11014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Introduction</a:t>
            </a:r>
            <a:endParaRPr lang="en-US" sz="44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96636" y="3293917"/>
            <a:ext cx="7543800" cy="11014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300" dirty="0"/>
              <a:t>The senior culmination project that will be worked on is a MA3D visualization project. For this project, a series of lighting cues will be created for a set of 6 songs using MA3D.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3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300" dirty="0"/>
              <a:t>Each song would have its own set of lighting cues, making up a set for a live show. This would allow for further exploration of the MA3D software and online console.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3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300" dirty="0"/>
              <a:t> In addition to all of the actual lighting cues, a light plot, cue list and a </a:t>
            </a:r>
            <a:r>
              <a:rPr lang="en-US" sz="2300" dirty="0" err="1"/>
              <a:t>Lightwright</a:t>
            </a:r>
            <a:r>
              <a:rPr lang="en-US" sz="2300" dirty="0"/>
              <a:t> document detailing the channel hookup and instrument schedule.</a:t>
            </a:r>
          </a:p>
          <a:p>
            <a:pPr algn="ctr"/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853889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9600" y="41565"/>
            <a:ext cx="7543800" cy="11014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Introduction…Cont’d.</a:t>
            </a:r>
            <a:endParaRPr lang="en-US" sz="44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96636" y="3293917"/>
            <a:ext cx="7543800" cy="11014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300" dirty="0" smtClean="0"/>
              <a:t>Budget and Time spent on project (40 Hours) as well as weeks spent during semester.</a:t>
            </a:r>
            <a:endParaRPr lang="en-US" sz="23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3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300" dirty="0" smtClean="0"/>
              <a:t>Meetings/deadlines with John as well as the culmination class itself.</a:t>
            </a:r>
            <a:endParaRPr lang="en-US" sz="23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300" dirty="0"/>
          </a:p>
          <a:p>
            <a:pPr algn="ctr"/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810042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9600" y="41565"/>
            <a:ext cx="7543800" cy="11014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Point #1: Technical aspect of MA 3D</a:t>
            </a:r>
            <a:endParaRPr lang="en-US" sz="44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96636" y="3293917"/>
            <a:ext cx="7543800" cy="11014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300" dirty="0"/>
              <a:t>Drafting the environment and patching the lights.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3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300" dirty="0"/>
              <a:t>Cue </a:t>
            </a:r>
            <a:r>
              <a:rPr lang="en-US" sz="2300" dirty="0" smtClean="0"/>
              <a:t>Creation.</a:t>
            </a:r>
            <a:endParaRPr lang="en-US" sz="23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3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300" dirty="0"/>
              <a:t>Documents that accompany the file.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3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300" dirty="0"/>
              <a:t>Online vs. </a:t>
            </a:r>
            <a:r>
              <a:rPr lang="en-US" sz="2300" dirty="0" smtClean="0"/>
              <a:t>Console.</a:t>
            </a:r>
            <a:endParaRPr lang="en-US" sz="23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3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300" dirty="0"/>
              <a:t>Learning  software.</a:t>
            </a:r>
          </a:p>
          <a:p>
            <a:pPr algn="ctr"/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366525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9600" y="41565"/>
            <a:ext cx="7543800" cy="11014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Point #2: Creative aspect of MA 3D</a:t>
            </a:r>
            <a:endParaRPr lang="en-US" sz="44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96636" y="3293917"/>
            <a:ext cx="7543800" cy="11014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300" dirty="0"/>
              <a:t>Design looks, fixture editing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3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300" dirty="0"/>
              <a:t>Drafting stage/venue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3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300" dirty="0"/>
              <a:t>Creative aspects of </a:t>
            </a:r>
            <a:r>
              <a:rPr lang="en-US" sz="2300"/>
              <a:t>cue creation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721905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9600" y="41565"/>
            <a:ext cx="7543800" cy="11014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Point #3: Challenges</a:t>
            </a:r>
            <a:endParaRPr lang="en-US" sz="44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37309" y="2192482"/>
            <a:ext cx="7543800" cy="11014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300" dirty="0"/>
              <a:t>Learning Software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3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300" dirty="0"/>
              <a:t>No Console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3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300" dirty="0"/>
              <a:t>Authentic looking show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3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300" dirty="0"/>
              <a:t>Substantial amount of cues/looks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3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300" dirty="0"/>
              <a:t>Managing show/</a:t>
            </a:r>
            <a:r>
              <a:rPr lang="en-US" sz="2300" dirty="0" err="1"/>
              <a:t>enviroment</a:t>
            </a:r>
            <a:r>
              <a:rPr lang="en-US" sz="2300" dirty="0"/>
              <a:t> size</a:t>
            </a:r>
          </a:p>
        </p:txBody>
      </p:sp>
    </p:spTree>
    <p:extLst>
      <p:ext uri="{BB962C8B-B14F-4D97-AF65-F5344CB8AC3E}">
        <p14:creationId xmlns:p14="http://schemas.microsoft.com/office/powerpoint/2010/main" val="2101067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9600" y="41565"/>
            <a:ext cx="7543800" cy="11014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The Venue Drafted</a:t>
            </a:r>
            <a:endParaRPr lang="en-US" sz="44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37309" y="2192482"/>
            <a:ext cx="7543800" cy="11014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300" dirty="0"/>
          </a:p>
        </p:txBody>
      </p:sp>
      <p:pic>
        <p:nvPicPr>
          <p:cNvPr id="2050" name="Picture 2" descr="C:\Users\Admin\Downloads\Culmination photo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90" y="1676400"/>
            <a:ext cx="8076889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2320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9600" y="41565"/>
            <a:ext cx="7543800" cy="11014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Design</a:t>
            </a:r>
            <a:endParaRPr lang="en-US" sz="44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37309" y="2192482"/>
            <a:ext cx="7543800" cy="11014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300" dirty="0" smtClean="0"/>
              <a:t>One of the design looks that utilizes side lights.</a:t>
            </a:r>
            <a:endParaRPr lang="en-US" sz="2300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300" dirty="0"/>
          </a:p>
        </p:txBody>
      </p:sp>
      <p:pic>
        <p:nvPicPr>
          <p:cNvPr id="1026" name="Picture 2" descr="C:\Users\Admin\Downloads\a60qID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707" y="3293917"/>
            <a:ext cx="7527213" cy="3259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1176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9600" y="41565"/>
            <a:ext cx="7543800" cy="11014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In Conclusion</a:t>
            </a:r>
            <a:endParaRPr lang="en-US" sz="44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37309" y="2192482"/>
            <a:ext cx="7543800" cy="11014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300" dirty="0"/>
              <a:t>Technical Aspects of project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300" dirty="0"/>
              <a:t>Creative Aspects of project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300" dirty="0"/>
              <a:t>Challenges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300" dirty="0"/>
              <a:t>Lighting outside of CUNY</a:t>
            </a:r>
          </a:p>
        </p:txBody>
      </p:sp>
    </p:spTree>
    <p:extLst>
      <p:ext uri="{BB962C8B-B14F-4D97-AF65-F5344CB8AC3E}">
        <p14:creationId xmlns:p14="http://schemas.microsoft.com/office/powerpoint/2010/main" val="39532926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48</TotalTime>
  <Words>238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</vt:lpstr>
      <vt:lpstr>Adjacency</vt:lpstr>
      <vt:lpstr>MA3D Visualization Culmination Project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MA3D Visualization Culmination Project</dc:title>
  <dc:creator>Admin</dc:creator>
  <cp:lastModifiedBy>Student</cp:lastModifiedBy>
  <cp:revision>7</cp:revision>
  <dcterms:created xsi:type="dcterms:W3CDTF">2019-04-15T13:01:35Z</dcterms:created>
  <dcterms:modified xsi:type="dcterms:W3CDTF">2019-05-07T16:44:23Z</dcterms:modified>
</cp:coreProperties>
</file>