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197AB-9F81-4B13-836F-0A922A2D73FD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1B9EF-7D83-4966-AEF0-841C4CD708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197AB-9F81-4B13-836F-0A922A2D73FD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1B9EF-7D83-4966-AEF0-841C4CD708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197AB-9F81-4B13-836F-0A922A2D73FD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1B9EF-7D83-4966-AEF0-841C4CD708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197AB-9F81-4B13-836F-0A922A2D73FD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1B9EF-7D83-4966-AEF0-841C4CD708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197AB-9F81-4B13-836F-0A922A2D73FD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1B9EF-7D83-4966-AEF0-841C4CD708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197AB-9F81-4B13-836F-0A922A2D73FD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1B9EF-7D83-4966-AEF0-841C4CD708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197AB-9F81-4B13-836F-0A922A2D73FD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1B9EF-7D83-4966-AEF0-841C4CD708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197AB-9F81-4B13-836F-0A922A2D73FD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1B9EF-7D83-4966-AEF0-841C4CD708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197AB-9F81-4B13-836F-0A922A2D73FD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1B9EF-7D83-4966-AEF0-841C4CD708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197AB-9F81-4B13-836F-0A922A2D73FD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1B9EF-7D83-4966-AEF0-841C4CD7088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197AB-9F81-4B13-836F-0A922A2D73FD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A1B9EF-7D83-4966-AEF0-841C4CD7088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1A1B9EF-7D83-4966-AEF0-841C4CD7088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68197AB-9F81-4B13-836F-0A922A2D73FD}" type="datetimeFigureOut">
              <a:rPr lang="en-US" smtClean="0"/>
              <a:t>4/15/2019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543800" cy="2593975"/>
          </a:xfrm>
        </p:spPr>
        <p:txBody>
          <a:bodyPr/>
          <a:lstStyle/>
          <a:p>
            <a:pPr algn="ctr"/>
            <a:r>
              <a:rPr lang="en-US" dirty="0" smtClean="0"/>
              <a:t>MA3D Visualization</a:t>
            </a:r>
            <a:br>
              <a:rPr lang="en-US" dirty="0" smtClean="0"/>
            </a:br>
            <a:r>
              <a:rPr lang="en-US" sz="4400" dirty="0" smtClean="0"/>
              <a:t>Culmination Project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648200"/>
            <a:ext cx="6461760" cy="1066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Ryan Fallon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23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09600" y="41565"/>
            <a:ext cx="7543800" cy="11014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Introduction</a:t>
            </a:r>
            <a:endParaRPr lang="en-US" sz="44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96636" y="3293917"/>
            <a:ext cx="7543800" cy="11014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300" dirty="0" smtClean="0"/>
              <a:t>The senior </a:t>
            </a:r>
            <a:r>
              <a:rPr lang="en-US" sz="2300" dirty="0"/>
              <a:t>culmination project that will be worked on is a MA3D visualization project. For this project, a series of lighting cues will be created for a set of </a:t>
            </a:r>
            <a:r>
              <a:rPr lang="en-US" sz="2300" dirty="0" smtClean="0"/>
              <a:t>6 </a:t>
            </a:r>
            <a:r>
              <a:rPr lang="en-US" sz="2300" dirty="0"/>
              <a:t>songs using </a:t>
            </a:r>
            <a:r>
              <a:rPr lang="en-US" sz="2300" dirty="0" smtClean="0"/>
              <a:t>MA3D</a:t>
            </a:r>
            <a:r>
              <a:rPr lang="en-US" sz="2300" dirty="0"/>
              <a:t>. </a:t>
            </a:r>
            <a:endParaRPr lang="en-US" sz="2300" dirty="0" smtClean="0"/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US" sz="2300" dirty="0"/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300" dirty="0" smtClean="0"/>
              <a:t>Each </a:t>
            </a:r>
            <a:r>
              <a:rPr lang="en-US" sz="2300" dirty="0"/>
              <a:t>song would have its own set of lighting cues, making up a set for a live show. </a:t>
            </a:r>
            <a:r>
              <a:rPr lang="en-US" sz="2300" dirty="0" smtClean="0"/>
              <a:t>This </a:t>
            </a:r>
            <a:r>
              <a:rPr lang="en-US" sz="2300" dirty="0"/>
              <a:t>would allow for further exploration of the MA3D software and online console</a:t>
            </a:r>
            <a:r>
              <a:rPr lang="en-US" sz="2300" dirty="0" smtClean="0"/>
              <a:t>.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US" sz="2300" dirty="0"/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300" dirty="0" smtClean="0"/>
              <a:t> </a:t>
            </a:r>
            <a:r>
              <a:rPr lang="en-US" sz="2300" dirty="0"/>
              <a:t>In addition to all of the actual lighting cues, a light plot, cue list and a </a:t>
            </a:r>
            <a:r>
              <a:rPr lang="en-US" sz="2300" dirty="0" err="1"/>
              <a:t>Lightwright</a:t>
            </a:r>
            <a:r>
              <a:rPr lang="en-US" sz="2300" dirty="0"/>
              <a:t> document detailing the channel hookup and instrument schedule.</a:t>
            </a:r>
          </a:p>
          <a:p>
            <a:pPr algn="ctr"/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385388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09600" y="41565"/>
            <a:ext cx="7543800" cy="11014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Point #1: Technical aspect of MA 3D</a:t>
            </a:r>
            <a:endParaRPr lang="en-US" sz="44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96636" y="3293917"/>
            <a:ext cx="7543800" cy="11014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300" dirty="0" smtClean="0"/>
              <a:t>This section would be used to describe the technical aspects of creating and operating the MA3D visualization. I would talk about drafting the environment and patching the lights.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US" sz="2300" dirty="0"/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300" dirty="0" smtClean="0"/>
              <a:t>Cue Creation would also be discussed.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US" sz="2300" dirty="0"/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300" dirty="0" smtClean="0"/>
              <a:t>Also, an overview of the accompanying documents would be discussed (LP, LW, Cues)</a:t>
            </a:r>
            <a:endParaRPr lang="en-US" sz="2300" dirty="0"/>
          </a:p>
          <a:p>
            <a:pPr algn="ctr"/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236652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09600" y="41565"/>
            <a:ext cx="7543800" cy="11014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Point #2: Creative aspect of MA 3D</a:t>
            </a:r>
            <a:endParaRPr lang="en-US" sz="44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96636" y="3293917"/>
            <a:ext cx="7543800" cy="11014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300" dirty="0" smtClean="0"/>
              <a:t>This section would be used to describe the creative aspects of creating and operating the MA3D visualization. I would talk about certain looks, why I chose certain light fixtures</a:t>
            </a:r>
            <a:endParaRPr lang="en-US" sz="2300" dirty="0"/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US" sz="2300" dirty="0" smtClean="0"/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300" dirty="0" smtClean="0"/>
              <a:t>I would discuss how my studies in LD helped me in designing the project and helped in creating the necessary documents in addition to the MA file.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272190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09600" y="41565"/>
            <a:ext cx="7543800" cy="11014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Point #3: Challenges</a:t>
            </a:r>
            <a:endParaRPr lang="en-US" sz="44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37309" y="2192482"/>
            <a:ext cx="7543800" cy="11014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300" dirty="0" smtClean="0"/>
              <a:t>This section would be used to describe the challenges faced while preparing, executing and troubleshooting the project.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US" sz="2300" dirty="0" smtClean="0"/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300" dirty="0" smtClean="0"/>
              <a:t>Editing certain fixtures and cues, </a:t>
            </a:r>
            <a:r>
              <a:rPr lang="en-US" sz="2300" dirty="0" err="1" smtClean="0"/>
              <a:t>Vectorworks</a:t>
            </a:r>
            <a:r>
              <a:rPr lang="en-US" sz="2300" dirty="0" smtClean="0"/>
              <a:t> troubleshooting, adding or subtracting lights from the environment to better suite the overall design. 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210106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09600" y="41565"/>
            <a:ext cx="7543800" cy="11014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Video/Photos</a:t>
            </a:r>
            <a:endParaRPr lang="en-US" sz="44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37309" y="2192482"/>
            <a:ext cx="7543800" cy="11014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300" dirty="0" smtClean="0"/>
              <a:t>I will add photos or a short clip of video detailing my progress over the months.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US" sz="2300" dirty="0" smtClean="0"/>
          </a:p>
        </p:txBody>
      </p:sp>
      <p:pic>
        <p:nvPicPr>
          <p:cNvPr id="1026" name="Picture 2" descr="C:\Users\Admin\Downloads\a60qID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293917"/>
            <a:ext cx="5641975" cy="24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117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09600" y="41565"/>
            <a:ext cx="7543800" cy="11014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Video/Photos</a:t>
            </a:r>
            <a:endParaRPr lang="en-US" sz="44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37309" y="2192482"/>
            <a:ext cx="7543800" cy="11014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300" dirty="0" smtClean="0"/>
              <a:t>More photos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US" sz="2300" dirty="0" smtClean="0"/>
          </a:p>
        </p:txBody>
      </p:sp>
      <p:pic>
        <p:nvPicPr>
          <p:cNvPr id="2050" name="Picture 2" descr="C:\Users\Admin\Downloads\Culmination photo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422" y="3286990"/>
            <a:ext cx="8236301" cy="295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232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09600" y="41565"/>
            <a:ext cx="7543800" cy="11014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Conclusion</a:t>
            </a:r>
            <a:endParaRPr lang="en-US" sz="44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37309" y="2192482"/>
            <a:ext cx="7543800" cy="11014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300" dirty="0" smtClean="0"/>
              <a:t>This section would be used to list points in presenting the conclusion, what I learned, what I can use in the future and what I will use in my career.</a:t>
            </a:r>
          </a:p>
        </p:txBody>
      </p:sp>
    </p:spTree>
    <p:extLst>
      <p:ext uri="{BB962C8B-B14F-4D97-AF65-F5344CB8AC3E}">
        <p14:creationId xmlns:p14="http://schemas.microsoft.com/office/powerpoint/2010/main" val="395329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29</TotalTime>
  <Words>338</Words>
  <Application>Microsoft Office PowerPoint</Application>
  <PresentationFormat>On-screen Show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Adjacency</vt:lpstr>
      <vt:lpstr>MA3D Visualization Culmination Project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MA3D Visualization Culmination Project</dc:title>
  <dc:creator>Admin</dc:creator>
  <cp:lastModifiedBy>Admin</cp:lastModifiedBy>
  <cp:revision>4</cp:revision>
  <dcterms:created xsi:type="dcterms:W3CDTF">2019-04-15T13:01:35Z</dcterms:created>
  <dcterms:modified xsi:type="dcterms:W3CDTF">2019-04-15T15:07:23Z</dcterms:modified>
</cp:coreProperties>
</file>