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CD3E9-B8DC-47F2-941F-43C635CFA4DC}" type="datetimeFigureOut">
              <a:rPr lang="en-US" smtClean="0"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37885-612F-4A3C-8544-2642DE79C5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Homeworks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Antonio Aguirre</a:t>
            </a:r>
          </a:p>
          <a:p>
            <a:r>
              <a:rPr lang="en-US" dirty="0" smtClean="0"/>
              <a:t>EET 3132</a:t>
            </a:r>
          </a:p>
          <a:p>
            <a:r>
              <a:rPr lang="en-US" dirty="0" smtClean="0"/>
              <a:t>Fall 2011</a:t>
            </a:r>
          </a:p>
          <a:p>
            <a:r>
              <a:rPr lang="en-US" dirty="0" smtClean="0"/>
              <a:t>NYCCT/CUNY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% EET 3132:Remote Sensing, </a:t>
            </a:r>
            <a:r>
              <a:rPr lang="en-US" dirty="0" err="1" smtClean="0"/>
              <a:t>Instr</a:t>
            </a:r>
            <a:r>
              <a:rPr lang="en-US" dirty="0" smtClean="0"/>
              <a:t>: </a:t>
            </a:r>
            <a:r>
              <a:rPr lang="en-US" dirty="0" err="1" smtClean="0"/>
              <a:t>Viviana</a:t>
            </a:r>
            <a:r>
              <a:rPr lang="en-US" dirty="0" smtClean="0"/>
              <a:t> </a:t>
            </a:r>
            <a:r>
              <a:rPr lang="en-US" dirty="0" err="1" smtClean="0"/>
              <a:t>Vladutescu</a:t>
            </a:r>
            <a:r>
              <a:rPr lang="en-US" dirty="0" smtClean="0"/>
              <a:t>, Student: Antonio Aguirre</a:t>
            </a:r>
          </a:p>
          <a:p>
            <a:r>
              <a:rPr lang="en-US" dirty="0" smtClean="0"/>
              <a:t>% Sept. 23, 2011 @ New York City College of Technology (CUNY)</a:t>
            </a:r>
          </a:p>
          <a:p>
            <a:r>
              <a:rPr lang="en-US" dirty="0" smtClean="0"/>
              <a:t>% contact: sadykov1@yahoo.com</a:t>
            </a:r>
          </a:p>
          <a:p>
            <a:r>
              <a:rPr lang="en-US" dirty="0" smtClean="0"/>
              <a:t>close </a:t>
            </a:r>
            <a:r>
              <a:rPr lang="en-US" dirty="0" err="1" smtClean="0"/>
              <a:t>all,clear</a:t>
            </a:r>
            <a:r>
              <a:rPr lang="en-US" dirty="0" smtClean="0"/>
              <a:t> all</a:t>
            </a:r>
          </a:p>
          <a:p>
            <a:endParaRPr lang="en-US" dirty="0" smtClean="0"/>
          </a:p>
          <a:p>
            <a:r>
              <a:rPr lang="en-US" dirty="0" smtClean="0"/>
              <a:t>%%% Showing a Blackbody radiation plot (lambda vs. blackbody radiation)</a:t>
            </a:r>
          </a:p>
          <a:p>
            <a:endParaRPr lang="en-US" dirty="0" smtClean="0"/>
          </a:p>
          <a:p>
            <a:r>
              <a:rPr lang="en-US" dirty="0" smtClean="0"/>
              <a:t>% Constants</a:t>
            </a:r>
          </a:p>
          <a:p>
            <a:r>
              <a:rPr lang="en-US" dirty="0" smtClean="0"/>
              <a:t>h=6.626E-34; % Planck's constant (J*s)</a:t>
            </a:r>
          </a:p>
          <a:p>
            <a:r>
              <a:rPr lang="en-US" dirty="0" smtClean="0"/>
              <a:t>c=3E8; % speed of light (m/s)</a:t>
            </a:r>
          </a:p>
          <a:p>
            <a:r>
              <a:rPr lang="en-US" dirty="0" smtClean="0"/>
              <a:t>k=1.38E-23; % Boltzmann's constant (J/K)</a:t>
            </a:r>
          </a:p>
          <a:p>
            <a:r>
              <a:rPr lang="en-US" dirty="0" smtClean="0"/>
              <a:t>sigma=5.67E-8; % Stefan–Boltzmann constant: http://en.wikipedia.org/wiki/Stefan%E2%80%93Boltzmann_constant</a:t>
            </a:r>
          </a:p>
          <a:p>
            <a:r>
              <a:rPr lang="en-US" dirty="0" smtClean="0"/>
              <a:t>lambda=.001e-6:0.01e-6:20e-6; % Lambda in microns</a:t>
            </a:r>
          </a:p>
          <a:p>
            <a:r>
              <a:rPr lang="en-US" dirty="0" smtClean="0"/>
              <a:t>T1=245; % Temperature of Earth in (K)</a:t>
            </a:r>
          </a:p>
          <a:p>
            <a:r>
              <a:rPr lang="en-US" dirty="0" smtClean="0"/>
              <a:t>T2=6000; % Temperature of Sun in (K)</a:t>
            </a:r>
          </a:p>
          <a:p>
            <a:r>
              <a:rPr lang="en-US" dirty="0" smtClean="0"/>
              <a:t>T3=5260; % Temperature of Alpha Centauri B in (K)</a:t>
            </a:r>
          </a:p>
          <a:p>
            <a:endParaRPr lang="en-US" dirty="0" smtClean="0"/>
          </a:p>
          <a:p>
            <a:r>
              <a:rPr lang="en-US" dirty="0" smtClean="0"/>
              <a:t>% Blackbody radiation equation in 3 parts: for simplicity</a:t>
            </a:r>
          </a:p>
          <a:p>
            <a:r>
              <a:rPr lang="en-US" dirty="0" smtClean="0"/>
              <a:t>A1=(h*c)./(k*T1.*lambda);</a:t>
            </a:r>
          </a:p>
          <a:p>
            <a:r>
              <a:rPr lang="en-US" dirty="0" smtClean="0"/>
              <a:t>A2=(h*c)./(k*T2.*lambda);</a:t>
            </a:r>
          </a:p>
          <a:p>
            <a:r>
              <a:rPr lang="en-US" dirty="0" smtClean="0"/>
              <a:t>A3=(h*c)./(k*T3.*lambda);</a:t>
            </a:r>
          </a:p>
          <a:p>
            <a:endParaRPr lang="en-US" dirty="0" smtClean="0"/>
          </a:p>
          <a:p>
            <a:r>
              <a:rPr lang="en-US" dirty="0" smtClean="0"/>
              <a:t>B=(2*h*c^2)./lambda.^5;</a:t>
            </a:r>
          </a:p>
          <a:p>
            <a:endParaRPr lang="en-US" dirty="0" smtClean="0"/>
          </a:p>
          <a:p>
            <a:r>
              <a:rPr lang="en-US" dirty="0" smtClean="0"/>
              <a:t>BB1=B.*(1./(exp(A1)-1));</a:t>
            </a:r>
          </a:p>
          <a:p>
            <a:r>
              <a:rPr lang="en-US" dirty="0" smtClean="0"/>
              <a:t>BB2=B.*(1./(exp(A2)-1));</a:t>
            </a:r>
          </a:p>
          <a:p>
            <a:r>
              <a:rPr lang="en-US" dirty="0" smtClean="0"/>
              <a:t>BB3=B.*(1./(exp(A3)-1));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% Plot of the radiation curve for the Earth, Sun, and Alpha Centauri B.</a:t>
            </a:r>
          </a:p>
          <a:p>
            <a:endParaRPr lang="en-US" dirty="0" smtClean="0"/>
          </a:p>
          <a:p>
            <a:r>
              <a:rPr lang="en-US" dirty="0" smtClean="0"/>
              <a:t>subplot(2,1,1)</a:t>
            </a:r>
          </a:p>
          <a:p>
            <a:r>
              <a:rPr lang="en-US" dirty="0" smtClean="0"/>
              <a:t>plot(lambda,BB1,lambda,BB2,lambda,BB3)</a:t>
            </a:r>
          </a:p>
          <a:p>
            <a:r>
              <a:rPr lang="en-US" dirty="0" smtClean="0"/>
              <a:t>% </a:t>
            </a:r>
            <a:r>
              <a:rPr lang="en-US" dirty="0" err="1" smtClean="0"/>
              <a:t>semilogy</a:t>
            </a:r>
            <a:r>
              <a:rPr lang="en-US" dirty="0" smtClean="0"/>
              <a:t>(lambda,BB1,lambda,BB2,lambda,BB3)</a:t>
            </a:r>
          </a:p>
          <a:p>
            <a:r>
              <a:rPr lang="en-US" dirty="0" err="1" smtClean="0"/>
              <a:t>xlabel</a:t>
            </a:r>
            <a:r>
              <a:rPr lang="en-US" dirty="0" smtClean="0"/>
              <a:t>('Wavelength in microns')</a:t>
            </a:r>
          </a:p>
          <a:p>
            <a:r>
              <a:rPr lang="en-US" dirty="0" err="1" smtClean="0"/>
              <a:t>ylabel</a:t>
            </a:r>
            <a:r>
              <a:rPr lang="en-US" dirty="0" smtClean="0"/>
              <a:t>('Radiance in W*m^-2')</a:t>
            </a:r>
          </a:p>
          <a:p>
            <a:r>
              <a:rPr lang="en-US" dirty="0" smtClean="0"/>
              <a:t>legend('earth </a:t>
            </a:r>
            <a:r>
              <a:rPr lang="en-US" dirty="0" err="1" smtClean="0"/>
              <a:t>bb','sun</a:t>
            </a:r>
            <a:r>
              <a:rPr lang="en-US" dirty="0" smtClean="0"/>
              <a:t> </a:t>
            </a:r>
            <a:r>
              <a:rPr lang="en-US" dirty="0" err="1" smtClean="0"/>
              <a:t>bb','alpha</a:t>
            </a:r>
            <a:r>
              <a:rPr lang="en-US" dirty="0" smtClean="0"/>
              <a:t> centaury')</a:t>
            </a:r>
          </a:p>
          <a:p>
            <a:r>
              <a:rPr lang="en-US" dirty="0" smtClean="0"/>
              <a:t>subplot(2,1,2)</a:t>
            </a:r>
          </a:p>
          <a:p>
            <a:r>
              <a:rPr lang="en-US" dirty="0" smtClean="0"/>
              <a:t>plot(lambda,BB1)</a:t>
            </a:r>
          </a:p>
          <a:p>
            <a:r>
              <a:rPr lang="en-US" dirty="0" smtClean="0"/>
              <a:t>% </a:t>
            </a:r>
            <a:r>
              <a:rPr lang="en-US" dirty="0" err="1" smtClean="0"/>
              <a:t>semilogy</a:t>
            </a:r>
            <a:r>
              <a:rPr lang="en-US" dirty="0" smtClean="0"/>
              <a:t>(lambda,BB1,lambda,BB2,lambda,BB3)</a:t>
            </a:r>
          </a:p>
          <a:p>
            <a:r>
              <a:rPr lang="en-US" dirty="0" err="1" smtClean="0"/>
              <a:t>xlabel</a:t>
            </a:r>
            <a:r>
              <a:rPr lang="en-US" dirty="0" smtClean="0"/>
              <a:t>('Wavelength in microns')</a:t>
            </a:r>
          </a:p>
          <a:p>
            <a:r>
              <a:rPr lang="en-US" dirty="0" err="1" smtClean="0"/>
              <a:t>ylabel</a:t>
            </a:r>
            <a:r>
              <a:rPr lang="en-US" dirty="0" smtClean="0"/>
              <a:t>('Radiance in W*m^-2')</a:t>
            </a:r>
          </a:p>
          <a:p>
            <a:r>
              <a:rPr lang="en-US" dirty="0" smtClean="0"/>
              <a:t>legend('earth bb')</a:t>
            </a:r>
          </a:p>
          <a:p>
            <a:endParaRPr lang="en-US" dirty="0" smtClean="0"/>
          </a:p>
          <a:p>
            <a:r>
              <a:rPr lang="en-US" dirty="0" smtClean="0"/>
              <a:t>%%% Showing that B(</a:t>
            </a:r>
            <a:r>
              <a:rPr lang="en-US" dirty="0" err="1" smtClean="0"/>
              <a:t>lambda,T</a:t>
            </a:r>
            <a:r>
              <a:rPr lang="en-US" dirty="0" smtClean="0"/>
              <a:t>)=sigma*T^4</a:t>
            </a:r>
          </a:p>
          <a:p>
            <a:r>
              <a:rPr lang="en-US" dirty="0" smtClean="0"/>
              <a:t>lambda2=300E-9:10E-9:4000E-9;</a:t>
            </a:r>
          </a:p>
          <a:p>
            <a:endParaRPr lang="en-US" dirty="0" smtClean="0"/>
          </a:p>
          <a:p>
            <a:r>
              <a:rPr lang="en-US" dirty="0" err="1" smtClean="0"/>
              <a:t>Asun</a:t>
            </a:r>
            <a:r>
              <a:rPr lang="en-US" dirty="0" smtClean="0"/>
              <a:t>=(h*c)./(k*T2.*lambda2);</a:t>
            </a:r>
          </a:p>
          <a:p>
            <a:r>
              <a:rPr lang="en-US" dirty="0" err="1" smtClean="0"/>
              <a:t>Bsun</a:t>
            </a:r>
            <a:r>
              <a:rPr lang="en-US" dirty="0" smtClean="0"/>
              <a:t>=(2*h*c^2)./(lambda2.^5);</a:t>
            </a:r>
          </a:p>
          <a:p>
            <a:r>
              <a:rPr lang="en-US" dirty="0" err="1" smtClean="0"/>
              <a:t>BBsun</a:t>
            </a:r>
            <a:r>
              <a:rPr lang="en-US" dirty="0" smtClean="0"/>
              <a:t>=Bsun.*(1./(exp(</a:t>
            </a:r>
            <a:r>
              <a:rPr lang="en-US" dirty="0" err="1" smtClean="0"/>
              <a:t>Asun</a:t>
            </a:r>
            <a:r>
              <a:rPr lang="en-US" dirty="0" smtClean="0"/>
              <a:t>)-1));</a:t>
            </a:r>
          </a:p>
          <a:p>
            <a:endParaRPr lang="en-US" dirty="0" smtClean="0"/>
          </a:p>
          <a:p>
            <a:r>
              <a:rPr lang="en-US" dirty="0" smtClean="0"/>
              <a:t>display ('B(lambda2,T2)=</a:t>
            </a:r>
            <a:r>
              <a:rPr lang="en-US" dirty="0" err="1" smtClean="0"/>
              <a:t>zz</a:t>
            </a:r>
            <a:r>
              <a:rPr lang="en-US" dirty="0" smtClean="0"/>
              <a:t> and sigma*T2^4=zz1')</a:t>
            </a:r>
          </a:p>
          <a:p>
            <a:r>
              <a:rPr lang="en-US" dirty="0" err="1" smtClean="0"/>
              <a:t>zz</a:t>
            </a:r>
            <a:r>
              <a:rPr lang="en-US" dirty="0" smtClean="0"/>
              <a:t>=</a:t>
            </a:r>
            <a:r>
              <a:rPr lang="en-US" dirty="0" err="1" smtClean="0"/>
              <a:t>trapz</a:t>
            </a:r>
            <a:r>
              <a:rPr lang="en-US" dirty="0" smtClean="0"/>
              <a:t>(</a:t>
            </a:r>
            <a:r>
              <a:rPr lang="en-US" dirty="0" err="1" smtClean="0"/>
              <a:t>BBsun</a:t>
            </a:r>
            <a:r>
              <a:rPr lang="en-US" dirty="0" smtClean="0"/>
              <a:t>)</a:t>
            </a:r>
          </a:p>
          <a:p>
            <a:r>
              <a:rPr lang="en-US" dirty="0" smtClean="0"/>
              <a:t>zz_aBB2=</a:t>
            </a:r>
            <a:r>
              <a:rPr lang="en-US" dirty="0" err="1" smtClean="0"/>
              <a:t>trapz</a:t>
            </a:r>
            <a:r>
              <a:rPr lang="en-US" dirty="0" smtClean="0"/>
              <a:t>(BB2)</a:t>
            </a:r>
          </a:p>
          <a:p>
            <a:endParaRPr lang="en-US" dirty="0" smtClean="0"/>
          </a:p>
          <a:p>
            <a:r>
              <a:rPr lang="en-US" dirty="0" smtClean="0"/>
              <a:t>zz1=sigma*(T2^4)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% EET 3132:Remote Sensing, </a:t>
            </a:r>
            <a:r>
              <a:rPr lang="en-US" dirty="0" err="1" smtClean="0"/>
              <a:t>Instr</a:t>
            </a:r>
            <a:r>
              <a:rPr lang="en-US" dirty="0" smtClean="0"/>
              <a:t>: </a:t>
            </a:r>
            <a:r>
              <a:rPr lang="en-US" dirty="0" err="1" smtClean="0"/>
              <a:t>Viviana</a:t>
            </a:r>
            <a:r>
              <a:rPr lang="en-US" dirty="0" smtClean="0"/>
              <a:t> </a:t>
            </a:r>
            <a:r>
              <a:rPr lang="en-US" dirty="0" err="1" smtClean="0"/>
              <a:t>Vladutescu</a:t>
            </a:r>
            <a:r>
              <a:rPr lang="en-US" dirty="0" smtClean="0"/>
              <a:t>, Student: Antonio Aguirre</a:t>
            </a:r>
          </a:p>
          <a:p>
            <a:r>
              <a:rPr lang="en-US" dirty="0" smtClean="0"/>
              <a:t>% Sept. 23, 2011 @ New York City College of Technology (CUNY)</a:t>
            </a:r>
          </a:p>
          <a:p>
            <a:r>
              <a:rPr lang="en-US" dirty="0" smtClean="0"/>
              <a:t>% contact: sadykov1@yahoo.com</a:t>
            </a:r>
          </a:p>
          <a:p>
            <a:r>
              <a:rPr lang="en-US" dirty="0" err="1" smtClean="0"/>
              <a:t>clc,clear</a:t>
            </a:r>
            <a:r>
              <a:rPr lang="en-US" dirty="0" smtClean="0"/>
              <a:t> all</a:t>
            </a:r>
          </a:p>
          <a:p>
            <a:endParaRPr lang="en-US" dirty="0" smtClean="0"/>
          </a:p>
          <a:p>
            <a:r>
              <a:rPr lang="en-US" dirty="0" err="1" smtClean="0"/>
              <a:t>cd</a:t>
            </a:r>
            <a:r>
              <a:rPr lang="en-US" dirty="0" smtClean="0"/>
              <a:t>('E:\Remote Sensing') % Sets the directory, not necessary.</a:t>
            </a:r>
          </a:p>
          <a:p>
            <a:r>
              <a:rPr lang="en-US" dirty="0" smtClean="0"/>
              <a:t>file='111010_111010_CCNY.lev15'; % Names the file to load</a:t>
            </a:r>
          </a:p>
          <a:p>
            <a:r>
              <a:rPr lang="en-US" dirty="0" smtClean="0"/>
              <a:t>data=</a:t>
            </a:r>
            <a:r>
              <a:rPr lang="en-US" dirty="0" err="1" smtClean="0"/>
              <a:t>importdata</a:t>
            </a:r>
            <a:r>
              <a:rPr lang="en-US" dirty="0" smtClean="0"/>
              <a:t>(file,','); % Reads the file and </a:t>
            </a:r>
            <a:r>
              <a:rPr lang="en-US" dirty="0" err="1" smtClean="0"/>
              <a:t>seperates</a:t>
            </a:r>
            <a:r>
              <a:rPr lang="en-US" dirty="0" smtClean="0"/>
              <a:t> data (commas=diff columns)</a:t>
            </a:r>
          </a:p>
          <a:p>
            <a:endParaRPr lang="en-US" dirty="0" smtClean="0"/>
          </a:p>
          <a:p>
            <a:r>
              <a:rPr lang="en-US" dirty="0" smtClean="0"/>
              <a:t>data_1=</a:t>
            </a:r>
            <a:r>
              <a:rPr lang="en-US" dirty="0" err="1" smtClean="0"/>
              <a:t>data.textdata</a:t>
            </a:r>
            <a:r>
              <a:rPr lang="en-US" dirty="0" smtClean="0"/>
              <a:t>; % defines the location of the data within the structure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s,d</a:t>
            </a:r>
            <a:r>
              <a:rPr lang="en-US" dirty="0" smtClean="0"/>
              <a:t>]=size(data_1); % defines the size in [</a:t>
            </a:r>
            <a:r>
              <a:rPr lang="en-US" dirty="0" err="1" smtClean="0"/>
              <a:t>x,y</a:t>
            </a:r>
            <a:r>
              <a:rPr lang="en-US" dirty="0" smtClean="0"/>
              <a:t>] dimensions (rows, columns)</a:t>
            </a:r>
          </a:p>
          <a:p>
            <a:endParaRPr lang="en-US" dirty="0" smtClean="0"/>
          </a:p>
          <a:p>
            <a:r>
              <a:rPr lang="en-US" dirty="0" smtClean="0"/>
              <a:t>for k=6:s % loop for reading from row 6 to the last row.</a:t>
            </a:r>
          </a:p>
          <a:p>
            <a:r>
              <a:rPr lang="en-US" dirty="0" smtClean="0"/>
              <a:t>aod_440(k-5)=str2num(data_1{k,16}); % turning characters to actual numbers from desired column</a:t>
            </a:r>
          </a:p>
          <a:p>
            <a:r>
              <a:rPr lang="en-US" dirty="0" smtClean="0"/>
              <a:t>aod_500(k-5)=str2num(data_1{k,13}); % (k-5) is so that the values are stored starting at 1 and not 6</a:t>
            </a:r>
          </a:p>
          <a:p>
            <a:r>
              <a:rPr lang="en-US" dirty="0" smtClean="0"/>
              <a:t>aod_675(k-5)=str2num(data_1{k,7}); % {</a:t>
            </a:r>
            <a:r>
              <a:rPr lang="en-US" dirty="0" err="1" smtClean="0"/>
              <a:t>k,n</a:t>
            </a:r>
            <a:r>
              <a:rPr lang="en-US" dirty="0" smtClean="0"/>
              <a:t>} k is for the row determined by the loop state</a:t>
            </a:r>
          </a:p>
          <a:p>
            <a:r>
              <a:rPr lang="en-US" dirty="0" smtClean="0"/>
              <a:t>aod_870(k-5)=str2num(data_1{k,6}); % {</a:t>
            </a:r>
            <a:r>
              <a:rPr lang="en-US" dirty="0" err="1" smtClean="0"/>
              <a:t>k,n</a:t>
            </a:r>
            <a:r>
              <a:rPr lang="en-US" dirty="0" smtClean="0"/>
              <a:t>} n is for the column of interest</a:t>
            </a:r>
          </a:p>
          <a:p>
            <a:r>
              <a:rPr lang="en-US" dirty="0" smtClean="0"/>
              <a:t>time(k-5)=str2num(data_1{k,3});</a:t>
            </a:r>
          </a:p>
          <a:p>
            <a:r>
              <a:rPr lang="en-US" dirty="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32500" lnSpcReduction="20000"/>
          </a:bodyPr>
          <a:lstStyle/>
          <a:p>
            <a:endParaRPr lang="en-US" dirty="0" smtClean="0"/>
          </a:p>
          <a:p>
            <a:r>
              <a:rPr lang="en-US" dirty="0" err="1" smtClean="0"/>
              <a:t>time_round</a:t>
            </a:r>
            <a:r>
              <a:rPr lang="en-US" dirty="0" smtClean="0"/>
              <a:t>=fix(time); % rounding time down to establish whole days</a:t>
            </a:r>
          </a:p>
          <a:p>
            <a:r>
              <a:rPr lang="en-US" dirty="0" err="1" smtClean="0"/>
              <a:t>time_fraction</a:t>
            </a:r>
            <a:r>
              <a:rPr lang="en-US" dirty="0" smtClean="0"/>
              <a:t>=time-</a:t>
            </a:r>
            <a:r>
              <a:rPr lang="en-US" dirty="0" err="1" smtClean="0"/>
              <a:t>time_round</a:t>
            </a:r>
            <a:r>
              <a:rPr lang="en-US" dirty="0" smtClean="0"/>
              <a:t>; % determining the fraction of the time of day</a:t>
            </a:r>
          </a:p>
          <a:p>
            <a:r>
              <a:rPr lang="en-US" dirty="0" err="1" smtClean="0"/>
              <a:t>time_hour</a:t>
            </a:r>
            <a:r>
              <a:rPr lang="en-US" dirty="0" smtClean="0"/>
              <a:t>=</a:t>
            </a:r>
            <a:r>
              <a:rPr lang="en-US" dirty="0" err="1" smtClean="0"/>
              <a:t>time_fraction</a:t>
            </a:r>
            <a:r>
              <a:rPr lang="en-US" dirty="0" smtClean="0"/>
              <a:t>*24; % turning it into actual hours   </a:t>
            </a:r>
          </a:p>
          <a:p>
            <a:r>
              <a:rPr lang="en-US" dirty="0" smtClean="0"/>
              <a:t>t=</a:t>
            </a:r>
            <a:r>
              <a:rPr lang="en-US" dirty="0" err="1" smtClean="0"/>
              <a:t>time_hour</a:t>
            </a:r>
            <a:r>
              <a:rPr lang="en-US" dirty="0" smtClean="0"/>
              <a:t>; %UTC</a:t>
            </a:r>
          </a:p>
          <a:p>
            <a:endParaRPr lang="en-US" dirty="0" smtClean="0"/>
          </a:p>
          <a:p>
            <a:r>
              <a:rPr lang="en-US" dirty="0" smtClean="0"/>
              <a:t>% Vectors for plotting all AOD's vs. time</a:t>
            </a:r>
          </a:p>
          <a:p>
            <a:r>
              <a:rPr lang="en-US" dirty="0" smtClean="0"/>
              <a:t>wav=[440,500,675,870];</a:t>
            </a:r>
          </a:p>
          <a:p>
            <a:r>
              <a:rPr lang="en-US" dirty="0" err="1" smtClean="0"/>
              <a:t>aod</a:t>
            </a:r>
            <a:r>
              <a:rPr lang="en-US" dirty="0" smtClean="0"/>
              <a:t>=[aod_440(7),aod_500(7),aod_675(7),aod_870(7)];</a:t>
            </a:r>
          </a:p>
          <a:p>
            <a:endParaRPr lang="en-US" dirty="0" smtClean="0"/>
          </a:p>
          <a:p>
            <a:r>
              <a:rPr lang="en-US" dirty="0" smtClean="0"/>
              <a:t>% Calculating the Angstrom Exponent</a:t>
            </a:r>
          </a:p>
          <a:p>
            <a:r>
              <a:rPr lang="en-US" dirty="0" smtClean="0"/>
              <a:t>top=log(aod_870/aod_440);</a:t>
            </a:r>
          </a:p>
          <a:p>
            <a:r>
              <a:rPr lang="en-US" dirty="0" smtClean="0"/>
              <a:t>bottom=log(870/440);</a:t>
            </a:r>
          </a:p>
          <a:p>
            <a:r>
              <a:rPr lang="en-US" dirty="0" smtClean="0"/>
              <a:t>angstrom=-(top./bottom)</a:t>
            </a:r>
          </a:p>
          <a:p>
            <a:endParaRPr lang="en-US" dirty="0" smtClean="0"/>
          </a:p>
          <a:p>
            <a:r>
              <a:rPr lang="en-US" dirty="0" smtClean="0"/>
              <a:t>%plot of AOD vs. Time</a:t>
            </a:r>
          </a:p>
          <a:p>
            <a:r>
              <a:rPr lang="en-US" dirty="0" smtClean="0"/>
              <a:t>subplot(3,1,1)</a:t>
            </a:r>
          </a:p>
          <a:p>
            <a:r>
              <a:rPr lang="en-US" dirty="0" smtClean="0"/>
              <a:t>plot(t,aod_440,'b*-',t,aod_500,'g+-',t,aod_675,'rx-',t,aod_870,'k^-')</a:t>
            </a:r>
          </a:p>
          <a:p>
            <a:r>
              <a:rPr lang="en-US" dirty="0" smtClean="0"/>
              <a:t>legend('AOD 440','AOD 500','AOD 675','AOD 870',0) % the '0' places the legend in the best spot</a:t>
            </a:r>
          </a:p>
          <a:p>
            <a:r>
              <a:rPr lang="en-US" dirty="0" err="1" smtClean="0"/>
              <a:t>xlabel</a:t>
            </a:r>
            <a:r>
              <a:rPr lang="en-US" dirty="0" smtClean="0"/>
              <a:t>('UTC')</a:t>
            </a:r>
          </a:p>
          <a:p>
            <a:r>
              <a:rPr lang="en-US" dirty="0" err="1" smtClean="0"/>
              <a:t>ylabel</a:t>
            </a:r>
            <a:r>
              <a:rPr lang="en-US" dirty="0" smtClean="0"/>
              <a:t>('AOD')</a:t>
            </a:r>
          </a:p>
          <a:p>
            <a:r>
              <a:rPr lang="en-US" dirty="0" smtClean="0"/>
              <a:t>title('AOD vs. Time')</a:t>
            </a:r>
          </a:p>
          <a:p>
            <a:r>
              <a:rPr lang="en-US" dirty="0" smtClean="0"/>
              <a:t>hold on</a:t>
            </a:r>
          </a:p>
          <a:p>
            <a:r>
              <a:rPr lang="en-US" dirty="0" smtClean="0"/>
              <a:t>% Plot AOD vs. Lambda</a:t>
            </a:r>
          </a:p>
          <a:p>
            <a:r>
              <a:rPr lang="en-US" dirty="0" smtClean="0"/>
              <a:t>subplot(3,1,2)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wav,aod,'b</a:t>
            </a:r>
            <a:r>
              <a:rPr lang="en-US" dirty="0" smtClean="0"/>
              <a:t>*-')</a:t>
            </a:r>
          </a:p>
          <a:p>
            <a:r>
              <a:rPr lang="en-US" dirty="0" err="1" smtClean="0"/>
              <a:t>xlabel</a:t>
            </a:r>
            <a:r>
              <a:rPr lang="en-US" dirty="0" smtClean="0"/>
              <a:t>('Wavelength in (nanometer)')</a:t>
            </a:r>
          </a:p>
          <a:p>
            <a:r>
              <a:rPr lang="en-US" dirty="0" err="1" smtClean="0"/>
              <a:t>ylabel</a:t>
            </a:r>
            <a:r>
              <a:rPr lang="en-US" dirty="0" smtClean="0"/>
              <a:t>('AOD')</a:t>
            </a:r>
          </a:p>
          <a:p>
            <a:r>
              <a:rPr lang="en-US" dirty="0" smtClean="0"/>
              <a:t>title('AOD vs. Wavelength')</a:t>
            </a:r>
          </a:p>
          <a:p>
            <a:r>
              <a:rPr lang="en-US" dirty="0" smtClean="0"/>
              <a:t>legend('AOD',0)</a:t>
            </a:r>
          </a:p>
          <a:p>
            <a:r>
              <a:rPr lang="en-US" dirty="0" smtClean="0"/>
              <a:t>hold on</a:t>
            </a:r>
          </a:p>
          <a:p>
            <a:r>
              <a:rPr lang="en-US" dirty="0" smtClean="0"/>
              <a:t>% Plot Angstrom vs. Time</a:t>
            </a:r>
          </a:p>
          <a:p>
            <a:r>
              <a:rPr lang="en-US" dirty="0" smtClean="0"/>
              <a:t>subplot(3,1,3)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t,angstrom,'m</a:t>
            </a:r>
            <a:r>
              <a:rPr lang="en-US" dirty="0" smtClean="0"/>
              <a:t>^-')</a:t>
            </a:r>
          </a:p>
          <a:p>
            <a:r>
              <a:rPr lang="en-US" dirty="0" err="1" smtClean="0"/>
              <a:t>xlabel</a:t>
            </a:r>
            <a:r>
              <a:rPr lang="en-US" dirty="0" smtClean="0"/>
              <a:t>('UTC')</a:t>
            </a:r>
          </a:p>
          <a:p>
            <a:r>
              <a:rPr lang="en-US" dirty="0" err="1" smtClean="0"/>
              <a:t>ylabel</a:t>
            </a:r>
            <a:r>
              <a:rPr lang="en-US" dirty="0" smtClean="0"/>
              <a:t>('Angstrom Exponent')</a:t>
            </a:r>
          </a:p>
          <a:p>
            <a:r>
              <a:rPr lang="en-US" dirty="0" smtClean="0"/>
              <a:t>legend('Angstrom Values',0)</a:t>
            </a:r>
          </a:p>
          <a:p>
            <a:r>
              <a:rPr lang="en-US" dirty="0" smtClean="0"/>
              <a:t>title('Angstrom vs. Time')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729</Words>
  <Application>Microsoft Office PowerPoint</Application>
  <PresentationFormat>On-screen Show (4:3)</PresentationFormat>
  <Paragraphs>120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Homeworks</vt:lpstr>
      <vt:lpstr>HW1</vt:lpstr>
      <vt:lpstr>Slide 3</vt:lpstr>
      <vt:lpstr>HW2</vt:lpstr>
      <vt:lpstr>Slide 5</vt:lpstr>
    </vt:vector>
  </TitlesOfParts>
  <Company>CityTech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Homeworks</dc:title>
  <dc:creator>faculty</dc:creator>
  <cp:lastModifiedBy>faculty</cp:lastModifiedBy>
  <cp:revision>1</cp:revision>
  <dcterms:created xsi:type="dcterms:W3CDTF">2011-10-11T20:34:00Z</dcterms:created>
  <dcterms:modified xsi:type="dcterms:W3CDTF">2011-10-11T20:36:12Z</dcterms:modified>
</cp:coreProperties>
</file>