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1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7524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5246" algn="l" defTabSz="47524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0491" algn="l" defTabSz="47524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25737" algn="l" defTabSz="47524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00982" algn="l" defTabSz="47524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76228" algn="l" defTabSz="47524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51474" algn="l" defTabSz="47524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26720" algn="l" defTabSz="47524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01965" algn="l" defTabSz="47524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1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6" y="1918455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6" y="3478307"/>
            <a:ext cx="7583488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24"/>
              </a:spcBef>
              <a:buNone/>
              <a:defRPr sz="19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75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0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5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0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6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1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26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01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95EA-8E1B-FD4D-B39A-83CF84B90784}" type="datetimeFigureOut">
              <a:rPr lang="en-US" smtClean="0"/>
              <a:t>5/21/16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1" y="4483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7" y="3365076"/>
            <a:ext cx="6855164" cy="1250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4" y="274321"/>
            <a:ext cx="3959354" cy="1691640"/>
          </a:xfrm>
        </p:spPr>
        <p:txBody>
          <a:bodyPr vert="horz" lIns="95049" tIns="47525" rIns="95049" bIns="47525" rtlCol="0" anchor="b" anchorCtr="0">
            <a:noAutofit/>
          </a:bodyPr>
          <a:lstStyle>
            <a:lvl1pPr marL="0" algn="ctr" defTabSz="950491" rtl="0" eaLnBrk="1" latinLnBrk="0" hangingPunct="1">
              <a:spcBef>
                <a:spcPct val="0"/>
              </a:spcBef>
              <a:buNone/>
              <a:defRPr sz="37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9" y="264913"/>
            <a:ext cx="3959354" cy="6328187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75246" indent="0">
              <a:buNone/>
              <a:defRPr sz="2900"/>
            </a:lvl2pPr>
            <a:lvl3pPr marL="950491" indent="0">
              <a:buNone/>
              <a:defRPr sz="2500"/>
            </a:lvl3pPr>
            <a:lvl4pPr marL="1425737" indent="0">
              <a:buNone/>
              <a:defRPr sz="2100"/>
            </a:lvl4pPr>
            <a:lvl5pPr marL="1900982" indent="0">
              <a:buNone/>
              <a:defRPr sz="2100"/>
            </a:lvl5pPr>
            <a:lvl6pPr marL="2376228" indent="0">
              <a:buNone/>
              <a:defRPr sz="2100"/>
            </a:lvl6pPr>
            <a:lvl7pPr marL="2851474" indent="0">
              <a:buNone/>
              <a:defRPr sz="2100"/>
            </a:lvl7pPr>
            <a:lvl8pPr marL="3326720" indent="0">
              <a:buNone/>
              <a:defRPr sz="2100"/>
            </a:lvl8pPr>
            <a:lvl9pPr marL="3801965" indent="0">
              <a:buNone/>
              <a:defRPr sz="21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4" y="1970801"/>
            <a:ext cx="3959354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5049" tIns="47525" rIns="95049" bIns="47525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24"/>
              </a:spcBef>
              <a:buNone/>
              <a:defRPr sz="19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75246" indent="0">
              <a:buNone/>
              <a:defRPr sz="1200"/>
            </a:lvl2pPr>
            <a:lvl3pPr marL="950491" indent="0">
              <a:buNone/>
              <a:defRPr sz="1000"/>
            </a:lvl3pPr>
            <a:lvl4pPr marL="1425737" indent="0">
              <a:buNone/>
              <a:defRPr sz="900"/>
            </a:lvl4pPr>
            <a:lvl5pPr marL="1900982" indent="0">
              <a:buNone/>
              <a:defRPr sz="900"/>
            </a:lvl5pPr>
            <a:lvl6pPr marL="2376228" indent="0">
              <a:buNone/>
              <a:defRPr sz="900"/>
            </a:lvl6pPr>
            <a:lvl7pPr marL="2851474" indent="0">
              <a:buNone/>
              <a:defRPr sz="900"/>
            </a:lvl7pPr>
            <a:lvl8pPr marL="3326720" indent="0">
              <a:buNone/>
              <a:defRPr sz="900"/>
            </a:lvl8pPr>
            <a:lvl9pPr marL="3801965" indent="0">
              <a:buNone/>
              <a:defRPr sz="900"/>
            </a:lvl9pPr>
          </a:lstStyle>
          <a:p>
            <a:pPr marL="0" lvl="0" indent="0" algn="ctr" defTabSz="950491" rtl="0" eaLnBrk="1" latinLnBrk="0" hangingPunct="1">
              <a:lnSpc>
                <a:spcPct val="110000"/>
              </a:lnSpc>
              <a:spcBef>
                <a:spcPts val="2079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50" y="6356358"/>
            <a:ext cx="162763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5049" tIns="47525" rIns="95049" bIns="47525" rtlCol="0" anchor="ctr"/>
          <a:lstStyle>
            <a:lvl1pPr marL="0" algn="r" defTabSz="950491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81A095EA-8E1B-FD4D-B39A-83CF84B90784}" type="datetimeFigureOut">
              <a:rPr lang="en-US" smtClean="0"/>
              <a:t>5/21/16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52" y="6356358"/>
            <a:ext cx="189281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5049" tIns="47525" rIns="95049" bIns="47525" rtlCol="0" anchor="ctr"/>
          <a:lstStyle>
            <a:lvl1pPr marL="0" algn="l" defTabSz="950491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9" y="5738131"/>
            <a:ext cx="758954" cy="576072"/>
          </a:xfrm>
        </p:spPr>
        <p:txBody>
          <a:bodyPr vert="horz" lIns="95049" tIns="47525" rIns="95049" bIns="47525" rtlCol="0" anchor="ctr">
            <a:noAutofit/>
          </a:bodyPr>
          <a:lstStyle>
            <a:lvl1pPr marL="0" algn="ctr" defTabSz="950491" rtl="0" eaLnBrk="1" latinLnBrk="0" hangingPunct="1">
              <a:spcBef>
                <a:spcPct val="0"/>
              </a:spcBef>
              <a:defRPr sz="37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F64B8F6-8052-324A-9C2B-93D8B6256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3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2" y="4038600"/>
            <a:ext cx="7620000" cy="990600"/>
          </a:xfrm>
        </p:spPr>
        <p:txBody>
          <a:bodyPr vert="horz" lIns="95049" tIns="47525" rIns="95049" bIns="47525" rtlCol="0" anchor="b" anchorCtr="0">
            <a:normAutofit/>
          </a:bodyPr>
          <a:lstStyle>
            <a:lvl1pPr algn="ctr">
              <a:defRPr sz="37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50491" rtl="0" eaLnBrk="1" latinLnBrk="0" hangingPunct="1">
              <a:spcBef>
                <a:spcPts val="2079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3" y="265176"/>
            <a:ext cx="8458202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5049" tIns="47525" rIns="95049" bIns="47525" rtlCol="0">
            <a:normAutofit/>
          </a:bodyPr>
          <a:lstStyle>
            <a:lvl1pPr marL="0" indent="0" algn="ctr" defTabSz="950491" rtl="0" eaLnBrk="1" latinLnBrk="0" hangingPunct="1">
              <a:spcBef>
                <a:spcPts val="2079"/>
              </a:spcBef>
              <a:buFont typeface="Calisto MT" pitchFamily="18" charset="0"/>
              <a:buNone/>
              <a:defRPr sz="25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75246" indent="0">
              <a:buNone/>
              <a:defRPr sz="2900"/>
            </a:lvl2pPr>
            <a:lvl3pPr marL="950491" indent="0">
              <a:buNone/>
              <a:defRPr sz="2500"/>
            </a:lvl3pPr>
            <a:lvl4pPr marL="1425737" indent="0">
              <a:buNone/>
              <a:defRPr sz="2100"/>
            </a:lvl4pPr>
            <a:lvl5pPr marL="1900982" indent="0">
              <a:buNone/>
              <a:defRPr sz="2100"/>
            </a:lvl5pPr>
            <a:lvl6pPr marL="2376228" indent="0">
              <a:buNone/>
              <a:defRPr sz="2100"/>
            </a:lvl6pPr>
            <a:lvl7pPr marL="2851474" indent="0">
              <a:buNone/>
              <a:defRPr sz="2100"/>
            </a:lvl7pPr>
            <a:lvl8pPr marL="3326720" indent="0">
              <a:buNone/>
              <a:defRPr sz="2100"/>
            </a:lvl8pPr>
            <a:lvl9pPr marL="3801965" indent="0">
              <a:buNone/>
              <a:defRPr sz="21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5042651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900"/>
            </a:lvl1pPr>
            <a:lvl2pPr marL="475246" indent="0">
              <a:buNone/>
              <a:defRPr sz="1200"/>
            </a:lvl2pPr>
            <a:lvl3pPr marL="950491" indent="0">
              <a:buNone/>
              <a:defRPr sz="1000"/>
            </a:lvl3pPr>
            <a:lvl4pPr marL="1425737" indent="0">
              <a:buNone/>
              <a:defRPr sz="900"/>
            </a:lvl4pPr>
            <a:lvl5pPr marL="1900982" indent="0">
              <a:buNone/>
              <a:defRPr sz="900"/>
            </a:lvl5pPr>
            <a:lvl6pPr marL="2376228" indent="0">
              <a:buNone/>
              <a:defRPr sz="900"/>
            </a:lvl6pPr>
            <a:lvl7pPr marL="2851474" indent="0">
              <a:buNone/>
              <a:defRPr sz="900"/>
            </a:lvl7pPr>
            <a:lvl8pPr marL="3326720" indent="0">
              <a:buNone/>
              <a:defRPr sz="900"/>
            </a:lvl8pPr>
            <a:lvl9pPr marL="380196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95EA-8E1B-FD4D-B39A-83CF84B90784}" type="datetimeFigureOut">
              <a:rPr lang="en-US" smtClean="0"/>
              <a:t>5/21/16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B8F6-8052-324A-9C2B-93D8B6256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81A095EA-8E1B-FD4D-B39A-83CF84B90784}" type="datetimeFigureOut">
              <a:rPr lang="en-US" smtClean="0"/>
              <a:t>5/21/16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6F64B8F6-8052-324A-9C2B-93D8B6256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94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95EA-8E1B-FD4D-B39A-83CF84B90784}" type="datetimeFigureOut">
              <a:rPr lang="en-US" smtClean="0"/>
              <a:t>5/21/16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B8F6-8052-324A-9C2B-93D8B6256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1" y="4483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2" y="457204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6" y="457204"/>
            <a:ext cx="6383338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3" y="6356358"/>
            <a:ext cx="1066801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5049" tIns="47525" rIns="95049" bIns="47525" rtlCol="0" anchor="ctr"/>
          <a:lstStyle>
            <a:lvl1pPr marL="0" algn="r" defTabSz="950491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81A095EA-8E1B-FD4D-B39A-83CF84B90784}" type="datetimeFigureOut">
              <a:rPr lang="en-US" smtClean="0"/>
              <a:t>5/21/16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B8F6-8052-324A-9C2B-93D8B6256B9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9" y="3365076"/>
            <a:ext cx="6855164" cy="1250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94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95EA-8E1B-FD4D-B39A-83CF84B90784}" type="datetimeFigureOut">
              <a:rPr lang="en-US" smtClean="0"/>
              <a:t>5/21/16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B8F6-8052-324A-9C2B-93D8B6256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1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6" y="78909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6" y="4724405"/>
            <a:ext cx="7583488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12"/>
              </a:spcBef>
              <a:buNone/>
              <a:defRPr sz="19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75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0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5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0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6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1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26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01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95EA-8E1B-FD4D-B39A-83CF84B90784}" type="datetimeFigureOut">
              <a:rPr lang="en-US" smtClean="0"/>
              <a:t>5/21/16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B8F6-8052-324A-9C2B-93D8B6256B9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9" y="2564089"/>
            <a:ext cx="1789259" cy="1729831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7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6" y="2971805"/>
            <a:ext cx="7583488" cy="1362074"/>
          </a:xfrm>
        </p:spPr>
        <p:txBody>
          <a:bodyPr vert="horz" lIns="95049" tIns="47525" rIns="95049" bIns="47525" rtlCol="0" anchor="b" anchorCtr="0">
            <a:noAutofit/>
          </a:bodyPr>
          <a:lstStyle>
            <a:lvl1pPr algn="ctr" defTabSz="950491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6" y="4724405"/>
            <a:ext cx="7583488" cy="1398494"/>
          </a:xfrm>
        </p:spPr>
        <p:txBody>
          <a:bodyPr vert="horz" lIns="95049" tIns="47525" rIns="95049" bIns="47525" rtlCol="0">
            <a:normAutofit/>
          </a:bodyPr>
          <a:lstStyle>
            <a:lvl1pPr marL="0" indent="0" algn="ctr" defTabSz="950491" rtl="0" eaLnBrk="1" latinLnBrk="0" hangingPunct="1">
              <a:spcBef>
                <a:spcPts val="312"/>
              </a:spcBef>
              <a:buFont typeface="Calisto MT" pitchFamily="18" charset="0"/>
              <a:buNone/>
              <a:defRPr sz="19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7524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049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257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009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7622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5147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267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019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95EA-8E1B-FD4D-B39A-83CF84B90784}" type="datetimeFigureOut">
              <a:rPr lang="en-US" smtClean="0"/>
              <a:t>5/21/16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B8F6-8052-324A-9C2B-93D8B6256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94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6" y="62757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7" y="1828804"/>
            <a:ext cx="3566161" cy="4297363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5" y="1828804"/>
            <a:ext cx="3566161" cy="4297363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95EA-8E1B-FD4D-B39A-83CF84B90784}" type="datetimeFigureOut">
              <a:rPr lang="en-US" smtClean="0"/>
              <a:t>5/21/16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B8F6-8052-324A-9C2B-93D8B6256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94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6" y="62757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7" y="1524000"/>
            <a:ext cx="3566161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900" b="0"/>
            </a:lvl1pPr>
            <a:lvl2pPr marL="475246" indent="0">
              <a:buNone/>
              <a:defRPr sz="2100" b="1"/>
            </a:lvl2pPr>
            <a:lvl3pPr marL="950491" indent="0">
              <a:buNone/>
              <a:defRPr sz="1900" b="1"/>
            </a:lvl3pPr>
            <a:lvl4pPr marL="1425737" indent="0">
              <a:buNone/>
              <a:defRPr sz="1700" b="1"/>
            </a:lvl4pPr>
            <a:lvl5pPr marL="1900982" indent="0">
              <a:buNone/>
              <a:defRPr sz="1700" b="1"/>
            </a:lvl5pPr>
            <a:lvl6pPr marL="2376228" indent="0">
              <a:buNone/>
              <a:defRPr sz="1700" b="1"/>
            </a:lvl6pPr>
            <a:lvl7pPr marL="2851474" indent="0">
              <a:buNone/>
              <a:defRPr sz="1700" b="1"/>
            </a:lvl7pPr>
            <a:lvl8pPr marL="3326720" indent="0">
              <a:buNone/>
              <a:defRPr sz="1700" b="1"/>
            </a:lvl8pPr>
            <a:lvl9pPr marL="3801965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7" y="2393577"/>
            <a:ext cx="3566161" cy="3732586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5" y="1524000"/>
            <a:ext cx="3566161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900" b="0"/>
            </a:lvl1pPr>
            <a:lvl2pPr marL="475246" indent="0">
              <a:buNone/>
              <a:defRPr sz="2100" b="1"/>
            </a:lvl2pPr>
            <a:lvl3pPr marL="950491" indent="0">
              <a:buNone/>
              <a:defRPr sz="1900" b="1"/>
            </a:lvl3pPr>
            <a:lvl4pPr marL="1425737" indent="0">
              <a:buNone/>
              <a:defRPr sz="1700" b="1"/>
            </a:lvl4pPr>
            <a:lvl5pPr marL="1900982" indent="0">
              <a:buNone/>
              <a:defRPr sz="1700" b="1"/>
            </a:lvl5pPr>
            <a:lvl6pPr marL="2376228" indent="0">
              <a:buNone/>
              <a:defRPr sz="1700" b="1"/>
            </a:lvl6pPr>
            <a:lvl7pPr marL="2851474" indent="0">
              <a:buNone/>
              <a:defRPr sz="1700" b="1"/>
            </a:lvl7pPr>
            <a:lvl8pPr marL="3326720" indent="0">
              <a:buNone/>
              <a:defRPr sz="1700" b="1"/>
            </a:lvl8pPr>
            <a:lvl9pPr marL="3801965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5" y="2393577"/>
            <a:ext cx="3566161" cy="3732586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9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95EA-8E1B-FD4D-B39A-83CF84B90784}" type="datetimeFigureOut">
              <a:rPr lang="en-US" smtClean="0"/>
              <a:t>5/21/16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B8F6-8052-324A-9C2B-93D8B6256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95EA-8E1B-FD4D-B39A-83CF84B90784}" type="datetimeFigureOut">
              <a:rPr lang="en-US" smtClean="0"/>
              <a:t>5/21/16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B8F6-8052-324A-9C2B-93D8B6256B9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4"/>
            <a:ext cx="9144000" cy="54146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3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95EA-8E1B-FD4D-B39A-83CF84B90784}" type="datetimeFigureOut">
              <a:rPr lang="en-US" smtClean="0"/>
              <a:t>5/21/16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4B8F6-8052-324A-9C2B-93D8B6256B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1" y="4483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4" y="273054"/>
            <a:ext cx="3962400" cy="1690222"/>
          </a:xfrm>
        </p:spPr>
        <p:txBody>
          <a:bodyPr vert="horz" lIns="95049" tIns="47525" rIns="95049" bIns="47525" rtlCol="0" anchor="b" anchorCtr="0">
            <a:noAutofit/>
          </a:bodyPr>
          <a:lstStyle>
            <a:lvl1pPr marL="0" algn="ctr" defTabSz="950491" rtl="0" eaLnBrk="1" latinLnBrk="0" hangingPunct="1">
              <a:spcBef>
                <a:spcPct val="0"/>
              </a:spcBef>
              <a:defRPr sz="37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4"/>
            <a:ext cx="3959354" cy="5853113"/>
          </a:xfrm>
        </p:spPr>
        <p:txBody>
          <a:bodyPr>
            <a:normAutofit/>
          </a:bodyPr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4" y="1975113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5049" tIns="47525" rIns="95049" bIns="47525" rtlCol="0" anchor="t" anchorCtr="0">
            <a:normAutofit/>
          </a:bodyPr>
          <a:lstStyle>
            <a:lvl1pPr marL="0" indent="0" algn="ctr" defTabSz="950491" rtl="0" eaLnBrk="1" latinLnBrk="0" hangingPunct="1">
              <a:lnSpc>
                <a:spcPct val="110000"/>
              </a:lnSpc>
              <a:spcBef>
                <a:spcPts val="624"/>
              </a:spcBef>
              <a:buNone/>
              <a:defRPr sz="19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75246" indent="0">
              <a:buNone/>
              <a:defRPr sz="1200"/>
            </a:lvl2pPr>
            <a:lvl3pPr marL="950491" indent="0">
              <a:buNone/>
              <a:defRPr sz="1000"/>
            </a:lvl3pPr>
            <a:lvl4pPr marL="1425737" indent="0">
              <a:buNone/>
              <a:defRPr sz="900"/>
            </a:lvl4pPr>
            <a:lvl5pPr marL="1900982" indent="0">
              <a:buNone/>
              <a:defRPr sz="900"/>
            </a:lvl5pPr>
            <a:lvl6pPr marL="2376228" indent="0">
              <a:buNone/>
              <a:defRPr sz="900"/>
            </a:lvl6pPr>
            <a:lvl7pPr marL="2851474" indent="0">
              <a:buNone/>
              <a:defRPr sz="900"/>
            </a:lvl7pPr>
            <a:lvl8pPr marL="3326720" indent="0">
              <a:buNone/>
              <a:defRPr sz="900"/>
            </a:lvl8pPr>
            <a:lvl9pPr marL="380196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2" y="6356358"/>
            <a:ext cx="162261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5049" tIns="47525" rIns="95049" bIns="47525" rtlCol="0" anchor="ctr"/>
          <a:lstStyle>
            <a:lvl1pPr marL="0" algn="r" defTabSz="950491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81A095EA-8E1B-FD4D-B39A-83CF84B90784}" type="datetimeFigureOut">
              <a:rPr lang="en-US" smtClean="0"/>
              <a:t>5/21/16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9" y="6356358"/>
            <a:ext cx="189155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5049" tIns="47525" rIns="95049" bIns="47525" rtlCol="0" anchor="ctr"/>
          <a:lstStyle>
            <a:lvl1pPr marL="0" algn="l" defTabSz="950491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10" y="5748343"/>
            <a:ext cx="762001" cy="576263"/>
          </a:xfrm>
        </p:spPr>
        <p:txBody>
          <a:bodyPr vert="horz" lIns="95049" tIns="47525" rIns="95049" bIns="47525" rtlCol="0" anchor="ctr">
            <a:noAutofit/>
          </a:bodyPr>
          <a:lstStyle>
            <a:lvl1pPr marL="0" algn="ctr" defTabSz="950491" rtl="0" eaLnBrk="1" latinLnBrk="0" hangingPunct="1">
              <a:spcBef>
                <a:spcPct val="0"/>
              </a:spcBef>
              <a:defRPr sz="37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7" y="3365076"/>
            <a:ext cx="6855164" cy="12501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6" y="62757"/>
            <a:ext cx="7583488" cy="1283167"/>
          </a:xfrm>
          <a:prstGeom prst="rect">
            <a:avLst/>
          </a:prstGeom>
        </p:spPr>
        <p:txBody>
          <a:bodyPr vert="horz" lIns="95049" tIns="47525" rIns="95049" bIns="47525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6" y="1828804"/>
            <a:ext cx="7583488" cy="4297363"/>
          </a:xfrm>
          <a:prstGeom prst="rect">
            <a:avLst/>
          </a:prstGeom>
        </p:spPr>
        <p:txBody>
          <a:bodyPr vert="horz" lIns="95049" tIns="47525" rIns="95049" bIns="4752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5" y="6356358"/>
            <a:ext cx="2133600" cy="365125"/>
          </a:xfrm>
          <a:prstGeom prst="rect">
            <a:avLst/>
          </a:prstGeom>
        </p:spPr>
        <p:txBody>
          <a:bodyPr vert="horz" lIns="95049" tIns="47525" rIns="95049" bIns="47525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81A095EA-8E1B-FD4D-B39A-83CF84B90784}" type="datetimeFigureOut">
              <a:rPr lang="en-US" smtClean="0"/>
              <a:t>5/21/16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50" y="6356358"/>
            <a:ext cx="2895601" cy="365125"/>
          </a:xfrm>
          <a:prstGeom prst="rect">
            <a:avLst/>
          </a:prstGeom>
        </p:spPr>
        <p:txBody>
          <a:bodyPr vert="horz" lIns="95049" tIns="47525" rIns="95049" bIns="47525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1" y="6356358"/>
            <a:ext cx="609600" cy="365125"/>
          </a:xfrm>
          <a:prstGeom prst="rect">
            <a:avLst/>
          </a:prstGeom>
        </p:spPr>
        <p:txBody>
          <a:bodyPr vert="horz" lIns="95049" tIns="47525" rIns="95049" bIns="47525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6F64B8F6-8052-324A-9C2B-93D8B6256B9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  <p:sldLayoutId id="2147484053" r:id="rId12"/>
    <p:sldLayoutId id="2147484054" r:id="rId13"/>
    <p:sldLayoutId id="2147484055" r:id="rId14"/>
  </p:sldLayoutIdLst>
  <p:txStyles>
    <p:titleStyle>
      <a:lvl1pPr algn="ctr" defTabSz="950491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93728" indent="-293728" algn="l" defTabSz="950491" rtl="0" eaLnBrk="1" latinLnBrk="0" hangingPunct="1">
        <a:spcBef>
          <a:spcPts val="2079"/>
        </a:spcBef>
        <a:buFont typeface="Calisto MT" pitchFamily="18" charset="0"/>
        <a:buChar char="•"/>
        <a:defRPr sz="25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600658" indent="-306930" algn="l" defTabSz="950491" rtl="0" eaLnBrk="1" latinLnBrk="0" hangingPunct="1">
        <a:spcBef>
          <a:spcPts val="624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3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94386" indent="-293728" algn="l" defTabSz="950491" rtl="0" eaLnBrk="1" latinLnBrk="0" hangingPunct="1">
        <a:spcBef>
          <a:spcPts val="624"/>
        </a:spcBef>
        <a:buFont typeface="Calisto MT" pitchFamily="18" charset="0"/>
        <a:buChar char="•"/>
        <a:defRPr sz="21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88114" indent="-293728" algn="l" defTabSz="950491" rtl="0" eaLnBrk="1" latinLnBrk="0" hangingPunct="1">
        <a:spcBef>
          <a:spcPts val="624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9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81842" indent="-293728" algn="l" defTabSz="950491" rtl="0" eaLnBrk="1" latinLnBrk="0" hangingPunct="1">
        <a:spcBef>
          <a:spcPts val="624"/>
        </a:spcBef>
        <a:buFont typeface="Calisto MT" pitchFamily="18" charset="0"/>
        <a:buChar char="•"/>
        <a:defRPr sz="19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78870" indent="-292078" algn="l" defTabSz="950491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9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79199" indent="-292078" algn="l" defTabSz="950491" rtl="0" eaLnBrk="1" latinLnBrk="0" hangingPunct="1">
        <a:spcBef>
          <a:spcPct val="20000"/>
        </a:spcBef>
        <a:buFont typeface="Arial" pitchFamily="34" charset="0"/>
        <a:buChar char="•"/>
        <a:defRPr lang="en-US" sz="19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381179" indent="-292078" algn="l" defTabSz="950491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9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673256" indent="-292078" algn="l" defTabSz="950491" rtl="0" eaLnBrk="1" latinLnBrk="0" hangingPunct="1">
        <a:spcBef>
          <a:spcPct val="20000"/>
        </a:spcBef>
        <a:buFont typeface="Arial" pitchFamily="34" charset="0"/>
        <a:buChar char="•"/>
        <a:defRPr lang="en-US" sz="19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5049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5246" algn="l" defTabSz="95049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0491" algn="l" defTabSz="95049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5737" algn="l" defTabSz="95049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0982" algn="l" defTabSz="95049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6228" algn="l" defTabSz="95049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1474" algn="l" defTabSz="95049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26720" algn="l" defTabSz="95049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01965" algn="l" defTabSz="95049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5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504690"/>
            <a:ext cx="7772401" cy="1904774"/>
          </a:xfrm>
        </p:spPr>
        <p:txBody>
          <a:bodyPr>
            <a:noAutofit/>
          </a:bodyPr>
          <a:lstStyle/>
          <a:p>
            <a:r>
              <a:rPr lang="en-US" sz="6200" dirty="0">
                <a:latin typeface="Times New Roman"/>
                <a:cs typeface="Times New Roman"/>
              </a:rPr>
              <a:t>COLONIZING MARS: THE NEW FRONTIER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5" y="3988635"/>
            <a:ext cx="7086602" cy="1546610"/>
          </a:xfrm>
        </p:spPr>
        <p:txBody>
          <a:bodyPr>
            <a:normAutofit/>
          </a:bodyPr>
          <a:lstStyle/>
          <a:p>
            <a:r>
              <a:rPr lang="en-US" dirty="0" smtClean="0"/>
              <a:t>Presented By</a:t>
            </a:r>
          </a:p>
          <a:p>
            <a:r>
              <a:rPr lang="en-US" dirty="0" smtClean="0"/>
              <a:t>Rachel Alexander, Juan Carlos, Bryon &amp; Ali </a:t>
            </a:r>
            <a:r>
              <a:rPr lang="en-US" dirty="0" err="1" smtClean="0"/>
              <a:t>Akram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196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UNDERSTAND</a:t>
            </a:r>
            <a:endParaRPr lang="en-US" dirty="0"/>
          </a:p>
        </p:txBody>
      </p:sp>
      <p:pic>
        <p:nvPicPr>
          <p:cNvPr id="4" name="Content Placeholder 3" descr="th-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89" r="589"/>
          <a:stretch>
            <a:fillRect/>
          </a:stretch>
        </p:blipFill>
        <p:spPr>
          <a:xfrm>
            <a:off x="125428" y="1458177"/>
            <a:ext cx="3575722" cy="1897327"/>
          </a:xfrm>
        </p:spPr>
      </p:pic>
      <p:sp>
        <p:nvSpPr>
          <p:cNvPr id="6" name="TextBox 5"/>
          <p:cNvSpPr txBox="1"/>
          <p:nvPr/>
        </p:nvSpPr>
        <p:spPr>
          <a:xfrm>
            <a:off x="1019055" y="3575029"/>
            <a:ext cx="1738666" cy="480699"/>
          </a:xfrm>
          <a:prstGeom prst="rect">
            <a:avLst/>
          </a:prstGeom>
          <a:noFill/>
        </p:spPr>
        <p:txBody>
          <a:bodyPr wrap="square" lIns="95049" tIns="47525" rIns="95049" bIns="47525" rtlCol="0">
            <a:spAutoFit/>
          </a:bodyPr>
          <a:lstStyle/>
          <a:p>
            <a:r>
              <a:rPr lang="en-US" sz="2500" dirty="0">
                <a:solidFill>
                  <a:srgbClr val="0000FF"/>
                </a:solidFill>
              </a:rPr>
              <a:t>Travel</a:t>
            </a:r>
          </a:p>
        </p:txBody>
      </p:sp>
      <p:pic>
        <p:nvPicPr>
          <p:cNvPr id="8" name="Picture 7" descr="th-1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2718" y="1596576"/>
            <a:ext cx="4336143" cy="19784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50435" y="3852028"/>
            <a:ext cx="1720599" cy="480699"/>
          </a:xfrm>
          <a:prstGeom prst="rect">
            <a:avLst/>
          </a:prstGeom>
          <a:noFill/>
        </p:spPr>
        <p:txBody>
          <a:bodyPr wrap="none" lIns="95049" tIns="47525" rIns="95049" bIns="47525" rtlCol="0">
            <a:spAutoFit/>
          </a:bodyPr>
          <a:lstStyle/>
          <a:p>
            <a:r>
              <a:rPr lang="en-US" sz="2500" dirty="0">
                <a:solidFill>
                  <a:srgbClr val="0000FF"/>
                </a:solidFill>
              </a:rPr>
              <a:t>Necessities</a:t>
            </a:r>
          </a:p>
        </p:txBody>
      </p:sp>
      <p:pic>
        <p:nvPicPr>
          <p:cNvPr id="10" name="Picture 9" descr="th-9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5424" y="4099831"/>
            <a:ext cx="3575722" cy="192405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89866" y="6277439"/>
            <a:ext cx="2592389" cy="480699"/>
          </a:xfrm>
          <a:prstGeom prst="rect">
            <a:avLst/>
          </a:prstGeom>
          <a:noFill/>
        </p:spPr>
        <p:txBody>
          <a:bodyPr wrap="none" lIns="95049" tIns="47525" rIns="95049" bIns="47525" rtlCol="0">
            <a:spAutoFit/>
          </a:bodyPr>
          <a:lstStyle/>
          <a:p>
            <a:r>
              <a:rPr lang="en-US" sz="2500" dirty="0">
                <a:solidFill>
                  <a:srgbClr val="0000FF"/>
                </a:solidFill>
              </a:rPr>
              <a:t>Living Conditions</a:t>
            </a:r>
          </a:p>
        </p:txBody>
      </p:sp>
      <p:pic>
        <p:nvPicPr>
          <p:cNvPr id="14" name="Picture 13" descr="th-1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2719" y="4251911"/>
            <a:ext cx="4009572" cy="177197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950808" y="6369770"/>
            <a:ext cx="2503316" cy="480699"/>
          </a:xfrm>
          <a:prstGeom prst="rect">
            <a:avLst/>
          </a:prstGeom>
          <a:noFill/>
        </p:spPr>
        <p:txBody>
          <a:bodyPr wrap="none" lIns="95049" tIns="47525" rIns="95049" bIns="47525" rtlCol="0">
            <a:spAutoFit/>
          </a:bodyPr>
          <a:lstStyle/>
          <a:p>
            <a:r>
              <a:rPr lang="en-US" sz="2500" dirty="0">
                <a:solidFill>
                  <a:srgbClr val="0000FF"/>
                </a:solidFill>
              </a:rPr>
              <a:t>Communications</a:t>
            </a:r>
          </a:p>
        </p:txBody>
      </p:sp>
    </p:spTree>
    <p:extLst>
      <p:ext uri="{BB962C8B-B14F-4D97-AF65-F5344CB8AC3E}">
        <p14:creationId xmlns:p14="http://schemas.microsoft.com/office/powerpoint/2010/main" val="1593612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²"/>
            </a:pPr>
            <a:r>
              <a:rPr lang="en-US" dirty="0" smtClean="0"/>
              <a:t> Between earth &amp; Mars is about 140 million miles ( 0.00000589429108 </a:t>
            </a:r>
            <a:r>
              <a:rPr lang="en-US" dirty="0" err="1" smtClean="0"/>
              <a:t>ths</a:t>
            </a:r>
            <a:r>
              <a:rPr lang="en-US" dirty="0" smtClean="0"/>
              <a:t> of a light </a:t>
            </a:r>
            <a:r>
              <a:rPr lang="en-US" dirty="0" err="1" smtClean="0"/>
              <a:t>yr</a:t>
            </a:r>
            <a:r>
              <a:rPr lang="en-US" dirty="0" smtClean="0"/>
              <a:t>) that is about 13 </a:t>
            </a:r>
            <a:r>
              <a:rPr lang="en-US" dirty="0" err="1" smtClean="0"/>
              <a:t>mins</a:t>
            </a:r>
            <a:r>
              <a:rPr lang="en-US" dirty="0" smtClean="0"/>
              <a:t> @ full impulse.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 Calculations should be precise.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(Columbia &amp; Challenger ) disasters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 Designing of the spacecraft</a:t>
            </a:r>
          </a:p>
          <a:p>
            <a:pPr>
              <a:buFont typeface="Wingdings" charset="2"/>
              <a:buChar char="²"/>
            </a:pPr>
            <a:r>
              <a:rPr lang="en-US" dirty="0"/>
              <a:t> </a:t>
            </a:r>
            <a:r>
              <a:rPr lang="en-US" dirty="0" smtClean="0"/>
              <a:t>Necessities </a:t>
            </a:r>
            <a:endParaRPr lang="en-US" dirty="0"/>
          </a:p>
        </p:txBody>
      </p:sp>
      <p:pic>
        <p:nvPicPr>
          <p:cNvPr id="4" name="Picture 3" descr="Macintosh HD:Users:rachelalexander:Desktop:th-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3819" y="2677138"/>
            <a:ext cx="2999135" cy="2218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6152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SHUTTLE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th-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2240" y="2091098"/>
            <a:ext cx="6567108" cy="3640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062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</a:t>
            </a:r>
            <a:r>
              <a:rPr lang="en-US" dirty="0" err="1" smtClean="0"/>
              <a:t>Vs</a:t>
            </a:r>
            <a:r>
              <a:rPr lang="en-US" dirty="0" smtClean="0"/>
              <a:t> 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178" y="1828804"/>
            <a:ext cx="7583488" cy="4297363"/>
          </a:xfrm>
        </p:spPr>
        <p:txBody>
          <a:bodyPr/>
          <a:lstStyle/>
          <a:p>
            <a:endParaRPr lang="en-US" dirty="0" smtClean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8" name="Picture 7" descr="th-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40" y="1828804"/>
            <a:ext cx="3589515" cy="2857500"/>
          </a:xfrm>
          <a:prstGeom prst="rect">
            <a:avLst/>
          </a:prstGeom>
        </p:spPr>
      </p:pic>
      <p:pic>
        <p:nvPicPr>
          <p:cNvPr id="9" name="Picture 8" descr="th-1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390" y="1900946"/>
            <a:ext cx="3791742" cy="240785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573931" y="4901446"/>
            <a:ext cx="1054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NASA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796518" y="4597342"/>
            <a:ext cx="14831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SPACE X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1019478" y="5849536"/>
            <a:ext cx="275483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SPACE LAUNCH SYSTEM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83558" y="5473878"/>
            <a:ext cx="374088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FALCON HEAVY LAUNCH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796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SUCCESSFUL TRIPS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6 successful landings (Robots) – slightly larger.</a:t>
            </a:r>
          </a:p>
          <a:p>
            <a:pPr marL="0" indent="0">
              <a:buNone/>
            </a:pPr>
            <a:r>
              <a:rPr lang="en-US" dirty="0" smtClean="0"/>
              <a:t> Viking I &amp; II, Pathfinder, MER spirit, Opportunity &amp; Phoenix</a:t>
            </a:r>
            <a:endParaRPr lang="en-US" dirty="0"/>
          </a:p>
          <a:p>
            <a:r>
              <a:rPr lang="en-US" dirty="0" smtClean="0"/>
              <a:t>Balancing act between minimizing the weight and fuel efficiency.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074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1205</TotalTime>
  <Words>124</Words>
  <Application>Microsoft Macintosh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Precedent</vt:lpstr>
      <vt:lpstr>COLONIZING MARS: THE NEW FRONTIER</vt:lpstr>
      <vt:lpstr>LETS UNDERSTAND</vt:lpstr>
      <vt:lpstr>TRAVEL</vt:lpstr>
      <vt:lpstr>SPACE SHUTTLE</vt:lpstr>
      <vt:lpstr>GOVERNMENT Vs PRIVATE</vt:lpstr>
      <vt:lpstr>SUCCESSFUL TRIPS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COLONIZING MARS: THE NEW FRONTIER</dc:title>
  <dc:subject/>
  <dc:creator>Rachel Alexander</dc:creator>
  <cp:keywords/>
  <dc:description/>
  <cp:lastModifiedBy>Rachel Alexander</cp:lastModifiedBy>
  <cp:revision>14</cp:revision>
  <dcterms:created xsi:type="dcterms:W3CDTF">2016-05-21T17:55:04Z</dcterms:created>
  <dcterms:modified xsi:type="dcterms:W3CDTF">2016-05-22T14:00:24Z</dcterms:modified>
  <cp:category/>
</cp:coreProperties>
</file>