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64" r:id="rId3"/>
    <p:sldId id="265" r:id="rId4"/>
    <p:sldId id="257" r:id="rId5"/>
    <p:sldId id="266" r:id="rId6"/>
    <p:sldId id="256" r:id="rId7"/>
    <p:sldId id="267" r:id="rId8"/>
    <p:sldId id="268" r:id="rId9"/>
    <p:sldId id="259" r:id="rId10"/>
    <p:sldId id="260" r:id="rId11"/>
    <p:sldId id="261" r:id="rId12"/>
    <p:sldId id="262" r:id="rId13"/>
    <p:sldId id="263" r:id="rId14"/>
    <p:sldId id="271" r:id="rId15"/>
    <p:sldId id="270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FF5037-4A57-924C-889E-6581B661278C}" type="doc">
      <dgm:prSet loTypeId="urn:microsoft.com/office/officeart/2005/8/layout/matrix3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49D6F4-562E-A348-9BDD-0575CD77F0F1}">
      <dgm:prSet phldrT="[Text]" custT="1"/>
      <dgm:spPr/>
      <dgm:t>
        <a:bodyPr/>
        <a:lstStyle/>
        <a:p>
          <a:r>
            <a:rPr lang="en-US" sz="2000" dirty="0" smtClean="0"/>
            <a:t>Good</a:t>
          </a:r>
          <a:endParaRPr lang="en-US" sz="2000" dirty="0"/>
        </a:p>
      </dgm:t>
    </dgm:pt>
    <dgm:pt modelId="{01608963-45F6-E343-8278-1CD8372C14C4}" type="parTrans" cxnId="{372966F5-34E8-7344-86DD-11F1C9898286}">
      <dgm:prSet/>
      <dgm:spPr/>
      <dgm:t>
        <a:bodyPr/>
        <a:lstStyle/>
        <a:p>
          <a:endParaRPr lang="en-US"/>
        </a:p>
      </dgm:t>
    </dgm:pt>
    <dgm:pt modelId="{81D6BB9E-BCFB-964E-89A9-0E6A0B392894}" type="sibTrans" cxnId="{372966F5-34E8-7344-86DD-11F1C9898286}">
      <dgm:prSet/>
      <dgm:spPr/>
      <dgm:t>
        <a:bodyPr/>
        <a:lstStyle/>
        <a:p>
          <a:endParaRPr lang="en-US"/>
        </a:p>
      </dgm:t>
    </dgm:pt>
    <dgm:pt modelId="{7CF2247C-30E0-F343-B507-3BA4823BA11D}">
      <dgm:prSet phldrT="[Text]" custT="1"/>
      <dgm:spPr/>
      <dgm:t>
        <a:bodyPr/>
        <a:lstStyle/>
        <a:p>
          <a:r>
            <a:rPr lang="en-US" sz="2000" dirty="0" smtClean="0"/>
            <a:t>Bad</a:t>
          </a:r>
          <a:endParaRPr lang="en-US" sz="2000" dirty="0"/>
        </a:p>
      </dgm:t>
    </dgm:pt>
    <dgm:pt modelId="{06681508-1A3F-1842-B6B2-C7C4216DC0FD}" type="parTrans" cxnId="{74A843A9-8004-5640-B5B2-92EEADAF59DE}">
      <dgm:prSet/>
      <dgm:spPr/>
      <dgm:t>
        <a:bodyPr/>
        <a:lstStyle/>
        <a:p>
          <a:endParaRPr lang="en-US"/>
        </a:p>
      </dgm:t>
    </dgm:pt>
    <dgm:pt modelId="{CBF90A02-64DB-F040-A378-F16BA2E9B689}" type="sibTrans" cxnId="{74A843A9-8004-5640-B5B2-92EEADAF59DE}">
      <dgm:prSet/>
      <dgm:spPr/>
      <dgm:t>
        <a:bodyPr/>
        <a:lstStyle/>
        <a:p>
          <a:endParaRPr lang="en-US"/>
        </a:p>
      </dgm:t>
    </dgm:pt>
    <dgm:pt modelId="{9F2EC628-6D8A-4A40-A379-26169912B950}">
      <dgm:prSet phldrT="[Text]"/>
      <dgm:spPr/>
      <dgm:t>
        <a:bodyPr/>
        <a:lstStyle/>
        <a:p>
          <a:r>
            <a:rPr lang="en-US" dirty="0" smtClean="0"/>
            <a:t>Remove </a:t>
          </a:r>
        </a:p>
        <a:p>
          <a:r>
            <a:rPr lang="en-US" dirty="0" smtClean="0"/>
            <a:t>Cholesterol</a:t>
          </a:r>
        </a:p>
        <a:p>
          <a:r>
            <a:rPr lang="en-US" dirty="0" smtClean="0"/>
            <a:t>From </a:t>
          </a:r>
        </a:p>
        <a:p>
          <a:r>
            <a:rPr lang="en-US" dirty="0" smtClean="0"/>
            <a:t>Arteries</a:t>
          </a:r>
          <a:endParaRPr lang="en-US" dirty="0"/>
        </a:p>
      </dgm:t>
    </dgm:pt>
    <dgm:pt modelId="{20422A51-5699-FB46-A307-F17518210116}" type="parTrans" cxnId="{9DBE0A30-88F0-EF4A-A150-053C99FAB64D}">
      <dgm:prSet/>
      <dgm:spPr/>
      <dgm:t>
        <a:bodyPr/>
        <a:lstStyle/>
        <a:p>
          <a:endParaRPr lang="en-US"/>
        </a:p>
      </dgm:t>
    </dgm:pt>
    <dgm:pt modelId="{C15224E1-5B53-0648-A593-8C2B0FDBCD3D}" type="sibTrans" cxnId="{9DBE0A30-88F0-EF4A-A150-053C99FAB64D}">
      <dgm:prSet/>
      <dgm:spPr/>
      <dgm:t>
        <a:bodyPr/>
        <a:lstStyle/>
        <a:p>
          <a:endParaRPr lang="en-US"/>
        </a:p>
      </dgm:t>
    </dgm:pt>
    <dgm:pt modelId="{2E0A5B37-A8F7-EA4B-B88C-C2546D0AF053}">
      <dgm:prSet phldrT="[Text]"/>
      <dgm:spPr/>
      <dgm:t>
        <a:bodyPr/>
        <a:lstStyle/>
        <a:p>
          <a:r>
            <a:rPr lang="en-US" dirty="0" smtClean="0"/>
            <a:t>Causes </a:t>
          </a:r>
        </a:p>
        <a:p>
          <a:r>
            <a:rPr lang="en-US" dirty="0" smtClean="0"/>
            <a:t>Cholesterol </a:t>
          </a:r>
        </a:p>
        <a:p>
          <a:r>
            <a:rPr lang="en-US" dirty="0" smtClean="0"/>
            <a:t>Build Up &amp;</a:t>
          </a:r>
        </a:p>
        <a:p>
          <a:r>
            <a:rPr lang="en-US" dirty="0" smtClean="0"/>
            <a:t>Blockages</a:t>
          </a:r>
        </a:p>
        <a:p>
          <a:endParaRPr lang="en-US" dirty="0"/>
        </a:p>
      </dgm:t>
    </dgm:pt>
    <dgm:pt modelId="{0D6F953C-4D9B-504E-A711-FB60890E2CFB}" type="parTrans" cxnId="{CADBDFD0-F686-334E-A8FD-D7B8181C9AE4}">
      <dgm:prSet/>
      <dgm:spPr/>
      <dgm:t>
        <a:bodyPr/>
        <a:lstStyle/>
        <a:p>
          <a:endParaRPr lang="en-US"/>
        </a:p>
      </dgm:t>
    </dgm:pt>
    <dgm:pt modelId="{47F1DF29-0412-BE45-9C07-358456CE28FE}" type="sibTrans" cxnId="{CADBDFD0-F686-334E-A8FD-D7B8181C9AE4}">
      <dgm:prSet/>
      <dgm:spPr/>
      <dgm:t>
        <a:bodyPr/>
        <a:lstStyle/>
        <a:p>
          <a:endParaRPr lang="en-US"/>
        </a:p>
      </dgm:t>
    </dgm:pt>
    <dgm:pt modelId="{6FEF0C5C-F827-3C46-9B11-77FF51C04332}" type="pres">
      <dgm:prSet presAssocID="{60FF5037-4A57-924C-889E-6581B661278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FC5F25-3222-934F-A633-E8381EE7E939}" type="pres">
      <dgm:prSet presAssocID="{60FF5037-4A57-924C-889E-6581B661278C}" presName="diamond" presStyleLbl="bgShp" presStyleIdx="0" presStyleCnt="1"/>
      <dgm:spPr/>
    </dgm:pt>
    <dgm:pt modelId="{20D7C3AC-CC86-8143-99CF-DA8C6B7D1F8E}" type="pres">
      <dgm:prSet presAssocID="{60FF5037-4A57-924C-889E-6581B661278C}" presName="quad1" presStyleLbl="node1" presStyleIdx="0" presStyleCnt="4" custLinFactNeighborX="-45416" custLinFactNeighborY="-137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9352F-5E1C-3448-87AD-B9F549DCA3EE}" type="pres">
      <dgm:prSet presAssocID="{60FF5037-4A57-924C-889E-6581B661278C}" presName="quad2" presStyleLbl="node1" presStyleIdx="1" presStyleCnt="4" custLinFactNeighborX="34873" custLinFactNeighborY="-121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2EA0A-D435-6C40-8895-6A2E147251EA}" type="pres">
      <dgm:prSet presAssocID="{60FF5037-4A57-924C-889E-6581B661278C}" presName="quad3" presStyleLbl="node1" presStyleIdx="2" presStyleCnt="4" custScaleY="110820" custLinFactNeighborX="-36495" custLinFactNeighborY="129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19F05-D70A-9F4A-B459-B9062FE9BBCB}" type="pres">
      <dgm:prSet presAssocID="{60FF5037-4A57-924C-889E-6581B661278C}" presName="quad4" presStyleLbl="node1" presStyleIdx="3" presStyleCnt="4" custScaleY="112021" custLinFactNeighborX="30007" custLinFactNeighborY="9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BE0A30-88F0-EF4A-A150-053C99FAB64D}" srcId="{60FF5037-4A57-924C-889E-6581B661278C}" destId="{9F2EC628-6D8A-4A40-A379-26169912B950}" srcOrd="2" destOrd="0" parTransId="{20422A51-5699-FB46-A307-F17518210116}" sibTransId="{C15224E1-5B53-0648-A593-8C2B0FDBCD3D}"/>
    <dgm:cxn modelId="{74A843A9-8004-5640-B5B2-92EEADAF59DE}" srcId="{60FF5037-4A57-924C-889E-6581B661278C}" destId="{7CF2247C-30E0-F343-B507-3BA4823BA11D}" srcOrd="1" destOrd="0" parTransId="{06681508-1A3F-1842-B6B2-C7C4216DC0FD}" sibTransId="{CBF90A02-64DB-F040-A378-F16BA2E9B689}"/>
    <dgm:cxn modelId="{372966F5-34E8-7344-86DD-11F1C9898286}" srcId="{60FF5037-4A57-924C-889E-6581B661278C}" destId="{B549D6F4-562E-A348-9BDD-0575CD77F0F1}" srcOrd="0" destOrd="0" parTransId="{01608963-45F6-E343-8278-1CD8372C14C4}" sibTransId="{81D6BB9E-BCFB-964E-89A9-0E6A0B392894}"/>
    <dgm:cxn modelId="{EA90B79A-1570-384E-85A8-75D3AE81364C}" type="presOf" srcId="{B549D6F4-562E-A348-9BDD-0575CD77F0F1}" destId="{20D7C3AC-CC86-8143-99CF-DA8C6B7D1F8E}" srcOrd="0" destOrd="0" presId="urn:microsoft.com/office/officeart/2005/8/layout/matrix3"/>
    <dgm:cxn modelId="{15DE9CDC-E41B-884C-A253-550FD808B0B9}" type="presOf" srcId="{7CF2247C-30E0-F343-B507-3BA4823BA11D}" destId="{1DC9352F-5E1C-3448-87AD-B9F549DCA3EE}" srcOrd="0" destOrd="0" presId="urn:microsoft.com/office/officeart/2005/8/layout/matrix3"/>
    <dgm:cxn modelId="{5C8F0C1D-11E9-D74F-BEC2-BC9C451C2B8C}" type="presOf" srcId="{9F2EC628-6D8A-4A40-A379-26169912B950}" destId="{8D12EA0A-D435-6C40-8895-6A2E147251EA}" srcOrd="0" destOrd="0" presId="urn:microsoft.com/office/officeart/2005/8/layout/matrix3"/>
    <dgm:cxn modelId="{8143FF1D-2FBB-A540-9474-01471231C304}" type="presOf" srcId="{60FF5037-4A57-924C-889E-6581B661278C}" destId="{6FEF0C5C-F827-3C46-9B11-77FF51C04332}" srcOrd="0" destOrd="0" presId="urn:microsoft.com/office/officeart/2005/8/layout/matrix3"/>
    <dgm:cxn modelId="{CADBDFD0-F686-334E-A8FD-D7B8181C9AE4}" srcId="{60FF5037-4A57-924C-889E-6581B661278C}" destId="{2E0A5B37-A8F7-EA4B-B88C-C2546D0AF053}" srcOrd="3" destOrd="0" parTransId="{0D6F953C-4D9B-504E-A711-FB60890E2CFB}" sibTransId="{47F1DF29-0412-BE45-9C07-358456CE28FE}"/>
    <dgm:cxn modelId="{B4846873-01C8-8D4A-BE53-96EAA5287E2B}" type="presOf" srcId="{2E0A5B37-A8F7-EA4B-B88C-C2546D0AF053}" destId="{3AD19F05-D70A-9F4A-B459-B9062FE9BBCB}" srcOrd="0" destOrd="0" presId="urn:microsoft.com/office/officeart/2005/8/layout/matrix3"/>
    <dgm:cxn modelId="{2EEF3F13-DDBF-714F-B300-1733AEDB2136}" type="presParOf" srcId="{6FEF0C5C-F827-3C46-9B11-77FF51C04332}" destId="{44FC5F25-3222-934F-A633-E8381EE7E939}" srcOrd="0" destOrd="0" presId="urn:microsoft.com/office/officeart/2005/8/layout/matrix3"/>
    <dgm:cxn modelId="{2DA9FFB4-5316-9B4D-8C55-B4833B944770}" type="presParOf" srcId="{6FEF0C5C-F827-3C46-9B11-77FF51C04332}" destId="{20D7C3AC-CC86-8143-99CF-DA8C6B7D1F8E}" srcOrd="1" destOrd="0" presId="urn:microsoft.com/office/officeart/2005/8/layout/matrix3"/>
    <dgm:cxn modelId="{41B7DF42-E603-6846-81BD-5F679512151B}" type="presParOf" srcId="{6FEF0C5C-F827-3C46-9B11-77FF51C04332}" destId="{1DC9352F-5E1C-3448-87AD-B9F549DCA3EE}" srcOrd="2" destOrd="0" presId="urn:microsoft.com/office/officeart/2005/8/layout/matrix3"/>
    <dgm:cxn modelId="{DC30D76C-C9EE-814F-B76B-57604BAE5FE7}" type="presParOf" srcId="{6FEF0C5C-F827-3C46-9B11-77FF51C04332}" destId="{8D12EA0A-D435-6C40-8895-6A2E147251EA}" srcOrd="3" destOrd="0" presId="urn:microsoft.com/office/officeart/2005/8/layout/matrix3"/>
    <dgm:cxn modelId="{0BB73C40-1253-DA4E-81D5-95010AD02597}" type="presParOf" srcId="{6FEF0C5C-F827-3C46-9B11-77FF51C04332}" destId="{3AD19F05-D70A-9F4A-B459-B9062FE9BBC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2209C3-B3EA-D34B-A105-637612583575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</dgm:pt>
    <dgm:pt modelId="{EB241206-5F2C-F847-B0B6-55408AE44171}">
      <dgm:prSet phldrT="[Text]"/>
      <dgm:spPr/>
      <dgm:t>
        <a:bodyPr/>
        <a:lstStyle/>
        <a:p>
          <a:r>
            <a:rPr lang="en-US" dirty="0" smtClean="0"/>
            <a:t>LDL</a:t>
          </a:r>
        </a:p>
        <a:p>
          <a:r>
            <a:rPr lang="en-US" dirty="0" smtClean="0"/>
            <a:t>Less than</a:t>
          </a:r>
        </a:p>
        <a:p>
          <a:r>
            <a:rPr lang="en-US" dirty="0" smtClean="0"/>
            <a:t>100</a:t>
          </a:r>
          <a:endParaRPr lang="en-US" dirty="0"/>
        </a:p>
      </dgm:t>
    </dgm:pt>
    <dgm:pt modelId="{6C5924A6-DCAF-794B-AB90-3B19E20DEEF9}" type="parTrans" cxnId="{4F355436-BA5F-2A4C-BAA3-582EFF2CA4AA}">
      <dgm:prSet/>
      <dgm:spPr/>
      <dgm:t>
        <a:bodyPr/>
        <a:lstStyle/>
        <a:p>
          <a:endParaRPr lang="en-US"/>
        </a:p>
      </dgm:t>
    </dgm:pt>
    <dgm:pt modelId="{020651AE-3C05-5146-ABAC-EF64D39C02B1}" type="sibTrans" cxnId="{4F355436-BA5F-2A4C-BAA3-582EFF2CA4AA}">
      <dgm:prSet/>
      <dgm:spPr/>
      <dgm:t>
        <a:bodyPr/>
        <a:lstStyle/>
        <a:p>
          <a:endParaRPr lang="en-US"/>
        </a:p>
      </dgm:t>
    </dgm:pt>
    <dgm:pt modelId="{D7EA7E27-C878-C14E-80A1-D229F387C667}">
      <dgm:prSet phldrT="[Text]"/>
      <dgm:spPr/>
      <dgm:t>
        <a:bodyPr/>
        <a:lstStyle/>
        <a:p>
          <a:r>
            <a:rPr lang="en-US" dirty="0" smtClean="0"/>
            <a:t>HDL</a:t>
          </a:r>
        </a:p>
        <a:p>
          <a:r>
            <a:rPr lang="en-US" dirty="0" smtClean="0"/>
            <a:t>More than</a:t>
          </a:r>
        </a:p>
        <a:p>
          <a:r>
            <a:rPr lang="en-US" dirty="0" smtClean="0"/>
            <a:t>40</a:t>
          </a:r>
          <a:endParaRPr lang="en-US" dirty="0"/>
        </a:p>
      </dgm:t>
    </dgm:pt>
    <dgm:pt modelId="{4AC97912-8376-DE4C-86F2-DA7F70A5B0E6}" type="parTrans" cxnId="{0FEC88E2-BD75-A346-A794-1991E1845C4A}">
      <dgm:prSet/>
      <dgm:spPr/>
      <dgm:t>
        <a:bodyPr/>
        <a:lstStyle/>
        <a:p>
          <a:endParaRPr lang="en-US"/>
        </a:p>
      </dgm:t>
    </dgm:pt>
    <dgm:pt modelId="{A5E5D60B-FEB7-C24E-9EB4-7E83FA0DA1E5}" type="sibTrans" cxnId="{0FEC88E2-BD75-A346-A794-1991E1845C4A}">
      <dgm:prSet/>
      <dgm:spPr/>
      <dgm:t>
        <a:bodyPr/>
        <a:lstStyle/>
        <a:p>
          <a:endParaRPr lang="en-US"/>
        </a:p>
      </dgm:t>
    </dgm:pt>
    <dgm:pt modelId="{1E27067E-FD13-2140-894D-974D34D8D6D5}">
      <dgm:prSet phldrT="[Text]"/>
      <dgm:spPr/>
      <dgm:t>
        <a:bodyPr/>
        <a:lstStyle/>
        <a:p>
          <a:r>
            <a:rPr lang="en-US" dirty="0" smtClean="0"/>
            <a:t>Total</a:t>
          </a:r>
        </a:p>
        <a:p>
          <a:r>
            <a:rPr lang="en-US" dirty="0" smtClean="0"/>
            <a:t>Lower than</a:t>
          </a:r>
        </a:p>
        <a:p>
          <a:r>
            <a:rPr lang="en-US" dirty="0" smtClean="0"/>
            <a:t>200</a:t>
          </a:r>
          <a:endParaRPr lang="en-US" dirty="0"/>
        </a:p>
      </dgm:t>
    </dgm:pt>
    <dgm:pt modelId="{68CE0CE8-CB91-F64D-B3DB-F043E624B3C3}" type="parTrans" cxnId="{770D2D93-A2C9-AB4E-B4B3-9928D014A74F}">
      <dgm:prSet/>
      <dgm:spPr/>
      <dgm:t>
        <a:bodyPr/>
        <a:lstStyle/>
        <a:p>
          <a:endParaRPr lang="en-US"/>
        </a:p>
      </dgm:t>
    </dgm:pt>
    <dgm:pt modelId="{E160E75B-6222-EF45-83C4-C342A018726C}" type="sibTrans" cxnId="{770D2D93-A2C9-AB4E-B4B3-9928D014A74F}">
      <dgm:prSet/>
      <dgm:spPr/>
      <dgm:t>
        <a:bodyPr/>
        <a:lstStyle/>
        <a:p>
          <a:endParaRPr lang="en-US"/>
        </a:p>
      </dgm:t>
    </dgm:pt>
    <dgm:pt modelId="{FD338082-C882-2E45-83C2-C4BB4EA602D0}" type="pres">
      <dgm:prSet presAssocID="{562209C3-B3EA-D34B-A105-637612583575}" presName="Name0" presStyleCnt="0">
        <dgm:presLayoutVars>
          <dgm:dir/>
          <dgm:resizeHandles val="exact"/>
        </dgm:presLayoutVars>
      </dgm:prSet>
      <dgm:spPr/>
    </dgm:pt>
    <dgm:pt modelId="{1AFFA523-52F7-B04B-AAB3-2D52286E736A}" type="pres">
      <dgm:prSet presAssocID="{562209C3-B3EA-D34B-A105-637612583575}" presName="vNodes" presStyleCnt="0"/>
      <dgm:spPr/>
    </dgm:pt>
    <dgm:pt modelId="{1961A6ED-82D4-2441-9D42-A9B4A317F07D}" type="pres">
      <dgm:prSet presAssocID="{EB241206-5F2C-F847-B0B6-55408AE4417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86FB2-548D-844B-9CC9-946F45BADC2B}" type="pres">
      <dgm:prSet presAssocID="{020651AE-3C05-5146-ABAC-EF64D39C02B1}" presName="spacerT" presStyleCnt="0"/>
      <dgm:spPr/>
    </dgm:pt>
    <dgm:pt modelId="{7C4EE82B-04E4-D64C-B8CF-3E73434F697E}" type="pres">
      <dgm:prSet presAssocID="{020651AE-3C05-5146-ABAC-EF64D39C02B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4A8D033-8C57-7346-8437-73C6587DFE92}" type="pres">
      <dgm:prSet presAssocID="{020651AE-3C05-5146-ABAC-EF64D39C02B1}" presName="spacerB" presStyleCnt="0"/>
      <dgm:spPr/>
    </dgm:pt>
    <dgm:pt modelId="{9EE77748-6CDE-594A-A048-1B6B65A9081B}" type="pres">
      <dgm:prSet presAssocID="{D7EA7E27-C878-C14E-80A1-D229F387C66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966DF-F659-EC45-8232-BD430EE056C1}" type="pres">
      <dgm:prSet presAssocID="{562209C3-B3EA-D34B-A105-637612583575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1D70EFF6-B5AB-BE48-818B-7E9C6C7CBBE4}" type="pres">
      <dgm:prSet presAssocID="{562209C3-B3EA-D34B-A105-63761258357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38FD0D8-1E8D-524D-9C9D-29394E2C0689}" type="pres">
      <dgm:prSet presAssocID="{562209C3-B3EA-D34B-A105-637612583575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164125-DFF2-1442-95F5-2A51CC1BC957}" type="presOf" srcId="{A5E5D60B-FEB7-C24E-9EB4-7E83FA0DA1E5}" destId="{1D70EFF6-B5AB-BE48-818B-7E9C6C7CBBE4}" srcOrd="1" destOrd="0" presId="urn:microsoft.com/office/officeart/2005/8/layout/equation2"/>
    <dgm:cxn modelId="{2745F0DA-34F9-554C-9F55-15F8FF75E74A}" type="presOf" srcId="{020651AE-3C05-5146-ABAC-EF64D39C02B1}" destId="{7C4EE82B-04E4-D64C-B8CF-3E73434F697E}" srcOrd="0" destOrd="0" presId="urn:microsoft.com/office/officeart/2005/8/layout/equation2"/>
    <dgm:cxn modelId="{0FEC88E2-BD75-A346-A794-1991E1845C4A}" srcId="{562209C3-B3EA-D34B-A105-637612583575}" destId="{D7EA7E27-C878-C14E-80A1-D229F387C667}" srcOrd="1" destOrd="0" parTransId="{4AC97912-8376-DE4C-86F2-DA7F70A5B0E6}" sibTransId="{A5E5D60B-FEB7-C24E-9EB4-7E83FA0DA1E5}"/>
    <dgm:cxn modelId="{3155DF50-5512-6C41-95F1-15E95682D0C8}" type="presOf" srcId="{1E27067E-FD13-2140-894D-974D34D8D6D5}" destId="{838FD0D8-1E8D-524D-9C9D-29394E2C0689}" srcOrd="0" destOrd="0" presId="urn:microsoft.com/office/officeart/2005/8/layout/equation2"/>
    <dgm:cxn modelId="{770D2D93-A2C9-AB4E-B4B3-9928D014A74F}" srcId="{562209C3-B3EA-D34B-A105-637612583575}" destId="{1E27067E-FD13-2140-894D-974D34D8D6D5}" srcOrd="2" destOrd="0" parTransId="{68CE0CE8-CB91-F64D-B3DB-F043E624B3C3}" sibTransId="{E160E75B-6222-EF45-83C4-C342A018726C}"/>
    <dgm:cxn modelId="{7261E915-1EF5-7E4D-BEB0-81D230DF472A}" type="presOf" srcId="{A5E5D60B-FEB7-C24E-9EB4-7E83FA0DA1E5}" destId="{6FA966DF-F659-EC45-8232-BD430EE056C1}" srcOrd="0" destOrd="0" presId="urn:microsoft.com/office/officeart/2005/8/layout/equation2"/>
    <dgm:cxn modelId="{29C0F74A-84C8-B041-8D8C-AA1C80AC15CF}" type="presOf" srcId="{EB241206-5F2C-F847-B0B6-55408AE44171}" destId="{1961A6ED-82D4-2441-9D42-A9B4A317F07D}" srcOrd="0" destOrd="0" presId="urn:microsoft.com/office/officeart/2005/8/layout/equation2"/>
    <dgm:cxn modelId="{4F355436-BA5F-2A4C-BAA3-582EFF2CA4AA}" srcId="{562209C3-B3EA-D34B-A105-637612583575}" destId="{EB241206-5F2C-F847-B0B6-55408AE44171}" srcOrd="0" destOrd="0" parTransId="{6C5924A6-DCAF-794B-AB90-3B19E20DEEF9}" sibTransId="{020651AE-3C05-5146-ABAC-EF64D39C02B1}"/>
    <dgm:cxn modelId="{9C63D998-83C0-3146-A2F5-3B72DDE09667}" type="presOf" srcId="{562209C3-B3EA-D34B-A105-637612583575}" destId="{FD338082-C882-2E45-83C2-C4BB4EA602D0}" srcOrd="0" destOrd="0" presId="urn:microsoft.com/office/officeart/2005/8/layout/equation2"/>
    <dgm:cxn modelId="{6411A56F-3E74-264D-8840-48F1457B7CBD}" type="presOf" srcId="{D7EA7E27-C878-C14E-80A1-D229F387C667}" destId="{9EE77748-6CDE-594A-A048-1B6B65A9081B}" srcOrd="0" destOrd="0" presId="urn:microsoft.com/office/officeart/2005/8/layout/equation2"/>
    <dgm:cxn modelId="{5B8F5E0C-A183-304C-9A62-1EE9E63C67B5}" type="presParOf" srcId="{FD338082-C882-2E45-83C2-C4BB4EA602D0}" destId="{1AFFA523-52F7-B04B-AAB3-2D52286E736A}" srcOrd="0" destOrd="0" presId="urn:microsoft.com/office/officeart/2005/8/layout/equation2"/>
    <dgm:cxn modelId="{E18ADF3D-C80F-6745-A588-D015C0AA6A8B}" type="presParOf" srcId="{1AFFA523-52F7-B04B-AAB3-2D52286E736A}" destId="{1961A6ED-82D4-2441-9D42-A9B4A317F07D}" srcOrd="0" destOrd="0" presId="urn:microsoft.com/office/officeart/2005/8/layout/equation2"/>
    <dgm:cxn modelId="{8CC32982-C75C-4247-9DAB-BC2D74454D6F}" type="presParOf" srcId="{1AFFA523-52F7-B04B-AAB3-2D52286E736A}" destId="{F9286FB2-548D-844B-9CC9-946F45BADC2B}" srcOrd="1" destOrd="0" presId="urn:microsoft.com/office/officeart/2005/8/layout/equation2"/>
    <dgm:cxn modelId="{93623F40-A5B3-704E-A0C9-4330D1919B6E}" type="presParOf" srcId="{1AFFA523-52F7-B04B-AAB3-2D52286E736A}" destId="{7C4EE82B-04E4-D64C-B8CF-3E73434F697E}" srcOrd="2" destOrd="0" presId="urn:microsoft.com/office/officeart/2005/8/layout/equation2"/>
    <dgm:cxn modelId="{032EA86E-9FE1-5F4E-BCEC-BA4A79A360E6}" type="presParOf" srcId="{1AFFA523-52F7-B04B-AAB3-2D52286E736A}" destId="{64A8D033-8C57-7346-8437-73C6587DFE92}" srcOrd="3" destOrd="0" presId="urn:microsoft.com/office/officeart/2005/8/layout/equation2"/>
    <dgm:cxn modelId="{E6287DA5-042F-7049-9C22-392E3EB61723}" type="presParOf" srcId="{1AFFA523-52F7-B04B-AAB3-2D52286E736A}" destId="{9EE77748-6CDE-594A-A048-1B6B65A9081B}" srcOrd="4" destOrd="0" presId="urn:microsoft.com/office/officeart/2005/8/layout/equation2"/>
    <dgm:cxn modelId="{32F98B51-7C17-CF4D-A490-0C670B18C8F9}" type="presParOf" srcId="{FD338082-C882-2E45-83C2-C4BB4EA602D0}" destId="{6FA966DF-F659-EC45-8232-BD430EE056C1}" srcOrd="1" destOrd="0" presId="urn:microsoft.com/office/officeart/2005/8/layout/equation2"/>
    <dgm:cxn modelId="{E2400FCC-B248-8E4B-B89E-AC3E2DE8FB37}" type="presParOf" srcId="{6FA966DF-F659-EC45-8232-BD430EE056C1}" destId="{1D70EFF6-B5AB-BE48-818B-7E9C6C7CBBE4}" srcOrd="0" destOrd="0" presId="urn:microsoft.com/office/officeart/2005/8/layout/equation2"/>
    <dgm:cxn modelId="{DCF44161-910B-7C42-A658-760033EAFCFE}" type="presParOf" srcId="{FD338082-C882-2E45-83C2-C4BB4EA602D0}" destId="{838FD0D8-1E8D-524D-9C9D-29394E2C068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239DA7-4C59-6248-A3D2-EF71DC8183A9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957939-F666-DE46-BFA1-2824D861F4B8}">
      <dgm:prSet phldrT="[Text]"/>
      <dgm:spPr/>
      <dgm:t>
        <a:bodyPr/>
        <a:lstStyle/>
        <a:p>
          <a:r>
            <a:rPr lang="en-US" dirty="0" smtClean="0"/>
            <a:t>Lack of Exercise</a:t>
          </a:r>
          <a:endParaRPr lang="en-US" dirty="0"/>
        </a:p>
      </dgm:t>
    </dgm:pt>
    <dgm:pt modelId="{F9B70A75-4D69-F440-8E56-5B367E8FFEC4}" type="parTrans" cxnId="{E81BC2A4-762E-1D4F-8A48-8805B3317DB5}">
      <dgm:prSet/>
      <dgm:spPr/>
      <dgm:t>
        <a:bodyPr/>
        <a:lstStyle/>
        <a:p>
          <a:endParaRPr lang="en-US"/>
        </a:p>
      </dgm:t>
    </dgm:pt>
    <dgm:pt modelId="{7C8ACA37-2899-2845-BBA3-6C59C15E8CE0}" type="sibTrans" cxnId="{E81BC2A4-762E-1D4F-8A48-8805B3317DB5}">
      <dgm:prSet/>
      <dgm:spPr/>
      <dgm:t>
        <a:bodyPr/>
        <a:lstStyle/>
        <a:p>
          <a:endParaRPr lang="en-US"/>
        </a:p>
      </dgm:t>
    </dgm:pt>
    <dgm:pt modelId="{3C3AE057-785B-1F46-AAD1-6A30147F2536}">
      <dgm:prSet phldrT="[Text]"/>
      <dgm:spPr/>
      <dgm:t>
        <a:bodyPr/>
        <a:lstStyle/>
        <a:p>
          <a:r>
            <a:rPr lang="en-US" dirty="0" smtClean="0"/>
            <a:t>Diabetes</a:t>
          </a:r>
          <a:endParaRPr lang="en-US" dirty="0"/>
        </a:p>
      </dgm:t>
    </dgm:pt>
    <dgm:pt modelId="{C7B500B7-EFF9-564E-827D-936C7B0308B6}" type="parTrans" cxnId="{88806130-C1BC-564A-83C7-B860340AE9FB}">
      <dgm:prSet/>
      <dgm:spPr/>
      <dgm:t>
        <a:bodyPr/>
        <a:lstStyle/>
        <a:p>
          <a:endParaRPr lang="en-US"/>
        </a:p>
      </dgm:t>
    </dgm:pt>
    <dgm:pt modelId="{0BF8C1AA-CF95-9045-8F61-E54F1CA74774}" type="sibTrans" cxnId="{88806130-C1BC-564A-83C7-B860340AE9FB}">
      <dgm:prSet/>
      <dgm:spPr/>
      <dgm:t>
        <a:bodyPr/>
        <a:lstStyle/>
        <a:p>
          <a:endParaRPr lang="en-US"/>
        </a:p>
      </dgm:t>
    </dgm:pt>
    <dgm:pt modelId="{5112F982-1DA3-8A45-8B56-CAA8F4AD9AC5}">
      <dgm:prSet phldrT="[Text]"/>
      <dgm:spPr/>
      <dgm:t>
        <a:bodyPr/>
        <a:lstStyle/>
        <a:p>
          <a:r>
            <a:rPr lang="en-US" dirty="0" smtClean="0"/>
            <a:t>Diet</a:t>
          </a:r>
          <a:endParaRPr lang="en-US" dirty="0"/>
        </a:p>
      </dgm:t>
    </dgm:pt>
    <dgm:pt modelId="{F3118523-230F-0D41-A27B-5C1A1310BA1C}" type="parTrans" cxnId="{FBC6DC65-0BDD-3141-9468-AD2E724CE4B0}">
      <dgm:prSet/>
      <dgm:spPr/>
      <dgm:t>
        <a:bodyPr/>
        <a:lstStyle/>
        <a:p>
          <a:endParaRPr lang="en-US"/>
        </a:p>
      </dgm:t>
    </dgm:pt>
    <dgm:pt modelId="{11858734-7E5F-5843-BCE6-134C87496135}" type="sibTrans" cxnId="{FBC6DC65-0BDD-3141-9468-AD2E724CE4B0}">
      <dgm:prSet/>
      <dgm:spPr/>
      <dgm:t>
        <a:bodyPr/>
        <a:lstStyle/>
        <a:p>
          <a:endParaRPr lang="en-US"/>
        </a:p>
      </dgm:t>
    </dgm:pt>
    <dgm:pt modelId="{0CA74BA8-9282-EC4D-8186-FA296B7D0132}">
      <dgm:prSet phldrT="[Text]"/>
      <dgm:spPr/>
      <dgm:t>
        <a:bodyPr/>
        <a:lstStyle/>
        <a:p>
          <a:r>
            <a:rPr lang="en-US" dirty="0" smtClean="0"/>
            <a:t>High Blood Pressure</a:t>
          </a:r>
          <a:endParaRPr lang="en-US" dirty="0"/>
        </a:p>
      </dgm:t>
    </dgm:pt>
    <dgm:pt modelId="{8E6C7BD1-2DD1-854E-98F8-E335F77BAE83}" type="parTrans" cxnId="{887E8E9B-8EE4-0947-B1C1-2F04FA2C0E2A}">
      <dgm:prSet/>
      <dgm:spPr/>
      <dgm:t>
        <a:bodyPr/>
        <a:lstStyle/>
        <a:p>
          <a:endParaRPr lang="en-US"/>
        </a:p>
      </dgm:t>
    </dgm:pt>
    <dgm:pt modelId="{95CD78F4-301F-ED45-A701-EFFC51A86B36}" type="sibTrans" cxnId="{887E8E9B-8EE4-0947-B1C1-2F04FA2C0E2A}">
      <dgm:prSet/>
      <dgm:spPr/>
      <dgm:t>
        <a:bodyPr/>
        <a:lstStyle/>
        <a:p>
          <a:endParaRPr lang="en-US"/>
        </a:p>
      </dgm:t>
    </dgm:pt>
    <dgm:pt modelId="{BF0D5897-0A9C-3E42-AB10-5F4130DC72DE}">
      <dgm:prSet phldrT="[Text]"/>
      <dgm:spPr/>
      <dgm:t>
        <a:bodyPr/>
        <a:lstStyle/>
        <a:p>
          <a:r>
            <a:rPr lang="en-US" dirty="0" smtClean="0"/>
            <a:t>Smoking</a:t>
          </a:r>
          <a:endParaRPr lang="en-US" dirty="0"/>
        </a:p>
      </dgm:t>
    </dgm:pt>
    <dgm:pt modelId="{E555D94D-4AA3-8747-8071-317A8A631E70}" type="parTrans" cxnId="{E0DE3440-73F3-AA40-8789-B73969F7F48F}">
      <dgm:prSet/>
      <dgm:spPr/>
      <dgm:t>
        <a:bodyPr/>
        <a:lstStyle/>
        <a:p>
          <a:endParaRPr lang="en-US"/>
        </a:p>
      </dgm:t>
    </dgm:pt>
    <dgm:pt modelId="{BE4556C7-3B18-624D-AFD0-2806FCDCBC3E}" type="sibTrans" cxnId="{E0DE3440-73F3-AA40-8789-B73969F7F48F}">
      <dgm:prSet/>
      <dgm:spPr/>
      <dgm:t>
        <a:bodyPr/>
        <a:lstStyle/>
        <a:p>
          <a:endParaRPr lang="en-US"/>
        </a:p>
      </dgm:t>
    </dgm:pt>
    <dgm:pt modelId="{FB35BE18-76B7-7144-BEB4-3BCAAAAF85FA}" type="pres">
      <dgm:prSet presAssocID="{AF239DA7-4C59-6248-A3D2-EF71DC8183A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630009-B48A-5741-81C8-3E3B29AD385B}" type="pres">
      <dgm:prSet presAssocID="{AF239DA7-4C59-6248-A3D2-EF71DC8183A9}" presName="matrix" presStyleCnt="0"/>
      <dgm:spPr/>
    </dgm:pt>
    <dgm:pt modelId="{32432CD7-B9B3-C440-86EB-985EDBC51D44}" type="pres">
      <dgm:prSet presAssocID="{AF239DA7-4C59-6248-A3D2-EF71DC8183A9}" presName="tile1" presStyleLbl="node1" presStyleIdx="0" presStyleCnt="4" custLinFactNeighborX="0" custLinFactNeighborY="27"/>
      <dgm:spPr/>
      <dgm:t>
        <a:bodyPr/>
        <a:lstStyle/>
        <a:p>
          <a:endParaRPr lang="en-US"/>
        </a:p>
      </dgm:t>
    </dgm:pt>
    <dgm:pt modelId="{3234E086-46AB-D84E-A11E-CBA3D634AE4C}" type="pres">
      <dgm:prSet presAssocID="{AF239DA7-4C59-6248-A3D2-EF71DC8183A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313CF-EFAD-BE48-82E1-236D44BBEFE1}" type="pres">
      <dgm:prSet presAssocID="{AF239DA7-4C59-6248-A3D2-EF71DC8183A9}" presName="tile2" presStyleLbl="node1" presStyleIdx="1" presStyleCnt="4" custScaleX="99672" custLinFactNeighborX="0" custLinFactNeighborY="-590"/>
      <dgm:spPr/>
      <dgm:t>
        <a:bodyPr/>
        <a:lstStyle/>
        <a:p>
          <a:endParaRPr lang="en-US"/>
        </a:p>
      </dgm:t>
    </dgm:pt>
    <dgm:pt modelId="{4B34DC45-C7F6-A947-9113-A11B56D476DA}" type="pres">
      <dgm:prSet presAssocID="{AF239DA7-4C59-6248-A3D2-EF71DC8183A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E1E7C-9985-D840-ABD4-664B6C6E6B79}" type="pres">
      <dgm:prSet presAssocID="{AF239DA7-4C59-6248-A3D2-EF71DC8183A9}" presName="tile3" presStyleLbl="node1" presStyleIdx="2" presStyleCnt="4"/>
      <dgm:spPr/>
      <dgm:t>
        <a:bodyPr/>
        <a:lstStyle/>
        <a:p>
          <a:endParaRPr lang="en-US"/>
        </a:p>
      </dgm:t>
    </dgm:pt>
    <dgm:pt modelId="{28155EF9-E37C-4C43-AAE9-B857710010EA}" type="pres">
      <dgm:prSet presAssocID="{AF239DA7-4C59-6248-A3D2-EF71DC8183A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9B378-6F61-4E49-BE30-41C378E3C27F}" type="pres">
      <dgm:prSet presAssocID="{AF239DA7-4C59-6248-A3D2-EF71DC8183A9}" presName="tile4" presStyleLbl="node1" presStyleIdx="3" presStyleCnt="4"/>
      <dgm:spPr/>
      <dgm:t>
        <a:bodyPr/>
        <a:lstStyle/>
        <a:p>
          <a:endParaRPr lang="en-US"/>
        </a:p>
      </dgm:t>
    </dgm:pt>
    <dgm:pt modelId="{DB7BDA76-B55C-7041-A86E-8A56F7A74574}" type="pres">
      <dgm:prSet presAssocID="{AF239DA7-4C59-6248-A3D2-EF71DC8183A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2E8DD-50FA-744E-9EBB-75BFA6CBDC1E}" type="pres">
      <dgm:prSet presAssocID="{AF239DA7-4C59-6248-A3D2-EF71DC8183A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0DE3440-73F3-AA40-8789-B73969F7F48F}" srcId="{C7957939-F666-DE46-BFA1-2824D861F4B8}" destId="{BF0D5897-0A9C-3E42-AB10-5F4130DC72DE}" srcOrd="2" destOrd="0" parTransId="{E555D94D-4AA3-8747-8071-317A8A631E70}" sibTransId="{BE4556C7-3B18-624D-AFD0-2806FCDCBC3E}"/>
    <dgm:cxn modelId="{F049CEC1-6124-C145-9AB6-D74E480CE67F}" type="presOf" srcId="{5112F982-1DA3-8A45-8B56-CAA8F4AD9AC5}" destId="{FF89B378-6F61-4E49-BE30-41C378E3C27F}" srcOrd="0" destOrd="0" presId="urn:microsoft.com/office/officeart/2005/8/layout/matrix1"/>
    <dgm:cxn modelId="{E81BC2A4-762E-1D4F-8A48-8805B3317DB5}" srcId="{AF239DA7-4C59-6248-A3D2-EF71DC8183A9}" destId="{C7957939-F666-DE46-BFA1-2824D861F4B8}" srcOrd="0" destOrd="0" parTransId="{F9B70A75-4D69-F440-8E56-5B367E8FFEC4}" sibTransId="{7C8ACA37-2899-2845-BBA3-6C59C15E8CE0}"/>
    <dgm:cxn modelId="{6CD26BCA-44B0-A44E-93EF-313C2987CDB8}" type="presOf" srcId="{0CA74BA8-9282-EC4D-8186-FA296B7D0132}" destId="{5C8313CF-EFAD-BE48-82E1-236D44BBEFE1}" srcOrd="0" destOrd="0" presId="urn:microsoft.com/office/officeart/2005/8/layout/matrix1"/>
    <dgm:cxn modelId="{88806130-C1BC-564A-83C7-B860340AE9FB}" srcId="{C7957939-F666-DE46-BFA1-2824D861F4B8}" destId="{3C3AE057-785B-1F46-AAD1-6A30147F2536}" srcOrd="0" destOrd="0" parTransId="{C7B500B7-EFF9-564E-827D-936C7B0308B6}" sibTransId="{0BF8C1AA-CF95-9045-8F61-E54F1CA74774}"/>
    <dgm:cxn modelId="{887E8E9B-8EE4-0947-B1C1-2F04FA2C0E2A}" srcId="{C7957939-F666-DE46-BFA1-2824D861F4B8}" destId="{0CA74BA8-9282-EC4D-8186-FA296B7D0132}" srcOrd="1" destOrd="0" parTransId="{8E6C7BD1-2DD1-854E-98F8-E335F77BAE83}" sibTransId="{95CD78F4-301F-ED45-A701-EFFC51A86B36}"/>
    <dgm:cxn modelId="{BC5B84DA-C07B-8F43-B613-16830323C1C3}" type="presOf" srcId="{C7957939-F666-DE46-BFA1-2824D861F4B8}" destId="{1512E8DD-50FA-744E-9EBB-75BFA6CBDC1E}" srcOrd="0" destOrd="0" presId="urn:microsoft.com/office/officeart/2005/8/layout/matrix1"/>
    <dgm:cxn modelId="{0E7CDD78-388D-FD4F-8104-28A1E7E8871E}" type="presOf" srcId="{BF0D5897-0A9C-3E42-AB10-5F4130DC72DE}" destId="{28155EF9-E37C-4C43-AAE9-B857710010EA}" srcOrd="1" destOrd="0" presId="urn:microsoft.com/office/officeart/2005/8/layout/matrix1"/>
    <dgm:cxn modelId="{E37D7E7E-D686-B449-9B06-A17593F01C97}" type="presOf" srcId="{AF239DA7-4C59-6248-A3D2-EF71DC8183A9}" destId="{FB35BE18-76B7-7144-BEB4-3BCAAAAF85FA}" srcOrd="0" destOrd="0" presId="urn:microsoft.com/office/officeart/2005/8/layout/matrix1"/>
    <dgm:cxn modelId="{419DF4BB-B084-CC4D-9CAD-EFB52C906B89}" type="presOf" srcId="{5112F982-1DA3-8A45-8B56-CAA8F4AD9AC5}" destId="{DB7BDA76-B55C-7041-A86E-8A56F7A74574}" srcOrd="1" destOrd="0" presId="urn:microsoft.com/office/officeart/2005/8/layout/matrix1"/>
    <dgm:cxn modelId="{85A3EEBA-318C-764A-B1E8-03110235C07E}" type="presOf" srcId="{3C3AE057-785B-1F46-AAD1-6A30147F2536}" destId="{32432CD7-B9B3-C440-86EB-985EDBC51D44}" srcOrd="0" destOrd="0" presId="urn:microsoft.com/office/officeart/2005/8/layout/matrix1"/>
    <dgm:cxn modelId="{81C69A43-EAC2-FD40-9566-00E2EC16FE66}" type="presOf" srcId="{3C3AE057-785B-1F46-AAD1-6A30147F2536}" destId="{3234E086-46AB-D84E-A11E-CBA3D634AE4C}" srcOrd="1" destOrd="0" presId="urn:microsoft.com/office/officeart/2005/8/layout/matrix1"/>
    <dgm:cxn modelId="{51E24C92-2631-C446-9F75-66B3346C2436}" type="presOf" srcId="{0CA74BA8-9282-EC4D-8186-FA296B7D0132}" destId="{4B34DC45-C7F6-A947-9113-A11B56D476DA}" srcOrd="1" destOrd="0" presId="urn:microsoft.com/office/officeart/2005/8/layout/matrix1"/>
    <dgm:cxn modelId="{4F77C443-3C8B-BD4A-AB37-9D66555391F2}" type="presOf" srcId="{BF0D5897-0A9C-3E42-AB10-5F4130DC72DE}" destId="{924E1E7C-9985-D840-ABD4-664B6C6E6B79}" srcOrd="0" destOrd="0" presId="urn:microsoft.com/office/officeart/2005/8/layout/matrix1"/>
    <dgm:cxn modelId="{FBC6DC65-0BDD-3141-9468-AD2E724CE4B0}" srcId="{C7957939-F666-DE46-BFA1-2824D861F4B8}" destId="{5112F982-1DA3-8A45-8B56-CAA8F4AD9AC5}" srcOrd="3" destOrd="0" parTransId="{F3118523-230F-0D41-A27B-5C1A1310BA1C}" sibTransId="{11858734-7E5F-5843-BCE6-134C87496135}"/>
    <dgm:cxn modelId="{844C7D9B-5791-0642-B90B-D7DC8C0199CC}" type="presParOf" srcId="{FB35BE18-76B7-7144-BEB4-3BCAAAAF85FA}" destId="{F8630009-B48A-5741-81C8-3E3B29AD385B}" srcOrd="0" destOrd="0" presId="urn:microsoft.com/office/officeart/2005/8/layout/matrix1"/>
    <dgm:cxn modelId="{6DD7C97D-B7C6-8A4C-9B42-3C3B5D9E5A1A}" type="presParOf" srcId="{F8630009-B48A-5741-81C8-3E3B29AD385B}" destId="{32432CD7-B9B3-C440-86EB-985EDBC51D44}" srcOrd="0" destOrd="0" presId="urn:microsoft.com/office/officeart/2005/8/layout/matrix1"/>
    <dgm:cxn modelId="{A1CD267A-B418-3F41-99FB-9D9998924693}" type="presParOf" srcId="{F8630009-B48A-5741-81C8-3E3B29AD385B}" destId="{3234E086-46AB-D84E-A11E-CBA3D634AE4C}" srcOrd="1" destOrd="0" presId="urn:microsoft.com/office/officeart/2005/8/layout/matrix1"/>
    <dgm:cxn modelId="{BCBA7801-EA80-2043-A3FF-3A04E217B2EA}" type="presParOf" srcId="{F8630009-B48A-5741-81C8-3E3B29AD385B}" destId="{5C8313CF-EFAD-BE48-82E1-236D44BBEFE1}" srcOrd="2" destOrd="0" presId="urn:microsoft.com/office/officeart/2005/8/layout/matrix1"/>
    <dgm:cxn modelId="{EA471BD2-9342-0340-8106-D161FD88BD91}" type="presParOf" srcId="{F8630009-B48A-5741-81C8-3E3B29AD385B}" destId="{4B34DC45-C7F6-A947-9113-A11B56D476DA}" srcOrd="3" destOrd="0" presId="urn:microsoft.com/office/officeart/2005/8/layout/matrix1"/>
    <dgm:cxn modelId="{05EC57AC-5269-1543-81AE-F6CC4F827872}" type="presParOf" srcId="{F8630009-B48A-5741-81C8-3E3B29AD385B}" destId="{924E1E7C-9985-D840-ABD4-664B6C6E6B79}" srcOrd="4" destOrd="0" presId="urn:microsoft.com/office/officeart/2005/8/layout/matrix1"/>
    <dgm:cxn modelId="{4CD53E32-0342-2D4C-A739-931A122BA5A5}" type="presParOf" srcId="{F8630009-B48A-5741-81C8-3E3B29AD385B}" destId="{28155EF9-E37C-4C43-AAE9-B857710010EA}" srcOrd="5" destOrd="0" presId="urn:microsoft.com/office/officeart/2005/8/layout/matrix1"/>
    <dgm:cxn modelId="{99149D48-095C-E243-8AB8-CFE8640DD8AE}" type="presParOf" srcId="{F8630009-B48A-5741-81C8-3E3B29AD385B}" destId="{FF89B378-6F61-4E49-BE30-41C378E3C27F}" srcOrd="6" destOrd="0" presId="urn:microsoft.com/office/officeart/2005/8/layout/matrix1"/>
    <dgm:cxn modelId="{05441FD7-9762-ED45-B1E6-8FCAC495D8E4}" type="presParOf" srcId="{F8630009-B48A-5741-81C8-3E3B29AD385B}" destId="{DB7BDA76-B55C-7041-A86E-8A56F7A74574}" srcOrd="7" destOrd="0" presId="urn:microsoft.com/office/officeart/2005/8/layout/matrix1"/>
    <dgm:cxn modelId="{465111D7-BF82-E341-8D94-6424D0ED2B71}" type="presParOf" srcId="{FB35BE18-76B7-7144-BEB4-3BCAAAAF85FA}" destId="{1512E8DD-50FA-744E-9EBB-75BFA6CBDC1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C5F25-3222-934F-A633-E8381EE7E939}">
      <dsp:nvSpPr>
        <dsp:cNvPr id="0" name=""/>
        <dsp:cNvSpPr/>
      </dsp:nvSpPr>
      <dsp:spPr>
        <a:xfrm>
          <a:off x="1891226" y="0"/>
          <a:ext cx="4364599" cy="436459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7C3AC-CC86-8143-99CF-DA8C6B7D1F8E}">
      <dsp:nvSpPr>
        <dsp:cNvPr id="0" name=""/>
        <dsp:cNvSpPr/>
      </dsp:nvSpPr>
      <dsp:spPr>
        <a:xfrm>
          <a:off x="1532794" y="179938"/>
          <a:ext cx="1702193" cy="1702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Good</a:t>
          </a:r>
          <a:endParaRPr lang="en-US" sz="2000" kern="1200" dirty="0"/>
        </a:p>
      </dsp:txBody>
      <dsp:txXfrm>
        <a:off x="1615888" y="263032"/>
        <a:ext cx="1536005" cy="1536005"/>
      </dsp:txXfrm>
    </dsp:sp>
    <dsp:sp modelId="{1DC9352F-5E1C-3448-87AD-B9F549DCA3EE}">
      <dsp:nvSpPr>
        <dsp:cNvPr id="0" name=""/>
        <dsp:cNvSpPr/>
      </dsp:nvSpPr>
      <dsp:spPr>
        <a:xfrm>
          <a:off x="4732600" y="207548"/>
          <a:ext cx="1702193" cy="1702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Bad</a:t>
          </a:r>
          <a:endParaRPr lang="en-US" sz="2000" kern="1200" dirty="0"/>
        </a:p>
      </dsp:txBody>
      <dsp:txXfrm>
        <a:off x="4815694" y="290642"/>
        <a:ext cx="1536005" cy="1536005"/>
      </dsp:txXfrm>
    </dsp:sp>
    <dsp:sp modelId="{8D12EA0A-D435-6C40-8895-6A2E147251EA}">
      <dsp:nvSpPr>
        <dsp:cNvPr id="0" name=""/>
        <dsp:cNvSpPr/>
      </dsp:nvSpPr>
      <dsp:spPr>
        <a:xfrm>
          <a:off x="1684647" y="2376573"/>
          <a:ext cx="1702193" cy="1886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Remove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Cholesterol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From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Arteries</a:t>
          </a:r>
          <a:endParaRPr lang="en-US" sz="1700" kern="1200" dirty="0"/>
        </a:p>
      </dsp:txBody>
      <dsp:txXfrm>
        <a:off x="1767741" y="2459667"/>
        <a:ext cx="1536005" cy="1720182"/>
      </dsp:txXfrm>
    </dsp:sp>
    <dsp:sp modelId="{3AD19F05-D70A-9F4A-B459-B9062FE9BBCB}">
      <dsp:nvSpPr>
        <dsp:cNvPr id="0" name=""/>
        <dsp:cNvSpPr/>
      </dsp:nvSpPr>
      <dsp:spPr>
        <a:xfrm>
          <a:off x="4649771" y="2311132"/>
          <a:ext cx="1702193" cy="1906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Causes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Cholesterol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Build Up &amp;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Blockages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4732865" y="2394226"/>
        <a:ext cx="1536005" cy="1740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1A6ED-82D4-2441-9D42-A9B4A317F07D}">
      <dsp:nvSpPr>
        <dsp:cNvPr id="0" name=""/>
        <dsp:cNvSpPr/>
      </dsp:nvSpPr>
      <dsp:spPr>
        <a:xfrm>
          <a:off x="1209327" y="137"/>
          <a:ext cx="1591220" cy="159122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3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FFFFFF">
              <a:alpha val="75000"/>
            </a:srgbClr>
          </a:outerShdw>
        </a:effectLst>
        <a:scene3d>
          <a:camera prst="orthographicFront">
            <a:rot lat="0" lon="0" rev="0"/>
          </a:camera>
          <a:lightRig rig="sunrise" dir="tl">
            <a:rot lat="0" lon="0" rev="12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LDL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Less than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100</a:t>
          </a:r>
          <a:endParaRPr lang="en-US" sz="1800" kern="1200" dirty="0"/>
        </a:p>
      </dsp:txBody>
      <dsp:txXfrm>
        <a:off x="1442356" y="233166"/>
        <a:ext cx="1125162" cy="1125162"/>
      </dsp:txXfrm>
    </dsp:sp>
    <dsp:sp modelId="{7C4EE82B-04E4-D64C-B8CF-3E73434F697E}">
      <dsp:nvSpPr>
        <dsp:cNvPr id="0" name=""/>
        <dsp:cNvSpPr/>
      </dsp:nvSpPr>
      <dsp:spPr>
        <a:xfrm>
          <a:off x="1543484" y="1720564"/>
          <a:ext cx="922908" cy="922908"/>
        </a:xfrm>
        <a:prstGeom prst="mathPlus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FFFFFF">
              <a:alpha val="75000"/>
            </a:srgbClr>
          </a:outerShdw>
        </a:effectLst>
        <a:scene3d>
          <a:camera prst="orthographicFront">
            <a:rot lat="0" lon="0" rev="0"/>
          </a:camera>
          <a:lightRig rig="sunrise" dir="tl">
            <a:rot lat="0" lon="0" rev="12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665815" y="2073484"/>
        <a:ext cx="678246" cy="217068"/>
      </dsp:txXfrm>
    </dsp:sp>
    <dsp:sp modelId="{9EE77748-6CDE-594A-A048-1B6B65A9081B}">
      <dsp:nvSpPr>
        <dsp:cNvPr id="0" name=""/>
        <dsp:cNvSpPr/>
      </dsp:nvSpPr>
      <dsp:spPr>
        <a:xfrm>
          <a:off x="1209327" y="2772680"/>
          <a:ext cx="1591220" cy="159122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3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FFFFFF">
              <a:alpha val="75000"/>
            </a:srgbClr>
          </a:outerShdw>
        </a:effectLst>
        <a:scene3d>
          <a:camera prst="orthographicFront">
            <a:rot lat="0" lon="0" rev="0"/>
          </a:camera>
          <a:lightRig rig="sunrise" dir="tl">
            <a:rot lat="0" lon="0" rev="12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HDL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More than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40</a:t>
          </a:r>
          <a:endParaRPr lang="en-US" sz="1800" kern="1200" dirty="0"/>
        </a:p>
      </dsp:txBody>
      <dsp:txXfrm>
        <a:off x="1442356" y="3005709"/>
        <a:ext cx="1125162" cy="1125162"/>
      </dsp:txXfrm>
    </dsp:sp>
    <dsp:sp modelId="{6FA966DF-F659-EC45-8232-BD430EE056C1}">
      <dsp:nvSpPr>
        <dsp:cNvPr id="0" name=""/>
        <dsp:cNvSpPr/>
      </dsp:nvSpPr>
      <dsp:spPr>
        <a:xfrm>
          <a:off x="3039231" y="1886051"/>
          <a:ext cx="506008" cy="59193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FFFFFF">
              <a:alpha val="75000"/>
            </a:srgbClr>
          </a:outerShdw>
        </a:effectLst>
        <a:scene3d>
          <a:camera prst="orthographicFront">
            <a:rot lat="0" lon="0" rev="0"/>
          </a:camera>
          <a:lightRig rig="sunrise" dir="tl">
            <a:rot lat="0" lon="0" rev="12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039231" y="2004438"/>
        <a:ext cx="354206" cy="355160"/>
      </dsp:txXfrm>
    </dsp:sp>
    <dsp:sp modelId="{838FD0D8-1E8D-524D-9C9D-29394E2C0689}">
      <dsp:nvSpPr>
        <dsp:cNvPr id="0" name=""/>
        <dsp:cNvSpPr/>
      </dsp:nvSpPr>
      <dsp:spPr>
        <a:xfrm>
          <a:off x="3755280" y="590798"/>
          <a:ext cx="3182441" cy="318244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3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FFFFFF">
              <a:alpha val="75000"/>
            </a:srgbClr>
          </a:outerShdw>
        </a:effectLst>
        <a:scene3d>
          <a:camera prst="orthographicFront">
            <a:rot lat="0" lon="0" rev="0"/>
          </a:camera>
          <a:lightRig rig="sunrise" dir="tl">
            <a:rot lat="0" lon="0" rev="12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Total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Lower than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200</a:t>
          </a:r>
          <a:endParaRPr lang="en-US" sz="3300" kern="1200" dirty="0"/>
        </a:p>
      </dsp:txBody>
      <dsp:txXfrm>
        <a:off x="4221338" y="1056856"/>
        <a:ext cx="2250325" cy="22503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32CD7-B9B3-C440-86EB-985EDBC51D44}">
      <dsp:nvSpPr>
        <dsp:cNvPr id="0" name=""/>
        <dsp:cNvSpPr/>
      </dsp:nvSpPr>
      <dsp:spPr>
        <a:xfrm rot="16200000">
          <a:off x="852372" y="-851697"/>
          <a:ext cx="2498838" cy="420358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Diabetes</a:t>
          </a:r>
          <a:endParaRPr lang="en-US" sz="3100" kern="1200" dirty="0"/>
        </a:p>
      </dsp:txBody>
      <dsp:txXfrm rot="5400000">
        <a:off x="-1" y="675"/>
        <a:ext cx="4203582" cy="1874128"/>
      </dsp:txXfrm>
    </dsp:sp>
    <dsp:sp modelId="{5C8313CF-EFAD-BE48-82E1-236D44BBEFE1}">
      <dsp:nvSpPr>
        <dsp:cNvPr id="0" name=""/>
        <dsp:cNvSpPr/>
      </dsp:nvSpPr>
      <dsp:spPr>
        <a:xfrm>
          <a:off x="4210476" y="0"/>
          <a:ext cx="4189794" cy="249883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High Blood Pressure</a:t>
          </a:r>
          <a:endParaRPr lang="en-US" sz="3100" kern="1200" dirty="0"/>
        </a:p>
      </dsp:txBody>
      <dsp:txXfrm>
        <a:off x="4210476" y="0"/>
        <a:ext cx="4189794" cy="1874128"/>
      </dsp:txXfrm>
    </dsp:sp>
    <dsp:sp modelId="{924E1E7C-9985-D840-ABD4-664B6C6E6B79}">
      <dsp:nvSpPr>
        <dsp:cNvPr id="0" name=""/>
        <dsp:cNvSpPr/>
      </dsp:nvSpPr>
      <dsp:spPr>
        <a:xfrm rot="10800000">
          <a:off x="0" y="2498838"/>
          <a:ext cx="4203582" cy="249883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Smoking</a:t>
          </a:r>
          <a:endParaRPr lang="en-US" sz="3100" kern="1200" dirty="0"/>
        </a:p>
      </dsp:txBody>
      <dsp:txXfrm rot="10800000">
        <a:off x="0" y="3123547"/>
        <a:ext cx="4203582" cy="1874128"/>
      </dsp:txXfrm>
    </dsp:sp>
    <dsp:sp modelId="{FF89B378-6F61-4E49-BE30-41C378E3C27F}">
      <dsp:nvSpPr>
        <dsp:cNvPr id="0" name=""/>
        <dsp:cNvSpPr/>
      </dsp:nvSpPr>
      <dsp:spPr>
        <a:xfrm rot="5400000">
          <a:off x="5055954" y="1646465"/>
          <a:ext cx="2498838" cy="420358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Diet</a:t>
          </a:r>
          <a:endParaRPr lang="en-US" sz="3100" kern="1200" dirty="0"/>
        </a:p>
      </dsp:txBody>
      <dsp:txXfrm rot="-5400000">
        <a:off x="4203582" y="3123547"/>
        <a:ext cx="4203582" cy="1874128"/>
      </dsp:txXfrm>
    </dsp:sp>
    <dsp:sp modelId="{1512E8DD-50FA-744E-9EBB-75BFA6CBDC1E}">
      <dsp:nvSpPr>
        <dsp:cNvPr id="0" name=""/>
        <dsp:cNvSpPr/>
      </dsp:nvSpPr>
      <dsp:spPr>
        <a:xfrm>
          <a:off x="2942507" y="1874128"/>
          <a:ext cx="2522149" cy="124941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08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Lack of Exercise</a:t>
          </a:r>
          <a:endParaRPr lang="en-US" sz="3100" kern="1200" dirty="0"/>
        </a:p>
      </dsp:txBody>
      <dsp:txXfrm>
        <a:off x="3003499" y="1935120"/>
        <a:ext cx="2400165" cy="1127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75936-66EF-3B4B-AA47-946A6ECA2DEE}" type="datetimeFigureOut">
              <a:rPr lang="en-US" smtClean="0"/>
              <a:t>3/27/12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56B97-8E8A-9A45-A58A-D756990E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56B97-8E8A-9A45-A58A-D756990E00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0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61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2"/>
            <a:ext cx="3840480" cy="3316943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3/27/12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8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4"/>
            <a:ext cx="1600200" cy="57086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7" y="417514"/>
            <a:ext cx="6499225" cy="570865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3/27/12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8" y="4343399"/>
            <a:ext cx="8147049" cy="1346014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6"/>
            <a:ext cx="8147050" cy="66338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5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20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8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6"/>
            <a:ext cx="3840480" cy="43640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6"/>
            <a:ext cx="3840480" cy="43640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3/27/12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8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3"/>
            <a:ext cx="3840480" cy="715963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5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3"/>
            <a:ext cx="3840480" cy="715963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5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3/27/12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6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6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3/27/12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3/27/12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61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4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2"/>
            <a:ext cx="3840480" cy="3316943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3/27/12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8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8" y="1761565"/>
            <a:ext cx="8147051" cy="4364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Cholesterol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6169" b="161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820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809" b="4809"/>
          <a:stretch>
            <a:fillRect/>
          </a:stretch>
        </p:blipFill>
        <p:spPr>
          <a:xfrm>
            <a:off x="498475" y="248503"/>
            <a:ext cx="8147050" cy="5877660"/>
          </a:xfrm>
        </p:spPr>
      </p:pic>
      <p:sp>
        <p:nvSpPr>
          <p:cNvPr id="5" name="TextBox 4"/>
          <p:cNvSpPr txBox="1"/>
          <p:nvPr/>
        </p:nvSpPr>
        <p:spPr>
          <a:xfrm>
            <a:off x="2885218" y="6378251"/>
            <a:ext cx="57603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http://</a:t>
            </a:r>
            <a:r>
              <a:rPr lang="en-US" sz="1050" dirty="0" err="1"/>
              <a:t>timigustafson.com</a:t>
            </a:r>
            <a:r>
              <a:rPr lang="en-US" sz="1050" dirty="0"/>
              <a:t>/2010/dietary-cholesterol/</a:t>
            </a:r>
          </a:p>
        </p:txBody>
      </p:sp>
    </p:spTree>
    <p:extLst>
      <p:ext uri="{BB962C8B-B14F-4D97-AF65-F5344CB8AC3E}">
        <p14:creationId xmlns:p14="http://schemas.microsoft.com/office/powerpoint/2010/main" val="643317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541" b="13541"/>
          <a:stretch>
            <a:fillRect/>
          </a:stretch>
        </p:blipFill>
        <p:spPr>
          <a:xfrm>
            <a:off x="498479" y="220892"/>
            <a:ext cx="8147050" cy="6295417"/>
          </a:xfrm>
        </p:spPr>
      </p:pic>
      <p:sp>
        <p:nvSpPr>
          <p:cNvPr id="7" name="TextBox 6"/>
          <p:cNvSpPr txBox="1"/>
          <p:nvPr/>
        </p:nvSpPr>
        <p:spPr>
          <a:xfrm>
            <a:off x="2098340" y="6516309"/>
            <a:ext cx="4527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timigustafson.com</a:t>
            </a:r>
            <a:r>
              <a:rPr lang="en-US" sz="1000" dirty="0"/>
              <a:t>/2010/dietary-cholesterol/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80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54" r="354"/>
          <a:stretch>
            <a:fillRect/>
          </a:stretch>
        </p:blipFill>
        <p:spPr>
          <a:xfrm>
            <a:off x="498475" y="387350"/>
            <a:ext cx="8147050" cy="5738813"/>
          </a:xfrm>
        </p:spPr>
      </p:pic>
      <p:sp>
        <p:nvSpPr>
          <p:cNvPr id="5" name="TextBox 4"/>
          <p:cNvSpPr txBox="1"/>
          <p:nvPr/>
        </p:nvSpPr>
        <p:spPr>
          <a:xfrm>
            <a:off x="2112145" y="6350639"/>
            <a:ext cx="485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timigustafson.com</a:t>
            </a:r>
            <a:r>
              <a:rPr lang="en-US" sz="1000" dirty="0"/>
              <a:t>/2010/dietary-cholesterol/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40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535" r="3535"/>
          <a:stretch>
            <a:fillRect/>
          </a:stretch>
        </p:blipFill>
        <p:spPr>
          <a:xfrm>
            <a:off x="498475" y="511175"/>
            <a:ext cx="8147050" cy="5614988"/>
          </a:xfrm>
        </p:spPr>
      </p:pic>
      <p:sp>
        <p:nvSpPr>
          <p:cNvPr id="5" name="TextBox 4"/>
          <p:cNvSpPr txBox="1"/>
          <p:nvPr/>
        </p:nvSpPr>
        <p:spPr>
          <a:xfrm>
            <a:off x="1877462" y="6378251"/>
            <a:ext cx="524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timigustafson.com</a:t>
            </a:r>
            <a:r>
              <a:rPr lang="en-US" sz="1000" dirty="0"/>
              <a:t>/2010/dietary-cholesterol/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2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A7A58"/>
                </a:solidFill>
              </a:rPr>
              <a:t>Good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Choices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Fruits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Whole – grain cereals : oatmeal, oat- bran</a:t>
            </a:r>
          </a:p>
          <a:p>
            <a:endParaRPr lang="en-US" dirty="0" smtClean="0"/>
          </a:p>
          <a:p>
            <a:r>
              <a:rPr lang="en-US" dirty="0" smtClean="0"/>
              <a:t>Legumes : kidney beans, lentils, chickpeas, black-eyed peas, lima beans</a:t>
            </a:r>
          </a:p>
          <a:p>
            <a:endParaRPr lang="en-US" dirty="0" smtClean="0"/>
          </a:p>
          <a:p>
            <a:r>
              <a:rPr lang="en-US" dirty="0" smtClean="0"/>
              <a:t>Dietary Supplements: flaxseed oil, fish oil, B- complex vitamin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87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Medications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various types of medications for high cholesterol. Some…</a:t>
            </a:r>
          </a:p>
          <a:p>
            <a:r>
              <a:rPr lang="en-US" dirty="0" smtClean="0"/>
              <a:t>lower LDL cholesterol </a:t>
            </a:r>
          </a:p>
          <a:p>
            <a:endParaRPr lang="en-US" dirty="0" smtClean="0"/>
          </a:p>
          <a:p>
            <a:r>
              <a:rPr lang="en-US" dirty="0" smtClean="0"/>
              <a:t>Raise HDL cholesterol</a:t>
            </a:r>
          </a:p>
          <a:p>
            <a:endParaRPr lang="en-US" dirty="0" smtClean="0"/>
          </a:p>
          <a:p>
            <a:r>
              <a:rPr lang="en-US" dirty="0" smtClean="0"/>
              <a:t>Block intestines from absorbing cholesterol</a:t>
            </a:r>
          </a:p>
        </p:txBody>
      </p:sp>
    </p:spTree>
    <p:extLst>
      <p:ext uri="{BB962C8B-B14F-4D97-AF65-F5344CB8AC3E}">
        <p14:creationId xmlns:p14="http://schemas.microsoft.com/office/powerpoint/2010/main" val="1996756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Recommendations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Lifestyle Changes and Medicine can lower your high Cholesterol</a:t>
            </a:r>
          </a:p>
          <a:p>
            <a:r>
              <a:rPr lang="en-US" dirty="0" smtClean="0"/>
              <a:t>Increase Physical Activity</a:t>
            </a:r>
          </a:p>
          <a:p>
            <a:r>
              <a:rPr lang="en-US" dirty="0" smtClean="0"/>
              <a:t>Follow a diet lowers bad cholesterol and increases good cholesterol</a:t>
            </a:r>
          </a:p>
          <a:p>
            <a:r>
              <a:rPr lang="en-US" dirty="0" smtClean="0"/>
              <a:t>Check your cholesterol levels at least once every 5 years</a:t>
            </a:r>
          </a:p>
          <a:p>
            <a:r>
              <a:rPr lang="en-US" dirty="0" smtClean="0"/>
              <a:t>Stop smoking</a:t>
            </a:r>
          </a:p>
          <a:p>
            <a:r>
              <a:rPr lang="en-US" dirty="0" smtClean="0"/>
              <a:t>If your doctor prescribes cholesterol- lowering medication, take it as instructed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9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147051" cy="56291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Cholesterol is a waxy substance that travels in your bloodstream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Cholesterol </a:t>
            </a:r>
            <a:r>
              <a:rPr lang="en-US" sz="2800" dirty="0" smtClean="0"/>
              <a:t>is needed to make some hormones, vitamin D, and substances that help you digest foods.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Cholesterol is also found in foods that come from animal sources.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876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HDL  </a:t>
            </a:r>
            <a:r>
              <a:rPr lang="en-US" dirty="0" smtClean="0">
                <a:solidFill>
                  <a:schemeClr val="accent1"/>
                </a:solidFill>
              </a:rPr>
              <a:t>vs.   </a:t>
            </a:r>
            <a:r>
              <a:rPr lang="en-US" dirty="0" smtClean="0">
                <a:solidFill>
                  <a:srgbClr val="78AA5D"/>
                </a:solidFill>
              </a:rPr>
              <a:t>LDL</a:t>
            </a:r>
            <a:endParaRPr lang="en-US" dirty="0">
              <a:solidFill>
                <a:srgbClr val="78AA5D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391355"/>
              </p:ext>
            </p:extLst>
          </p:nvPr>
        </p:nvGraphicFramePr>
        <p:xfrm>
          <a:off x="788381" y="1761565"/>
          <a:ext cx="8147051" cy="4364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2975" y="1546412"/>
            <a:ext cx="75825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 </a:t>
            </a:r>
            <a:r>
              <a:rPr lang="en-US" sz="1500" dirty="0" smtClean="0"/>
              <a:t>                 High- Density Lipoprotein                  Low- Density Lipoprotein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1530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Cholesterol Levels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403116"/>
              </p:ext>
            </p:extLst>
          </p:nvPr>
        </p:nvGraphicFramePr>
        <p:xfrm>
          <a:off x="498475" y="1762125"/>
          <a:ext cx="8147050" cy="436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545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905" b="2905"/>
          <a:stretch>
            <a:fillRect/>
          </a:stretch>
        </p:blipFill>
        <p:spPr>
          <a:xfrm>
            <a:off x="498479" y="355972"/>
            <a:ext cx="8147050" cy="6032500"/>
          </a:xfrm>
        </p:spPr>
      </p:pic>
    </p:spTree>
    <p:extLst>
      <p:ext uri="{BB962C8B-B14F-4D97-AF65-F5344CB8AC3E}">
        <p14:creationId xmlns:p14="http://schemas.microsoft.com/office/powerpoint/2010/main" val="59818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67533459"/>
              </p:ext>
            </p:extLst>
          </p:nvPr>
        </p:nvGraphicFramePr>
        <p:xfrm>
          <a:off x="386536" y="1615272"/>
          <a:ext cx="8407165" cy="4997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0585" y="289920"/>
            <a:ext cx="7026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                                                             		   Risk Factors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854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8" y="914400"/>
            <a:ext cx="8147051" cy="5670575"/>
          </a:xfrm>
        </p:spPr>
        <p:txBody>
          <a:bodyPr/>
          <a:lstStyle/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Gender</a:t>
            </a:r>
            <a:r>
              <a:rPr lang="en-US" dirty="0" smtClean="0"/>
              <a:t>: After menopause, a women’s LDL level goes up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C6B178"/>
                </a:solidFill>
              </a:rPr>
              <a:t>Age</a:t>
            </a:r>
            <a:r>
              <a:rPr lang="en-US" dirty="0" smtClean="0"/>
              <a:t>: Your risk increases as you get older.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Age 45 for men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age 55 for women</a:t>
            </a:r>
          </a:p>
          <a:p>
            <a:pPr marL="0" indent="0"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rgbClr val="C6B178"/>
                </a:solidFill>
              </a:rPr>
              <a:t>Family History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Your risk increases if a father or brother was affected by early heart disease (before age 55) or a mother or sister affected by early heart disease (before age 65)</a:t>
            </a:r>
            <a:endParaRPr lang="en-US" dirty="0">
              <a:solidFill>
                <a:srgbClr val="C6B1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1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49" y="707416"/>
            <a:ext cx="8147051" cy="572579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        </a:t>
            </a:r>
            <a:r>
              <a:rPr lang="en-US" sz="4000" dirty="0" smtClean="0">
                <a:solidFill>
                  <a:schemeClr val="accent4"/>
                </a:solidFill>
              </a:rPr>
              <a:t>Fats</a:t>
            </a:r>
            <a:endParaRPr lang="en-US" dirty="0" smtClean="0"/>
          </a:p>
          <a:p>
            <a:r>
              <a:rPr lang="en-US" dirty="0" smtClean="0"/>
              <a:t>LDL (BAD) is found in saturated fats</a:t>
            </a:r>
          </a:p>
          <a:p>
            <a:r>
              <a:rPr lang="en-US" dirty="0" smtClean="0"/>
              <a:t>Examples of saturated fats are fatty meats, poultry skin, coconut and palm oil, pastries, cookies, and high fat dairy foods like milk.</a:t>
            </a:r>
          </a:p>
          <a:p>
            <a:r>
              <a:rPr lang="en-US" dirty="0" smtClean="0"/>
              <a:t>HDL (GOOD) is found in unsaturated fats</a:t>
            </a:r>
          </a:p>
          <a:p>
            <a:r>
              <a:rPr lang="en-US" dirty="0" smtClean="0"/>
              <a:t>Examples of unsaturated fats are fish, avocado, nuts (almond, peanuts, hazelnut, ad pecan), and some oils (canola, olive, peanut)</a:t>
            </a:r>
          </a:p>
          <a:p>
            <a:r>
              <a:rPr lang="en-US" dirty="0" smtClean="0"/>
              <a:t>Trans fat (VERY BAD) raises LDL &amp; lower HDL. Found in fried and processed foods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269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948" r="4948"/>
          <a:stretch>
            <a:fillRect/>
          </a:stretch>
        </p:blipFill>
        <p:spPr>
          <a:xfrm>
            <a:off x="498475" y="303213"/>
            <a:ext cx="8147050" cy="5822950"/>
          </a:xfrm>
        </p:spPr>
      </p:pic>
    </p:spTree>
    <p:extLst>
      <p:ext uri="{BB962C8B-B14F-4D97-AF65-F5344CB8AC3E}">
        <p14:creationId xmlns:p14="http://schemas.microsoft.com/office/powerpoint/2010/main" val="1814553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322</Words>
  <Application>Microsoft Macintosh PowerPoint</Application>
  <PresentationFormat>On-screen Show (4:3)</PresentationFormat>
  <Paragraphs>74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Saddle</vt:lpstr>
      <vt:lpstr>Cholesterol</vt:lpstr>
      <vt:lpstr>PowerPoint Presentation</vt:lpstr>
      <vt:lpstr>HDL  vs.   LDL</vt:lpstr>
      <vt:lpstr>Cholesterol Levels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Choices</vt:lpstr>
      <vt:lpstr>Medications</vt:lpstr>
      <vt:lpstr>Recommendations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Micaela Mann</dc:creator>
  <cp:lastModifiedBy>Micaela Mann</cp:lastModifiedBy>
  <cp:revision>27</cp:revision>
  <cp:lastPrinted>2012-03-27T23:39:07Z</cp:lastPrinted>
  <dcterms:created xsi:type="dcterms:W3CDTF">2012-03-22T22:27:21Z</dcterms:created>
  <dcterms:modified xsi:type="dcterms:W3CDTF">2012-03-27T23:39:20Z</dcterms:modified>
</cp:coreProperties>
</file>