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12/19/2016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12/19/2016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12/19/2016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12/19/2016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12/19/2016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12/19/2016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12/19/2016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12/19/2016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12/19/2016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12/19/2016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12/19/2016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12/19/2016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12/19/2016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12/19/2016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different forms of Pop Culture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828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Games</a:t>
            </a:r>
          </a:p>
        </p:txBody>
      </p:sp>
      <p:sp>
        <p:nvSpPr>
          <p:cNvPr id="3" name="Content Placeholder 2"/>
          <p:cNvSpPr>
            <a:spLocks noGrp="1"/>
          </p:cNvSpPr>
          <p:nvPr>
            <p:ph idx="1"/>
          </p:nvPr>
        </p:nvSpPr>
        <p:spPr/>
        <p:txBody>
          <a:bodyPr/>
          <a:lstStyle/>
          <a:p>
            <a:r>
              <a:rPr lang="en-US" dirty="0"/>
              <a:t>In the last decade, video games easily became one of the most popular forms of enjoyment for the public. The most well known and rated games emerged in Pop Culture : Call of Duty, Pokémon, Super Mario, Grand Theft Auto, etc. </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91" y="4446165"/>
            <a:ext cx="2505511" cy="14093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39668" y="4430954"/>
            <a:ext cx="2228115" cy="139257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449" y="4278685"/>
            <a:ext cx="2788765" cy="169711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6220" y="4035104"/>
            <a:ext cx="1820294" cy="2231472"/>
          </a:xfrm>
          <a:prstGeom prst="rect">
            <a:avLst/>
          </a:prstGeom>
        </p:spPr>
      </p:pic>
    </p:spTree>
    <p:extLst>
      <p:ext uri="{BB962C8B-B14F-4D97-AF65-F5344CB8AC3E}">
        <p14:creationId xmlns:p14="http://schemas.microsoft.com/office/powerpoint/2010/main" val="198086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ENTERTAINMENT ( Movies)</a:t>
            </a:r>
          </a:p>
        </p:txBody>
      </p:sp>
      <p:sp>
        <p:nvSpPr>
          <p:cNvPr id="3" name="Content Placeholder 2"/>
          <p:cNvSpPr>
            <a:spLocks noGrp="1"/>
          </p:cNvSpPr>
          <p:nvPr>
            <p:ph idx="1"/>
          </p:nvPr>
        </p:nvSpPr>
        <p:spPr/>
        <p:txBody>
          <a:bodyPr/>
          <a:lstStyle/>
          <a:p>
            <a:r>
              <a:rPr lang="en-US" dirty="0"/>
              <a:t>Films play an enormous role in pop culture. Some of the most iconic films were the Star Wars tribology, The Harry Potter movies, Ghostbusters, The Shinning, the Titanic…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25" y="3731742"/>
            <a:ext cx="3173732" cy="19166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551" y="3641125"/>
            <a:ext cx="1510270" cy="22654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214" y="4001775"/>
            <a:ext cx="1855230" cy="154410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1837" y="3674452"/>
            <a:ext cx="3968139" cy="2232078"/>
          </a:xfrm>
          <a:prstGeom prst="rect">
            <a:avLst/>
          </a:prstGeom>
        </p:spPr>
      </p:pic>
    </p:spTree>
    <p:extLst>
      <p:ext uri="{BB962C8B-B14F-4D97-AF65-F5344CB8AC3E}">
        <p14:creationId xmlns:p14="http://schemas.microsoft.com/office/powerpoint/2010/main" val="3823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Television </a:t>
            </a:r>
          </a:p>
        </p:txBody>
      </p:sp>
      <p:sp>
        <p:nvSpPr>
          <p:cNvPr id="3" name="Content Placeholder 2"/>
          <p:cNvSpPr>
            <a:spLocks noGrp="1"/>
          </p:cNvSpPr>
          <p:nvPr>
            <p:ph idx="1"/>
          </p:nvPr>
        </p:nvSpPr>
        <p:spPr/>
        <p:txBody>
          <a:bodyPr/>
          <a:lstStyle/>
          <a:p>
            <a:r>
              <a:rPr lang="en-US" dirty="0"/>
              <a:t>The Major and most popular TV shows in Pop Culture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19" y="3085714"/>
            <a:ext cx="3154062" cy="17610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170" y="3085714"/>
            <a:ext cx="3132898" cy="17610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75" y="2506983"/>
            <a:ext cx="1815331" cy="25640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0540" y="3231820"/>
            <a:ext cx="1956400" cy="146880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990" y="4981333"/>
            <a:ext cx="3059517" cy="1722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5248" y="5023286"/>
            <a:ext cx="2887722" cy="1625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7704" y="5023286"/>
            <a:ext cx="2240843" cy="1680632"/>
          </a:xfrm>
          <a:prstGeom prst="rect">
            <a:avLst/>
          </a:prstGeom>
        </p:spPr>
      </p:pic>
    </p:spTree>
    <p:extLst>
      <p:ext uri="{BB962C8B-B14F-4D97-AF65-F5344CB8AC3E}">
        <p14:creationId xmlns:p14="http://schemas.microsoft.com/office/powerpoint/2010/main" val="159279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Comic Books</a:t>
            </a:r>
          </a:p>
        </p:txBody>
      </p:sp>
      <p:sp>
        <p:nvSpPr>
          <p:cNvPr id="3" name="Content Placeholder 2"/>
          <p:cNvSpPr>
            <a:spLocks noGrp="1"/>
          </p:cNvSpPr>
          <p:nvPr>
            <p:ph idx="1"/>
          </p:nvPr>
        </p:nvSpPr>
        <p:spPr/>
        <p:txBody>
          <a:bodyPr/>
          <a:lstStyle/>
          <a:p>
            <a:r>
              <a:rPr lang="en-US" dirty="0"/>
              <a:t>Comic books were a significant part of history in the 1920’s. When the Great Depression happened people were discouraged and had nothing to look forward to. Comic Books were greatly appreciated and loved as it gave people a sense of escape and adventure.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286" y="4118919"/>
            <a:ext cx="2990336" cy="224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556" y="3955707"/>
            <a:ext cx="4110681" cy="2569176"/>
          </a:xfrm>
          <a:prstGeom prst="rect">
            <a:avLst/>
          </a:prstGeom>
        </p:spPr>
      </p:pic>
    </p:spTree>
    <p:extLst>
      <p:ext uri="{BB962C8B-B14F-4D97-AF65-F5344CB8AC3E}">
        <p14:creationId xmlns:p14="http://schemas.microsoft.com/office/powerpoint/2010/main" val="225179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Novels </a:t>
            </a:r>
          </a:p>
        </p:txBody>
      </p:sp>
      <p:sp>
        <p:nvSpPr>
          <p:cNvPr id="3" name="Content Placeholder 2"/>
          <p:cNvSpPr>
            <a:spLocks noGrp="1"/>
          </p:cNvSpPr>
          <p:nvPr>
            <p:ph idx="1"/>
          </p:nvPr>
        </p:nvSpPr>
        <p:spPr/>
        <p:txBody>
          <a:bodyPr/>
          <a:lstStyle/>
          <a:p>
            <a:r>
              <a:rPr lang="en-US" dirty="0"/>
              <a:t>The most well known novels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01" y="2985829"/>
            <a:ext cx="2613468" cy="2294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336" y="3439833"/>
            <a:ext cx="2783566" cy="14699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465" y="3295831"/>
            <a:ext cx="4120376" cy="2031638"/>
          </a:xfrm>
          <a:prstGeom prst="rect">
            <a:avLst/>
          </a:prstGeom>
        </p:spPr>
      </p:pic>
    </p:spTree>
    <p:extLst>
      <p:ext uri="{BB962C8B-B14F-4D97-AF65-F5344CB8AC3E}">
        <p14:creationId xmlns:p14="http://schemas.microsoft.com/office/powerpoint/2010/main" val="280715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Culture Icons </a:t>
            </a:r>
          </a:p>
        </p:txBody>
      </p:sp>
      <p:pic>
        <p:nvPicPr>
          <p:cNvPr id="4" name="Content Placeholder 3"/>
          <p:cNvPicPr>
            <a:picLocks noGrp="1" noChangeAspect="1"/>
          </p:cNvPicPr>
          <p:nvPr>
            <p:ph idx="1"/>
          </p:nvPr>
        </p:nvPicPr>
        <p:blipFill>
          <a:blip r:embed="rId2"/>
          <a:stretch>
            <a:fillRect/>
          </a:stretch>
        </p:blipFill>
        <p:spPr>
          <a:xfrm>
            <a:off x="716868" y="2350951"/>
            <a:ext cx="1965372" cy="2485962"/>
          </a:xfrm>
        </p:spPr>
      </p:pic>
      <p:pic>
        <p:nvPicPr>
          <p:cNvPr id="5" name="Picture 4"/>
          <p:cNvPicPr>
            <a:picLocks noChangeAspect="1"/>
          </p:cNvPicPr>
          <p:nvPr/>
        </p:nvPicPr>
        <p:blipFill>
          <a:blip r:embed="rId3"/>
          <a:stretch>
            <a:fillRect/>
          </a:stretch>
        </p:blipFill>
        <p:spPr>
          <a:xfrm>
            <a:off x="3004476" y="2350952"/>
            <a:ext cx="2006490" cy="2485962"/>
          </a:xfrm>
          <a:prstGeom prst="rect">
            <a:avLst/>
          </a:prstGeom>
        </p:spPr>
      </p:pic>
      <p:pic>
        <p:nvPicPr>
          <p:cNvPr id="6" name="Picture 5"/>
          <p:cNvPicPr>
            <a:picLocks noChangeAspect="1"/>
          </p:cNvPicPr>
          <p:nvPr/>
        </p:nvPicPr>
        <p:blipFill>
          <a:blip r:embed="rId4"/>
          <a:stretch>
            <a:fillRect/>
          </a:stretch>
        </p:blipFill>
        <p:spPr>
          <a:xfrm>
            <a:off x="5651863" y="2350951"/>
            <a:ext cx="2093039" cy="2707495"/>
          </a:xfrm>
          <a:prstGeom prst="rect">
            <a:avLst/>
          </a:prstGeom>
        </p:spPr>
      </p:pic>
      <p:pic>
        <p:nvPicPr>
          <p:cNvPr id="7" name="Picture 6"/>
          <p:cNvPicPr>
            <a:picLocks noChangeAspect="1"/>
          </p:cNvPicPr>
          <p:nvPr/>
        </p:nvPicPr>
        <p:blipFill>
          <a:blip r:embed="rId5"/>
          <a:stretch>
            <a:fillRect/>
          </a:stretch>
        </p:blipFill>
        <p:spPr>
          <a:xfrm>
            <a:off x="8139500" y="2466172"/>
            <a:ext cx="3742566" cy="2255520"/>
          </a:xfrm>
          <a:prstGeom prst="rect">
            <a:avLst/>
          </a:prstGeom>
        </p:spPr>
      </p:pic>
    </p:spTree>
    <p:extLst>
      <p:ext uri="{BB962C8B-B14F-4D97-AF65-F5344CB8AC3E}">
        <p14:creationId xmlns:p14="http://schemas.microsoft.com/office/powerpoint/2010/main" val="512545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46</TotalTime>
  <Words>162</Words>
  <Application>Microsoft Office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The different forms of Pop Culture</vt:lpstr>
      <vt:lpstr>Video Games</vt:lpstr>
      <vt:lpstr>ENTERTAINMENT ( Movies)</vt:lpstr>
      <vt:lpstr>Television </vt:lpstr>
      <vt:lpstr>Comic Books</vt:lpstr>
      <vt:lpstr>Novels </vt:lpstr>
      <vt:lpstr>Pop Culture Icons </vt:lpstr>
    </vt:vector>
  </TitlesOfParts>
  <Company>Demo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different forms of Pop Culture</dc:title>
  <dc:creator>EC20</dc:creator>
  <cp:lastModifiedBy>stacy</cp:lastModifiedBy>
  <cp:revision>6</cp:revision>
  <dcterms:created xsi:type="dcterms:W3CDTF">2016-12-15T19:58:10Z</dcterms:created>
  <dcterms:modified xsi:type="dcterms:W3CDTF">2016-12-20T00:41:03Z</dcterms:modified>
</cp:coreProperties>
</file>