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Should A Pilot Start </a:t>
            </a:r>
            <a:r>
              <a:rPr lang="en-US" dirty="0" smtClean="0"/>
              <a:t>Descent?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Abu Butt, Amir </a:t>
            </a:r>
            <a:r>
              <a:rPr lang="en-US" dirty="0" err="1" smtClean="0"/>
              <a:t>Magar</a:t>
            </a:r>
            <a:r>
              <a:rPr lang="en-US" dirty="0" smtClean="0"/>
              <a:t>, </a:t>
            </a:r>
            <a:r>
              <a:rPr lang="en-US" dirty="0" err="1" smtClean="0"/>
              <a:t>Nai</a:t>
            </a:r>
            <a:r>
              <a:rPr lang="en-US" dirty="0" smtClean="0"/>
              <a:t> 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07" y="925508"/>
            <a:ext cx="631700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5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conclusion to our project, we found l in the equation. We proved that the plane would land without a vertical acceleration.</a:t>
            </a:r>
          </a:p>
          <a:p>
            <a:r>
              <a:rPr lang="en-US"/>
              <a:t>It was a hard problem but in the end we found out how to do </a:t>
            </a:r>
            <a:r>
              <a:rPr lang="en-US"/>
              <a:t>it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we must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approach path for an aircraft landing is shown in the figure and satisfies the following conditions:</a:t>
            </a:r>
          </a:p>
          <a:p>
            <a:r>
              <a:rPr lang="en-US" dirty="0"/>
              <a:t>The cruising Altitude is h when descent starts at a horizontal distance l from touching down at the origin.</a:t>
            </a:r>
          </a:p>
          <a:p>
            <a:r>
              <a:rPr lang="en-US" dirty="0"/>
              <a:t> The pilot must maintain a constant horizontal speed v throughout descent.</a:t>
            </a:r>
          </a:p>
          <a:p>
            <a:r>
              <a:rPr lang="en-US" dirty="0"/>
              <a:t> The absolute value of the vertical acceleration should not exceed a constant k ( which is much less than the acceleration due to gravity)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1) Find a cubic polynomial P(x) = ax³+bx²+cx+d  that satisfies conditions 1 by imposing suitable conditions on P(x) and  P’(x) at the start of descent and at touchdown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Autofit/>
          </a:bodyPr>
          <a:lstStyle/>
          <a:p>
            <a:r>
              <a:rPr lang="en-US" sz="1100" dirty="0"/>
              <a:t>Process: </a:t>
            </a:r>
          </a:p>
          <a:p>
            <a:r>
              <a:rPr lang="en-US" sz="1100" dirty="0"/>
              <a:t>You are given P(0) = 0, P'(0) = 0, P(L) = h, P'(L) = 0</a:t>
            </a:r>
          </a:p>
          <a:p>
            <a:r>
              <a:rPr lang="en-US" sz="1100" dirty="0"/>
              <a:t>The original equation is P(X) = ax^3 + bx^2 + cx + d</a:t>
            </a:r>
          </a:p>
          <a:p>
            <a:r>
              <a:rPr lang="en-US" sz="1100" dirty="0"/>
              <a:t>P(0) = 0, so plug in zero for X.  You will find that d = 0.</a:t>
            </a:r>
          </a:p>
          <a:p>
            <a:r>
              <a:rPr lang="en-US" sz="1100" dirty="0"/>
              <a:t>Simplify the equation to P(X) = ax^3 + bx^2 + cx.</a:t>
            </a:r>
          </a:p>
          <a:p>
            <a:r>
              <a:rPr lang="en-US" sz="1100" dirty="0"/>
              <a:t>Find the derivative of P(X), which is 3ax^2 + 2bx + c</a:t>
            </a:r>
          </a:p>
          <a:p>
            <a:r>
              <a:rPr lang="en-US" sz="1100" dirty="0"/>
              <a:t>Simplify the equation to P(X) = ax^3 + bx^2</a:t>
            </a:r>
          </a:p>
          <a:p>
            <a:r>
              <a:rPr lang="en-US" sz="1100" dirty="0"/>
              <a:t>Plug in L into X.</a:t>
            </a:r>
          </a:p>
          <a:p>
            <a:r>
              <a:rPr lang="en-US" sz="1100" dirty="0"/>
              <a:t>Solve for b.</a:t>
            </a:r>
          </a:p>
          <a:p>
            <a:r>
              <a:rPr lang="en-US" sz="1100" dirty="0"/>
              <a:t>Now that we have "b," we can substitute it into the equation of aL^3 + bL^2 = h</a:t>
            </a:r>
          </a:p>
          <a:p>
            <a:r>
              <a:rPr lang="en-US" sz="1100" dirty="0"/>
              <a:t>Solve for a</a:t>
            </a:r>
          </a:p>
          <a:p>
            <a:r>
              <a:rPr lang="en-US" sz="1100" dirty="0"/>
              <a:t>Since we have "a" in terms of h and L, we can plug it into the ”b</a:t>
            </a:r>
          </a:p>
          <a:p>
            <a:r>
              <a:rPr lang="en-US" sz="1100" dirty="0"/>
              <a:t>As a result, P(X) = (-h/L^3)x^3 + (3h/2L^2)x^2</a:t>
            </a:r>
          </a:p>
        </p:txBody>
      </p:sp>
    </p:spTree>
    <p:extLst>
      <p:ext uri="{BB962C8B-B14F-4D97-AF65-F5344CB8AC3E}">
        <p14:creationId xmlns:p14="http://schemas.microsoft.com/office/powerpoint/2010/main" val="94742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7" y="620485"/>
            <a:ext cx="7554684" cy="55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Use conditions 2 and 3 to show that 6hv²/l² ≤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Take the derivative of the equation P(x)=ax3+bx2 with respect to time (t)</a:t>
            </a:r>
          </a:p>
          <a:p>
            <a:r>
              <a:rPr lang="en-US" dirty="0"/>
              <a:t>(dx/</a:t>
            </a:r>
            <a:r>
              <a:rPr lang="en-US" dirty="0" err="1"/>
              <a:t>dt</a:t>
            </a:r>
            <a:r>
              <a:rPr lang="en-US" dirty="0"/>
              <a:t>) being with respect to time, replace (dx/</a:t>
            </a:r>
            <a:r>
              <a:rPr lang="en-US" dirty="0" err="1"/>
              <a:t>dt</a:t>
            </a:r>
            <a:r>
              <a:rPr lang="en-US" dirty="0"/>
              <a:t>) with (-v). Where (-v) stands the horizontal velocity </a:t>
            </a:r>
          </a:p>
          <a:p>
            <a:r>
              <a:rPr lang="en-US" dirty="0"/>
              <a:t>Find the derivative again </a:t>
            </a:r>
          </a:p>
          <a:p>
            <a:r>
              <a:rPr lang="en-US" dirty="0"/>
              <a:t>Substitute a, and b that were found in the previous problem </a:t>
            </a:r>
          </a:p>
          <a:p>
            <a:r>
              <a:rPr lang="en-US" dirty="0"/>
              <a:t>SOLVE </a:t>
            </a:r>
          </a:p>
        </p:txBody>
      </p:sp>
    </p:spTree>
    <p:extLst>
      <p:ext uri="{BB962C8B-B14F-4D97-AF65-F5344CB8AC3E}">
        <p14:creationId xmlns:p14="http://schemas.microsoft.com/office/powerpoint/2010/main" val="281739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 scan 3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5313" r="26768" b="26831"/>
          <a:stretch/>
        </p:blipFill>
        <p:spPr>
          <a:xfrm>
            <a:off x="2013857" y="957944"/>
            <a:ext cx="7445829" cy="50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1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Suppose that an airline decides not to allow vertical acceleration of a plane to exceed k = 860 mi/h². If the cruising altitude of a plane is 53,00 </a:t>
            </a:r>
            <a:r>
              <a:rPr lang="en-US" sz="2400" dirty="0" err="1"/>
              <a:t>ft</a:t>
            </a:r>
            <a:r>
              <a:rPr lang="en-US" sz="2400" dirty="0"/>
              <a:t> and the speed is 300 mi how far away from the airport should the pilot start descent?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Take the equation that was found in part 2 and apply it to this problem.</a:t>
            </a:r>
          </a:p>
          <a:p>
            <a:r>
              <a:rPr lang="en-US" dirty="0"/>
              <a:t>Take the equation and the variables that are known and start plugging into the equation. We already know that: k = 860  v = 300    h = 35000  but we must find l </a:t>
            </a:r>
          </a:p>
          <a:p>
            <a:r>
              <a:rPr lang="en-US" dirty="0"/>
              <a:t>Since h is in feet,  we must change it to miles so we must divide 35000 by 5280 getting an answer of 6.63 miles.</a:t>
            </a:r>
          </a:p>
          <a:p>
            <a:r>
              <a:rPr lang="en-US" dirty="0"/>
              <a:t>We must now plug in the variables  into the equation.</a:t>
            </a:r>
          </a:p>
          <a:p>
            <a:r>
              <a:rPr lang="en-US" dirty="0"/>
              <a:t>Find the square root of l²  and get </a:t>
            </a:r>
            <a:r>
              <a:rPr lang="en-US" dirty="0" smtClean="0"/>
              <a:t>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5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9931"/>
            <a:ext cx="8392885" cy="40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853" y="2557463"/>
            <a:ext cx="346629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8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451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Where Should A Pilot Start Descent?</vt:lpstr>
      <vt:lpstr>Problem we must solve</vt:lpstr>
      <vt:lpstr>1) Find a cubic polynomial P(x) = ax³+bx²+cx+d  that satisfies conditions 1 by imposing suitable conditions on P(x) and  P’(x) at the start of descent and at touchdown</vt:lpstr>
      <vt:lpstr>PowerPoint Presentation</vt:lpstr>
      <vt:lpstr>2) Use conditions 2 and 3 to show that 6hv²/l² ≤ k</vt:lpstr>
      <vt:lpstr>PowerPoint Presentation</vt:lpstr>
      <vt:lpstr>Suppose that an airline decides not to allow vertical acceleration of a plane to exceed k = 860 mi/h². If the cruising altitude of a plane is 53,00 ft and the speed is 300 mi how far away from the airport should the pilot start descent?</vt:lpstr>
      <vt:lpstr>PowerPoint Presentation</vt:lpstr>
      <vt:lpstr>Graph     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Should A Pilot Start Descent?</dc:title>
  <dc:creator>abu</dc:creator>
  <cp:lastModifiedBy>abu</cp:lastModifiedBy>
  <cp:revision>2</cp:revision>
  <dcterms:created xsi:type="dcterms:W3CDTF">2014-04-19T21:41:32Z</dcterms:created>
  <dcterms:modified xsi:type="dcterms:W3CDTF">2014-04-19T21:56:13Z</dcterms:modified>
</cp:coreProperties>
</file>