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821" autoAdjust="0"/>
  </p:normalViewPr>
  <p:slideViewPr>
    <p:cSldViewPr>
      <p:cViewPr>
        <p:scale>
          <a:sx n="20" d="100"/>
          <a:sy n="20" d="100"/>
        </p:scale>
        <p:origin x="-1020" y="62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1D61-802F-4933-BA07-DC66A9A34CE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0919-2837-4E73-BEE2-6F00110D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3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0919-2837-4E73-BEE2-6F00110D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92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8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9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1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09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6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23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7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38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56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20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5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37F7-ED4D-4B24-B4E7-4E524538489B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D5BC-6AEE-43BC-8FDA-161D147BC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4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Jin Kick Backdrop HD.di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0" y="20650200"/>
            <a:ext cx="11734800" cy="777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</a:t>
            </a:r>
          </a:p>
          <a:p>
            <a:pPr algn="ctr"/>
            <a:r>
              <a:rPr lang="en-US" dirty="0" smtClean="0"/>
              <a:t>Graphics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838200" y="5638799"/>
            <a:ext cx="11811000" cy="5509200"/>
            <a:chOff x="838200" y="5562599"/>
            <a:chExt cx="14859000" cy="4358954"/>
          </a:xfrm>
        </p:grpSpPr>
        <p:sp>
          <p:nvSpPr>
            <p:cNvPr id="27" name="TextBox 26"/>
            <p:cNvSpPr txBox="1"/>
            <p:nvPr/>
          </p:nvSpPr>
          <p:spPr>
            <a:xfrm>
              <a:off x="838200" y="5562599"/>
              <a:ext cx="14859000" cy="4358954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Ponder the difference between the </a:t>
              </a:r>
              <a:r>
                <a:rPr lang="en-IE" sz="3200" u="sng" dirty="0" smtClean="0">
                  <a:latin typeface="Arial" pitchFamily="34" charset="0"/>
                  <a:cs typeface="Arial" pitchFamily="34" charset="0"/>
                </a:rPr>
                <a:t>concrete mathematics 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and the </a:t>
              </a:r>
              <a:r>
                <a:rPr lang="en-IE" sz="3200" u="sng" dirty="0" smtClean="0">
                  <a:latin typeface="Arial" pitchFamily="34" charset="0"/>
                  <a:cs typeface="Arial" pitchFamily="34" charset="0"/>
                </a:rPr>
                <a:t>organic martial arts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. Initially, one would think that the two have very little in common. However, as juxtaposing they may be, </a:t>
              </a:r>
              <a:r>
                <a:rPr lang="en-IE" sz="3200" b="1" u="sng" dirty="0" smtClean="0">
                  <a:latin typeface="Arial" pitchFamily="34" charset="0"/>
                  <a:cs typeface="Arial" pitchFamily="34" charset="0"/>
                </a:rPr>
                <a:t>martial arts thrive on mathematics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. In our project, we shall research the mathematical aspects of a </a:t>
              </a: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Maui Thai roundhouse kick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	We shall analyze several key components of the kick; </a:t>
              </a: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velocity, acceleration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, etc. to conclude the following: the </a:t>
              </a: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point at which the kick 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is at its </a:t>
              </a: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highest speed 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and</a:t>
              </a:r>
              <a:r>
                <a:rPr lang="en-IE" sz="3200" b="1" dirty="0" smtClean="0">
                  <a:latin typeface="Arial" pitchFamily="34" charset="0"/>
                  <a:cs typeface="Arial" pitchFamily="34" charset="0"/>
                </a:rPr>
                <a:t> speed at impact</a:t>
              </a:r>
              <a:r>
                <a:rPr lang="en-IE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599" y="5638800"/>
              <a:ext cx="5695336" cy="72423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Abstract</a:t>
              </a:r>
              <a:endParaRPr lang="en-IE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37" descr="Citytech Logo 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838200"/>
            <a:ext cx="3352800" cy="365219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3411200" y="609600"/>
            <a:ext cx="13868400" cy="3170099"/>
            <a:chOff x="11658600" y="990600"/>
            <a:chExt cx="12344400" cy="3149840"/>
          </a:xfrm>
        </p:grpSpPr>
        <p:sp>
          <p:nvSpPr>
            <p:cNvPr id="44" name="TextBox 43"/>
            <p:cNvSpPr txBox="1"/>
            <p:nvPr/>
          </p:nvSpPr>
          <p:spPr>
            <a:xfrm>
              <a:off x="11658600" y="990600"/>
              <a:ext cx="12344400" cy="314984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40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4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4000" b="1" dirty="0" smtClean="0">
                  <a:latin typeface="Arial" pitchFamily="34" charset="0"/>
                  <a:cs typeface="Arial" pitchFamily="34" charset="0"/>
                </a:rPr>
                <a:t>Andrew M, Darren G, </a:t>
              </a:r>
              <a:r>
                <a:rPr lang="en-US" sz="4000" b="1" dirty="0" err="1" smtClean="0">
                  <a:latin typeface="Arial" pitchFamily="34" charset="0"/>
                  <a:cs typeface="Arial" pitchFamily="34" charset="0"/>
                </a:rPr>
                <a:t>Izzy</a:t>
              </a:r>
              <a:r>
                <a:rPr lang="en-US" sz="4000" b="1" dirty="0" smtClean="0">
                  <a:latin typeface="Arial" pitchFamily="34" charset="0"/>
                  <a:cs typeface="Arial" pitchFamily="34" charset="0"/>
                </a:rPr>
                <a:t> A, Gabriel O. </a:t>
              </a:r>
            </a:p>
            <a:p>
              <a:pPr algn="ctr"/>
              <a:r>
                <a:rPr lang="en-US" sz="4000" u="sng" dirty="0" smtClean="0">
                  <a:latin typeface="Arial" pitchFamily="34" charset="0"/>
                  <a:cs typeface="Arial" pitchFamily="34" charset="0"/>
                </a:rPr>
                <a:t>Prof. Kate Poirier.</a:t>
              </a:r>
            </a:p>
            <a:p>
              <a:pPr algn="ctr"/>
              <a:r>
                <a:rPr lang="en-US" sz="4000" dirty="0" smtClean="0">
                  <a:latin typeface="Arial" pitchFamily="34" charset="0"/>
                  <a:cs typeface="Arial" pitchFamily="34" charset="0"/>
                </a:rPr>
                <a:t>New York City College of Technology, CUNY Fall 2013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639800" y="1066800"/>
              <a:ext cx="86106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Dynamic </a:t>
              </a:r>
              <a:r>
                <a:rPr lang="en-US" sz="7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Maui Thai Kick</a:t>
              </a:r>
              <a:r>
                <a:rPr lang="en-US" sz="72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!</a:t>
              </a:r>
              <a:endParaRPr lang="en-IE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0" y="11963400"/>
            <a:ext cx="12420601" cy="7772400"/>
            <a:chOff x="221717" y="10439400"/>
            <a:chExt cx="9455683" cy="9448740"/>
          </a:xfrm>
        </p:grpSpPr>
        <p:sp>
          <p:nvSpPr>
            <p:cNvPr id="47" name="TextBox 46"/>
            <p:cNvSpPr txBox="1"/>
            <p:nvPr/>
          </p:nvSpPr>
          <p:spPr>
            <a:xfrm>
              <a:off x="838200" y="10439400"/>
              <a:ext cx="8839200" cy="9448740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The research uses data we collected based off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video recordings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of the kick itself. The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Maui Thai Roundhouse kick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can be used in various ranges such as low,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middle,and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high to inflict damage to different parts of the opponents body. A total of 4 students were involved in  the data collection.</a:t>
              </a: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The Data was obtained by using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2 still cameras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to record the time at which the kick was delivered at each impact. We recorded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several attempts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(made by </a:t>
              </a:r>
              <a:r>
                <a:rPr lang="en-US" sz="3200" b="1" u="sng" dirty="0" err="1" smtClean="0">
                  <a:latin typeface="Arial" pitchFamily="34" charset="0"/>
                  <a:cs typeface="Arial" pitchFamily="34" charset="0"/>
                </a:rPr>
                <a:t>Izzy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 until we captured the best kick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Izzy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could perform.</a:t>
              </a:r>
            </a:p>
            <a:p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(Camera Name): ( info about it)</a:t>
              </a: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(Thing Used to make Graphs) ( Ex: Excel) : (Info about it)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1717" y="10717304"/>
              <a:ext cx="55626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Methodology</a:t>
              </a:r>
              <a:endParaRPr lang="en-IE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097001" y="26289000"/>
            <a:ext cx="13643558" cy="6200954"/>
            <a:chOff x="2534456" y="10896600"/>
            <a:chExt cx="16916400" cy="6200954"/>
          </a:xfrm>
        </p:grpSpPr>
        <p:sp>
          <p:nvSpPr>
            <p:cNvPr id="56" name="TextBox 55"/>
            <p:cNvSpPr txBox="1"/>
            <p:nvPr/>
          </p:nvSpPr>
          <p:spPr>
            <a:xfrm>
              <a:off x="2534456" y="10972800"/>
              <a:ext cx="16916400" cy="6124754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y = 0.0031x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- 0.1193x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+ 1.448x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- 4.5199x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- 17.713x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+ 68.564x + 1311.3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= 0.0186x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- 0.5965x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+ 5.792x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- 13.5597x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- 35.426x + 68.564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y = -0.0054x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+ 0.2589x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- 4.6371x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+ 37.603x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- 132.86x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+ 201.31x + 442.15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= -0.0324x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+ 1.2945x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– 18.5484x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+ 112.809x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– 265.72x + 201.31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y = -0.0006x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+ 0.036x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- 0.7912x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+ 7.7655x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- 33.569x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+ 84.978x - 27.828</a:t>
              </a:r>
            </a:p>
            <a:p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= -0.0036x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+ 0.18x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– 3.1648x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+ 23.2965x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– 67.138x + 84.978</a:t>
              </a:r>
            </a:p>
            <a:p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56" descr="dy dx fon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414" y="12496800"/>
              <a:ext cx="737528" cy="990600"/>
            </a:xfrm>
            <a:prstGeom prst="rect">
              <a:avLst/>
            </a:prstGeom>
          </p:spPr>
        </p:pic>
        <p:pic>
          <p:nvPicPr>
            <p:cNvPr id="58" name="Picture 57" descr="dy dx fon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3259" y="14249400"/>
              <a:ext cx="737528" cy="990600"/>
            </a:xfrm>
            <a:prstGeom prst="rect">
              <a:avLst/>
            </a:prstGeom>
          </p:spPr>
        </p:pic>
        <p:pic>
          <p:nvPicPr>
            <p:cNvPr id="59" name="Picture 58" descr="dy dx fon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3259" y="15925800"/>
              <a:ext cx="737528" cy="990600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628934" y="10896600"/>
              <a:ext cx="446345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Results</a:t>
              </a:r>
              <a:endParaRPr lang="en-IE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1394400" y="15240000"/>
            <a:ext cx="12115800" cy="8839200"/>
            <a:chOff x="7010400" y="18440400"/>
            <a:chExt cx="16002000" cy="6986528"/>
          </a:xfrm>
        </p:grpSpPr>
        <p:sp>
          <p:nvSpPr>
            <p:cNvPr id="77" name="TextBox 76"/>
            <p:cNvSpPr txBox="1"/>
            <p:nvPr/>
          </p:nvSpPr>
          <p:spPr>
            <a:xfrm>
              <a:off x="7010400" y="18440400"/>
              <a:ext cx="16002000" cy="6986528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By recording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Izzy’s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kick from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two different perspectives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we can generate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three graphs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(the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third was calculated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). Andrew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tracked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Izzy’s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right foot and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plotted the points on a graph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Using these points we generated a graph and hence we obtained a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function, a polynomial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for the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Side, Front and Top down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view of the kick. </a:t>
              </a: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We all found the kick’s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mathematical nature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to be very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enticing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the juxtaposition of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concrete math and organic fighting technique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riveted all 4 of us, we also wanted to stand out among other projects due to the peculiar nature of our project.</a:t>
              </a: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In conclusion, by working with the generated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polynomial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we can find all sorts of useful information such as: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the limit of speed at impact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the </a:t>
              </a:r>
              <a:r>
                <a:rPr lang="en-US" sz="3200" b="1" u="sng" dirty="0" smtClean="0">
                  <a:latin typeface="Arial" pitchFamily="34" charset="0"/>
                  <a:cs typeface="Arial" pitchFamily="34" charset="0"/>
                </a:rPr>
                <a:t>point in which the speed of the kick is at it’s max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 This helped all 4 of us to develop a new found </a:t>
              </a:r>
              <a:r>
                <a:rPr lang="en-US" sz="3200" u="sng" dirty="0" smtClean="0">
                  <a:latin typeface="Arial" pitchFamily="34" charset="0"/>
                  <a:cs typeface="Arial" pitchFamily="34" charset="0"/>
                </a:rPr>
                <a:t>appreciation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for martial arts.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18440400"/>
              <a:ext cx="43717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Conclusion</a:t>
              </a:r>
              <a:endParaRPr lang="en-IE" sz="60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1470600" y="24612600"/>
            <a:ext cx="12039600" cy="4191000"/>
            <a:chOff x="29337000" y="9296400"/>
            <a:chExt cx="14097000" cy="3539430"/>
          </a:xfrm>
        </p:grpSpPr>
        <p:sp>
          <p:nvSpPr>
            <p:cNvPr id="83" name="TextBox 82"/>
            <p:cNvSpPr txBox="1"/>
            <p:nvPr/>
          </p:nvSpPr>
          <p:spPr>
            <a:xfrm>
              <a:off x="29337000" y="9296400"/>
              <a:ext cx="14097000" cy="3539430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We would like to sincerely thank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Professor Kate Poirier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for supervising this research and for giving us the opportunity to work on this project.</a:t>
              </a: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	We also give gratuitous warm blessings to the Emerging Scholar program and the Honor Scholar program  and their director 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Dr.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Selwin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William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Dr. Janet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Liou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-Mark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413200" y="9372601"/>
              <a:ext cx="6258528" cy="64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Acknowledgement</a:t>
              </a:r>
              <a:endParaRPr lang="en-IE" sz="4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1546800" y="29260800"/>
            <a:ext cx="11887200" cy="2554545"/>
            <a:chOff x="28617496" y="40843200"/>
            <a:chExt cx="14097000" cy="2554545"/>
          </a:xfrm>
        </p:grpSpPr>
        <p:sp>
          <p:nvSpPr>
            <p:cNvPr id="91" name="TextBox 90"/>
            <p:cNvSpPr txBox="1"/>
            <p:nvPr/>
          </p:nvSpPr>
          <p:spPr>
            <a:xfrm>
              <a:off x="28617496" y="40843200"/>
              <a:ext cx="14097000" cy="2554545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"Swinging the Bat: How to Do the Maui Thai Roundhouse Kick." </a:t>
              </a:r>
              <a:r>
                <a:rPr lang="en-US" sz="3200" i="1" dirty="0" smtClean="0">
                  <a:latin typeface="Arial" pitchFamily="34" charset="0"/>
                  <a:cs typeface="Arial" pitchFamily="34" charset="0"/>
                </a:rPr>
                <a:t>Breaking Muscle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N.p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n.d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Web. 22 Apr. 2014.</a:t>
              </a:r>
            </a:p>
            <a:p>
              <a:pPr algn="just"/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Reference 2.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798227" y="40843200"/>
              <a:ext cx="32287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References</a:t>
              </a:r>
              <a:endParaRPr lang="en-IE" sz="44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5800" y="29032200"/>
            <a:ext cx="10363200" cy="3046988"/>
            <a:chOff x="11506200" y="32918400"/>
            <a:chExt cx="14097000" cy="3046988"/>
          </a:xfrm>
        </p:grpSpPr>
        <p:sp>
          <p:nvSpPr>
            <p:cNvPr id="95" name="TextBox 94"/>
            <p:cNvSpPr txBox="1"/>
            <p:nvPr/>
          </p:nvSpPr>
          <p:spPr>
            <a:xfrm>
              <a:off x="11506200" y="32918400"/>
              <a:ext cx="14097000" cy="3046988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3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4445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52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u="sng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en-US" sz="3200" b="1" u="sng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Data/Functions/ Models: How we used?</a:t>
              </a:r>
            </a:p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The methodology should answer two questions:</a:t>
              </a: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1. How did you collect or generate the data?</a:t>
              </a:r>
            </a:p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2. How did you analyze the data?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582400" y="32918400"/>
              <a:ext cx="335059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Our Method</a:t>
              </a:r>
              <a:endParaRPr lang="en-IE" sz="4400" dirty="0"/>
            </a:p>
          </p:txBody>
        </p:sp>
      </p:grpSp>
      <p:pic>
        <p:nvPicPr>
          <p:cNvPr id="60" name="Picture 59" descr="Test 2 ch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54200" y="4343400"/>
            <a:ext cx="13221132" cy="15909246"/>
          </a:xfrm>
          <a:prstGeom prst="rect">
            <a:avLst/>
          </a:prstGeom>
        </p:spPr>
      </p:pic>
      <p:pic>
        <p:nvPicPr>
          <p:cNvPr id="66" name="Picture 65" descr="Data chart test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92400" y="20650200"/>
            <a:ext cx="11021568" cy="5492496"/>
          </a:xfrm>
          <a:prstGeom prst="rect">
            <a:avLst/>
          </a:prstGeom>
        </p:spPr>
      </p:pic>
      <p:pic>
        <p:nvPicPr>
          <p:cNvPr id="68" name="Picture 67" descr="Discussion bo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3045" y="3962400"/>
            <a:ext cx="12648155" cy="10831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4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183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NYCCT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Soniya</cp:lastModifiedBy>
  <cp:revision>276</cp:revision>
  <dcterms:created xsi:type="dcterms:W3CDTF">2012-11-09T14:41:40Z</dcterms:created>
  <dcterms:modified xsi:type="dcterms:W3CDTF">2014-04-28T01:45:35Z</dcterms:modified>
</cp:coreProperties>
</file>