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2"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53"/>
    <p:restoredTop sz="94665"/>
  </p:normalViewPr>
  <p:slideViewPr>
    <p:cSldViewPr snapToGrid="0" snapToObjects="1">
      <p:cViewPr varScale="1">
        <p:scale>
          <a:sx n="90" d="100"/>
          <a:sy n="90" d="100"/>
        </p:scale>
        <p:origin x="232" y="5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B0DB3-A8FF-4ABB-9E2E-D960422260EB}"/>
              </a:ext>
            </a:extLst>
          </p:cNvPr>
          <p:cNvSpPr>
            <a:spLocks noGrp="1"/>
          </p:cNvSpPr>
          <p:nvPr>
            <p:ph type="ctrTitle"/>
          </p:nvPr>
        </p:nvSpPr>
        <p:spPr>
          <a:xfrm>
            <a:off x="1524000" y="1122363"/>
            <a:ext cx="9144000" cy="3025308"/>
          </a:xfrm>
        </p:spPr>
        <p:txBody>
          <a:bodyPr anchor="b">
            <a:normAutofit/>
          </a:bodyPr>
          <a:lstStyle>
            <a:lvl1pPr algn="ctr">
              <a:defRPr sz="6600"/>
            </a:lvl1pPr>
          </a:lstStyle>
          <a:p>
            <a:r>
              <a:rPr lang="en-US" dirty="0"/>
              <a:t>Click to edit Master title style</a:t>
            </a:r>
          </a:p>
        </p:txBody>
      </p:sp>
      <p:sp>
        <p:nvSpPr>
          <p:cNvPr id="3" name="Subtitle 2">
            <a:extLst>
              <a:ext uri="{FF2B5EF4-FFF2-40B4-BE49-F238E27FC236}">
                <a16:creationId xmlns:a16="http://schemas.microsoft.com/office/drawing/2014/main" id="{8BEE0618-75D7-410F-859C-CDF53BC53E85}"/>
              </a:ext>
            </a:extLst>
          </p:cNvPr>
          <p:cNvSpPr>
            <a:spLocks noGrp="1"/>
          </p:cNvSpPr>
          <p:nvPr>
            <p:ph type="subTitle" idx="1"/>
          </p:nvPr>
        </p:nvSpPr>
        <p:spPr>
          <a:xfrm>
            <a:off x="1524000" y="4386729"/>
            <a:ext cx="9144000" cy="1135529"/>
          </a:xfrm>
        </p:spPr>
        <p:txBody>
          <a:bodyPr>
            <a:normAutofit/>
          </a:bodyPr>
          <a:lstStyle>
            <a:lvl1pPr marL="0" indent="0" algn="ctr">
              <a:lnSpc>
                <a:spcPct val="120000"/>
              </a:lnSpc>
              <a:buNone/>
              <a:defRPr sz="18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237F11-76DB-4DD9-9747-3F38D05BA0FE}"/>
              </a:ext>
            </a:extLst>
          </p:cNvPr>
          <p:cNvSpPr>
            <a:spLocks noGrp="1"/>
          </p:cNvSpPr>
          <p:nvPr>
            <p:ph type="dt" sz="half" idx="10"/>
          </p:nvPr>
        </p:nvSpPr>
        <p:spPr/>
        <p:txBody>
          <a:bodyPr/>
          <a:lstStyle/>
          <a:p>
            <a:fld id="{11EAACC7-3B3F-47D1-959A-EF58926E955E}" type="datetimeFigureOut">
              <a:rPr lang="en-US" smtClean="0"/>
              <a:t>12/16/20</a:t>
            </a:fld>
            <a:endParaRPr lang="en-US"/>
          </a:p>
        </p:txBody>
      </p:sp>
      <p:sp>
        <p:nvSpPr>
          <p:cNvPr id="5" name="Footer Placeholder 4">
            <a:extLst>
              <a:ext uri="{FF2B5EF4-FFF2-40B4-BE49-F238E27FC236}">
                <a16:creationId xmlns:a16="http://schemas.microsoft.com/office/drawing/2014/main" id="{3059F581-81B0-44B3-ABA5-A25CA4BAE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10D591-ADCF-4300-8282-72AE357F3D2D}"/>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678441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E5C77-55F8-4677-A96C-E6D3F5545D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A064EF-ADDA-4943-8F87-A7469D7997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B0D493-D1E7-4358-95E9-B5B80A49E603}"/>
              </a:ext>
            </a:extLst>
          </p:cNvPr>
          <p:cNvSpPr>
            <a:spLocks noGrp="1"/>
          </p:cNvSpPr>
          <p:nvPr>
            <p:ph type="dt" sz="half" idx="10"/>
          </p:nvPr>
        </p:nvSpPr>
        <p:spPr/>
        <p:txBody>
          <a:bodyPr/>
          <a:lstStyle/>
          <a:p>
            <a:fld id="{11EAACC7-3B3F-47D1-959A-EF58926E955E}" type="datetimeFigureOut">
              <a:rPr lang="en-US" smtClean="0"/>
              <a:t>12/16/20</a:t>
            </a:fld>
            <a:endParaRPr lang="en-US"/>
          </a:p>
        </p:txBody>
      </p:sp>
      <p:sp>
        <p:nvSpPr>
          <p:cNvPr id="5" name="Footer Placeholder 4">
            <a:extLst>
              <a:ext uri="{FF2B5EF4-FFF2-40B4-BE49-F238E27FC236}">
                <a16:creationId xmlns:a16="http://schemas.microsoft.com/office/drawing/2014/main" id="{A6E98326-3276-4B9E-960F-10C6677BFA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4C3AC2-288D-4FEE-BF80-0EAEDDFAB049}"/>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902708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333C6A-5417-40BD-BF7A-9405832237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3BCB45-B343-46F6-9718-AA0D68CED1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BDA2A4-FD34-4E17-908F-4367B1E644C3}"/>
              </a:ext>
            </a:extLst>
          </p:cNvPr>
          <p:cNvSpPr>
            <a:spLocks noGrp="1"/>
          </p:cNvSpPr>
          <p:nvPr>
            <p:ph type="dt" sz="half" idx="10"/>
          </p:nvPr>
        </p:nvSpPr>
        <p:spPr/>
        <p:txBody>
          <a:bodyPr/>
          <a:lstStyle/>
          <a:p>
            <a:fld id="{11EAACC7-3B3F-47D1-959A-EF58926E955E}" type="datetimeFigureOut">
              <a:rPr lang="en-US" smtClean="0"/>
              <a:t>12/16/20</a:t>
            </a:fld>
            <a:endParaRPr lang="en-US"/>
          </a:p>
        </p:txBody>
      </p:sp>
      <p:sp>
        <p:nvSpPr>
          <p:cNvPr id="5" name="Footer Placeholder 4">
            <a:extLst>
              <a:ext uri="{FF2B5EF4-FFF2-40B4-BE49-F238E27FC236}">
                <a16:creationId xmlns:a16="http://schemas.microsoft.com/office/drawing/2014/main" id="{93B87AE3-776D-451D-AA52-C06B747248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A0C4D5-BE1E-4D6A-9196-E0F9E42B2E1E}"/>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559780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75558-A264-444E-829B-51AAE6B4BFC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908D9373-37D1-4135-8D34-755E139F79DD}"/>
              </a:ext>
            </a:extLst>
          </p:cNvPr>
          <p:cNvSpPr>
            <a:spLocks noGrp="1"/>
          </p:cNvSpPr>
          <p:nvPr>
            <p:ph idx="1"/>
          </p:nvPr>
        </p:nvSpPr>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55E4A6B-1966-4E57-9FB8-8B111E97BC11}"/>
              </a:ext>
            </a:extLst>
          </p:cNvPr>
          <p:cNvSpPr>
            <a:spLocks noGrp="1"/>
          </p:cNvSpPr>
          <p:nvPr>
            <p:ph type="dt" sz="half" idx="10"/>
          </p:nvPr>
        </p:nvSpPr>
        <p:spPr/>
        <p:txBody>
          <a:bodyPr/>
          <a:lstStyle/>
          <a:p>
            <a:fld id="{11EAACC7-3B3F-47D1-959A-EF58926E955E}" type="datetimeFigureOut">
              <a:rPr lang="en-US" smtClean="0"/>
              <a:t>12/16/20</a:t>
            </a:fld>
            <a:endParaRPr lang="en-US" dirty="0"/>
          </a:p>
        </p:txBody>
      </p:sp>
      <p:sp>
        <p:nvSpPr>
          <p:cNvPr id="5" name="Footer Placeholder 4">
            <a:extLst>
              <a:ext uri="{FF2B5EF4-FFF2-40B4-BE49-F238E27FC236}">
                <a16:creationId xmlns:a16="http://schemas.microsoft.com/office/drawing/2014/main" id="{133FC3DD-F2BE-41FF-895B-00129AAB15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1F830C-8424-4FAF-A011-605AE1D147FC}"/>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2019782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A1BE8-ECC1-4027-B16E-C7BECCA9DF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246C7E1-471A-46AA-8068-98E68C0C20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7C9F8F-EC48-4D16-B4C6-023A7B607BE6}"/>
              </a:ext>
            </a:extLst>
          </p:cNvPr>
          <p:cNvSpPr>
            <a:spLocks noGrp="1"/>
          </p:cNvSpPr>
          <p:nvPr>
            <p:ph type="dt" sz="half" idx="10"/>
          </p:nvPr>
        </p:nvSpPr>
        <p:spPr/>
        <p:txBody>
          <a:bodyPr/>
          <a:lstStyle/>
          <a:p>
            <a:fld id="{11EAACC7-3B3F-47D1-959A-EF58926E955E}" type="datetimeFigureOut">
              <a:rPr lang="en-US" smtClean="0"/>
              <a:t>12/16/20</a:t>
            </a:fld>
            <a:endParaRPr lang="en-US"/>
          </a:p>
        </p:txBody>
      </p:sp>
      <p:sp>
        <p:nvSpPr>
          <p:cNvPr id="5" name="Footer Placeholder 4">
            <a:extLst>
              <a:ext uri="{FF2B5EF4-FFF2-40B4-BE49-F238E27FC236}">
                <a16:creationId xmlns:a16="http://schemas.microsoft.com/office/drawing/2014/main" id="{B79FA5B3-F726-417B-932A-B93E0C8F5A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7D21F1-1A24-43EA-AB09-3024C491E8FB}"/>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2792486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16569-B648-4D50-BEB8-E8DAE24D68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0831B3-A1FD-470C-BEEE-4CFB441502DD}"/>
              </a:ext>
            </a:extLst>
          </p:cNvPr>
          <p:cNvSpPr>
            <a:spLocks noGrp="1"/>
          </p:cNvSpPr>
          <p:nvPr>
            <p:ph sz="half" idx="1"/>
          </p:nvPr>
        </p:nvSpPr>
        <p:spPr>
          <a:xfrm>
            <a:off x="838200" y="1924493"/>
            <a:ext cx="51816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1F34A17-C244-438C-9AE3-FB9B3CE3BD8F}"/>
              </a:ext>
            </a:extLst>
          </p:cNvPr>
          <p:cNvSpPr>
            <a:spLocks noGrp="1"/>
          </p:cNvSpPr>
          <p:nvPr>
            <p:ph sz="half" idx="2"/>
          </p:nvPr>
        </p:nvSpPr>
        <p:spPr>
          <a:xfrm>
            <a:off x="6172200" y="1924493"/>
            <a:ext cx="51816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CFA3AA-3FC1-4B98-8F99-1726F1AC0A38}"/>
              </a:ext>
            </a:extLst>
          </p:cNvPr>
          <p:cNvSpPr>
            <a:spLocks noGrp="1"/>
          </p:cNvSpPr>
          <p:nvPr>
            <p:ph type="dt" sz="half" idx="10"/>
          </p:nvPr>
        </p:nvSpPr>
        <p:spPr/>
        <p:txBody>
          <a:bodyPr/>
          <a:lstStyle/>
          <a:p>
            <a:fld id="{11EAACC7-3B3F-47D1-959A-EF58926E955E}" type="datetimeFigureOut">
              <a:rPr lang="en-US" smtClean="0"/>
              <a:t>12/16/20</a:t>
            </a:fld>
            <a:endParaRPr lang="en-US"/>
          </a:p>
        </p:txBody>
      </p:sp>
      <p:sp>
        <p:nvSpPr>
          <p:cNvPr id="6" name="Footer Placeholder 5">
            <a:extLst>
              <a:ext uri="{FF2B5EF4-FFF2-40B4-BE49-F238E27FC236}">
                <a16:creationId xmlns:a16="http://schemas.microsoft.com/office/drawing/2014/main" id="{1CE10883-BACC-41A1-9067-ECFDB937D7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7660A2-13C9-4432-A6EB-A4FF3D78F15F}"/>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544163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7C843-C993-4E9C-80DD-3620816E56A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D91A8E3-B066-4511-9C6E-A3435B64DD88}"/>
              </a:ext>
            </a:extLst>
          </p:cNvPr>
          <p:cNvSpPr>
            <a:spLocks noGrp="1"/>
          </p:cNvSpPr>
          <p:nvPr>
            <p:ph type="body" idx="1"/>
          </p:nvPr>
        </p:nvSpPr>
        <p:spPr>
          <a:xfrm>
            <a:off x="839788" y="1734325"/>
            <a:ext cx="5157787" cy="823912"/>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86B63-4102-4802-94D7-F138F80F3E19}"/>
              </a:ext>
            </a:extLst>
          </p:cNvPr>
          <p:cNvSpPr>
            <a:spLocks noGrp="1"/>
          </p:cNvSpPr>
          <p:nvPr>
            <p:ph sz="half" idx="2"/>
          </p:nvPr>
        </p:nvSpPr>
        <p:spPr>
          <a:xfrm>
            <a:off x="839788" y="2558237"/>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C924765-08A7-4A60-86DC-DC420F60BBAE}"/>
              </a:ext>
            </a:extLst>
          </p:cNvPr>
          <p:cNvSpPr>
            <a:spLocks noGrp="1"/>
          </p:cNvSpPr>
          <p:nvPr>
            <p:ph type="body" sz="quarter" idx="3"/>
          </p:nvPr>
        </p:nvSpPr>
        <p:spPr>
          <a:xfrm>
            <a:off x="6172200" y="1734325"/>
            <a:ext cx="5183188" cy="823912"/>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AA2795-EFB6-4000-8F25-FBB62646C0CD}"/>
              </a:ext>
            </a:extLst>
          </p:cNvPr>
          <p:cNvSpPr>
            <a:spLocks noGrp="1"/>
          </p:cNvSpPr>
          <p:nvPr>
            <p:ph sz="quarter" idx="4"/>
          </p:nvPr>
        </p:nvSpPr>
        <p:spPr>
          <a:xfrm>
            <a:off x="6172200" y="2558237"/>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942CFB-FE12-494A-9C41-3CB90F07BDAA}"/>
              </a:ext>
            </a:extLst>
          </p:cNvPr>
          <p:cNvSpPr>
            <a:spLocks noGrp="1"/>
          </p:cNvSpPr>
          <p:nvPr>
            <p:ph type="dt" sz="half" idx="10"/>
          </p:nvPr>
        </p:nvSpPr>
        <p:spPr/>
        <p:txBody>
          <a:bodyPr/>
          <a:lstStyle/>
          <a:p>
            <a:fld id="{11EAACC7-3B3F-47D1-959A-EF58926E955E}" type="datetimeFigureOut">
              <a:rPr lang="en-US" smtClean="0"/>
              <a:t>12/16/20</a:t>
            </a:fld>
            <a:endParaRPr lang="en-US"/>
          </a:p>
        </p:txBody>
      </p:sp>
      <p:sp>
        <p:nvSpPr>
          <p:cNvPr id="8" name="Footer Placeholder 7">
            <a:extLst>
              <a:ext uri="{FF2B5EF4-FFF2-40B4-BE49-F238E27FC236}">
                <a16:creationId xmlns:a16="http://schemas.microsoft.com/office/drawing/2014/main" id="{6C3A07E3-59E1-4EBD-9687-4B6ABE96AC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F7BB23-7539-4674-8B66-ACEFF94686CE}"/>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345845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841DB-C73C-4968-B434-A6AA14DAF6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8152BF-92C7-4BF5-A9DB-16A0BF0F5F5D}"/>
              </a:ext>
            </a:extLst>
          </p:cNvPr>
          <p:cNvSpPr>
            <a:spLocks noGrp="1"/>
          </p:cNvSpPr>
          <p:nvPr>
            <p:ph type="dt" sz="half" idx="10"/>
          </p:nvPr>
        </p:nvSpPr>
        <p:spPr/>
        <p:txBody>
          <a:bodyPr/>
          <a:lstStyle/>
          <a:p>
            <a:fld id="{11EAACC7-3B3F-47D1-959A-EF58926E955E}" type="datetimeFigureOut">
              <a:rPr lang="en-US" smtClean="0"/>
              <a:t>12/16/20</a:t>
            </a:fld>
            <a:endParaRPr lang="en-US"/>
          </a:p>
        </p:txBody>
      </p:sp>
      <p:sp>
        <p:nvSpPr>
          <p:cNvPr id="4" name="Footer Placeholder 3">
            <a:extLst>
              <a:ext uri="{FF2B5EF4-FFF2-40B4-BE49-F238E27FC236}">
                <a16:creationId xmlns:a16="http://schemas.microsoft.com/office/drawing/2014/main" id="{C1289DB7-F492-4037-A439-D70F7E55652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FFA96F1-8B8A-4E83-B3C2-E10DE522AD30}"/>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614954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fld id="{11EAACC7-3B3F-47D1-959A-EF58926E955E}" type="datetimeFigureOut">
              <a:rPr lang="en-US" smtClean="0"/>
              <a:t>12/16/20</a:t>
            </a:fld>
            <a:endParaRPr lang="en-US"/>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51746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CBE2C-9DAA-489D-AC88-15CBBA8A9B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E124BE-E494-445A-A4FB-A2A8F28F0C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2446DE-9A32-4774-9F7C-86678CA90E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00115D-61B3-46D0-B4D3-30C374B526CF}"/>
              </a:ext>
            </a:extLst>
          </p:cNvPr>
          <p:cNvSpPr>
            <a:spLocks noGrp="1"/>
          </p:cNvSpPr>
          <p:nvPr>
            <p:ph type="dt" sz="half" idx="10"/>
          </p:nvPr>
        </p:nvSpPr>
        <p:spPr/>
        <p:txBody>
          <a:bodyPr/>
          <a:lstStyle/>
          <a:p>
            <a:fld id="{11EAACC7-3B3F-47D1-959A-EF58926E955E}" type="datetimeFigureOut">
              <a:rPr lang="en-US" smtClean="0"/>
              <a:t>12/16/20</a:t>
            </a:fld>
            <a:endParaRPr lang="en-US"/>
          </a:p>
        </p:txBody>
      </p:sp>
      <p:sp>
        <p:nvSpPr>
          <p:cNvPr id="6" name="Footer Placeholder 5">
            <a:extLst>
              <a:ext uri="{FF2B5EF4-FFF2-40B4-BE49-F238E27FC236}">
                <a16:creationId xmlns:a16="http://schemas.microsoft.com/office/drawing/2014/main" id="{EF3C2AFC-D0F8-469F-B1E0-123C2E066E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B9BCDA-9EF7-4531-8021-AF7B30751516}"/>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2401683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AE558-F89F-4688-94E5-77F37D49F1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CD35AF-8CA2-49BB-BAE9-F29A0186EC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05CAA98-55BD-4118-A8AF-D603060784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BFF4C5-82A8-4AD8-B7E2-2882F657683C}"/>
              </a:ext>
            </a:extLst>
          </p:cNvPr>
          <p:cNvSpPr>
            <a:spLocks noGrp="1"/>
          </p:cNvSpPr>
          <p:nvPr>
            <p:ph type="dt" sz="half" idx="10"/>
          </p:nvPr>
        </p:nvSpPr>
        <p:spPr/>
        <p:txBody>
          <a:bodyPr/>
          <a:lstStyle/>
          <a:p>
            <a:fld id="{11EAACC7-3B3F-47D1-959A-EF58926E955E}" type="datetimeFigureOut">
              <a:rPr lang="en-US" smtClean="0"/>
              <a:t>12/16/20</a:t>
            </a:fld>
            <a:endParaRPr lang="en-US"/>
          </a:p>
        </p:txBody>
      </p:sp>
      <p:sp>
        <p:nvSpPr>
          <p:cNvPr id="6" name="Footer Placeholder 5">
            <a:extLst>
              <a:ext uri="{FF2B5EF4-FFF2-40B4-BE49-F238E27FC236}">
                <a16:creationId xmlns:a16="http://schemas.microsoft.com/office/drawing/2014/main" id="{3860B401-B64F-417B-8AD6-581A22E5E0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24BD4C-7149-44BF-8150-F72CAA95A56D}"/>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235654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4436E0F2-A64B-471E-93C0-8DFE08CC57C8}"/>
              </a:ext>
            </a:extLst>
          </p:cNvPr>
          <p:cNvCxnSpPr>
            <a:cxnSpLocks/>
          </p:cNvCxnSpPr>
          <p:nvPr/>
        </p:nvCxnSpPr>
        <p:spPr>
          <a:xfrm flipH="1">
            <a:off x="0" y="0"/>
            <a:ext cx="3119718"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C1E3AB1-2A8C-4607-9FAE-D8BDB280FE1A}"/>
              </a:ext>
            </a:extLst>
          </p:cNvPr>
          <p:cNvCxnSpPr>
            <a:cxnSpLocks/>
          </p:cNvCxnSpPr>
          <p:nvPr/>
        </p:nvCxnSpPr>
        <p:spPr>
          <a:xfrm flipH="1">
            <a:off x="0" y="0"/>
            <a:ext cx="903768" cy="65436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6D66059-832F-40B6-A35F-F56C8F38A1E7}"/>
              </a:ext>
            </a:extLst>
          </p:cNvPr>
          <p:cNvCxnSpPr>
            <a:cxnSpLocks/>
          </p:cNvCxnSpPr>
          <p:nvPr/>
        </p:nvCxnSpPr>
        <p:spPr>
          <a:xfrm flipH="1" flipV="1">
            <a:off x="-42863" y="5791200"/>
            <a:ext cx="6286501" cy="106680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515E2ED-7EA9-448D-83FA-54C3DF9723BD}"/>
              </a:ext>
            </a:extLst>
          </p:cNvPr>
          <p:cNvCxnSpPr>
            <a:cxnSpLocks/>
          </p:cNvCxnSpPr>
          <p:nvPr/>
        </p:nvCxnSpPr>
        <p:spPr>
          <a:xfrm flipH="1">
            <a:off x="8462964" y="5848350"/>
            <a:ext cx="3729036" cy="100965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0595356-EABD-4767-AC9D-EA21FF115EC0}"/>
              </a:ext>
            </a:extLst>
          </p:cNvPr>
          <p:cNvCxnSpPr>
            <a:cxnSpLocks/>
          </p:cNvCxnSpPr>
          <p:nvPr/>
        </p:nvCxnSpPr>
        <p:spPr>
          <a:xfrm flipH="1">
            <a:off x="11543158" y="1647825"/>
            <a:ext cx="648842" cy="52101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8CD9F06-9628-469C-B788-A894E3E08281}"/>
              </a:ext>
            </a:extLst>
          </p:cNvPr>
          <p:cNvCxnSpPr>
            <a:cxnSpLocks/>
          </p:cNvCxnSpPr>
          <p:nvPr/>
        </p:nvCxnSpPr>
        <p:spPr>
          <a:xfrm flipH="1" flipV="1">
            <a:off x="10781554" y="0"/>
            <a:ext cx="1410446" cy="42583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550A431-0B61-421B-B4B7-24C0CFF0F938}"/>
              </a:ext>
            </a:extLst>
          </p:cNvPr>
          <p:cNvCxnSpPr>
            <a:cxnSpLocks/>
          </p:cNvCxnSpPr>
          <p:nvPr/>
        </p:nvCxnSpPr>
        <p:spPr>
          <a:xfrm flipH="1" flipV="1">
            <a:off x="6529388" y="-4763"/>
            <a:ext cx="5662612" cy="9319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675B94C5-D205-4339-B029-5D0FD2E5F3DB}"/>
              </a:ext>
            </a:extLst>
          </p:cNvPr>
          <p:cNvSpPr>
            <a:spLocks noGrp="1"/>
          </p:cNvSpPr>
          <p:nvPr>
            <p:ph type="title"/>
          </p:nvPr>
        </p:nvSpPr>
        <p:spPr>
          <a:xfrm>
            <a:off x="1143000" y="533401"/>
            <a:ext cx="9906000" cy="138215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096DC5C-BD34-4CE4-8AA7-A6A4B9516F8F}"/>
              </a:ext>
            </a:extLst>
          </p:cNvPr>
          <p:cNvSpPr>
            <a:spLocks noGrp="1"/>
          </p:cNvSpPr>
          <p:nvPr>
            <p:ph type="body" idx="1"/>
          </p:nvPr>
        </p:nvSpPr>
        <p:spPr>
          <a:xfrm>
            <a:off x="1143000" y="2009554"/>
            <a:ext cx="9906000" cy="402442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1F192A7-D622-449D-9FC2-48FDE4D690F1}"/>
              </a:ext>
            </a:extLst>
          </p:cNvPr>
          <p:cNvSpPr>
            <a:spLocks noGrp="1"/>
          </p:cNvSpPr>
          <p:nvPr>
            <p:ph type="dt" sz="half" idx="2"/>
          </p:nvPr>
        </p:nvSpPr>
        <p:spPr>
          <a:xfrm>
            <a:off x="7337102" y="6398878"/>
            <a:ext cx="4193908" cy="365125"/>
          </a:xfrm>
          <a:prstGeom prst="rect">
            <a:avLst/>
          </a:prstGeom>
        </p:spPr>
        <p:txBody>
          <a:bodyPr vert="horz" lIns="91440" tIns="45720" rIns="91440" bIns="45720" rtlCol="0" anchor="ctr">
            <a:normAutofit/>
          </a:bodyPr>
          <a:lstStyle>
            <a:lvl1pPr algn="r">
              <a:defRPr sz="1100">
                <a:solidFill>
                  <a:schemeClr val="tx2"/>
                </a:solidFill>
                <a:latin typeface="+mn-lt"/>
              </a:defRPr>
            </a:lvl1pPr>
          </a:lstStyle>
          <a:p>
            <a:fld id="{11EAACC7-3B3F-47D1-959A-EF58926E955E}" type="datetimeFigureOut">
              <a:rPr lang="en-US" smtClean="0"/>
              <a:t>12/16/20</a:t>
            </a:fld>
            <a:endParaRPr lang="en-US"/>
          </a:p>
        </p:txBody>
      </p:sp>
      <p:sp>
        <p:nvSpPr>
          <p:cNvPr id="5" name="Footer Placeholder 4">
            <a:extLst>
              <a:ext uri="{FF2B5EF4-FFF2-40B4-BE49-F238E27FC236}">
                <a16:creationId xmlns:a16="http://schemas.microsoft.com/office/drawing/2014/main" id="{8435B93C-2BE9-4847-BFE5-D3CBCC6E948C}"/>
              </a:ext>
            </a:extLst>
          </p:cNvPr>
          <p:cNvSpPr>
            <a:spLocks noGrp="1"/>
          </p:cNvSpPr>
          <p:nvPr>
            <p:ph type="ftr" sz="quarter" idx="3"/>
          </p:nvPr>
        </p:nvSpPr>
        <p:spPr>
          <a:xfrm>
            <a:off x="154429" y="6398878"/>
            <a:ext cx="4497315" cy="365125"/>
          </a:xfrm>
          <a:prstGeom prst="rect">
            <a:avLst/>
          </a:prstGeom>
        </p:spPr>
        <p:txBody>
          <a:bodyPr vert="horz" lIns="91440" tIns="45720" rIns="91440" bIns="45720" rtlCol="0" anchor="ctr">
            <a:normAutofit/>
          </a:bodyPr>
          <a:lstStyle>
            <a:lvl1pPr algn="l">
              <a:defRPr sz="1200" b="1" spc="30" baseline="0">
                <a:solidFill>
                  <a:schemeClr val="tx2"/>
                </a:solidFill>
                <a:latin typeface="+mj-lt"/>
              </a:defRPr>
            </a:lvl1pPr>
          </a:lstStyle>
          <a:p>
            <a:endParaRPr lang="en-US" dirty="0"/>
          </a:p>
        </p:txBody>
      </p:sp>
      <p:sp>
        <p:nvSpPr>
          <p:cNvPr id="6" name="Slide Number Placeholder 5">
            <a:extLst>
              <a:ext uri="{FF2B5EF4-FFF2-40B4-BE49-F238E27FC236}">
                <a16:creationId xmlns:a16="http://schemas.microsoft.com/office/drawing/2014/main" id="{ADF70A99-395E-4F22-8AAB-6C7EE743D7D5}"/>
              </a:ext>
            </a:extLst>
          </p:cNvPr>
          <p:cNvSpPr>
            <a:spLocks noGrp="1"/>
          </p:cNvSpPr>
          <p:nvPr>
            <p:ph type="sldNum" sz="quarter" idx="4"/>
          </p:nvPr>
        </p:nvSpPr>
        <p:spPr>
          <a:xfrm>
            <a:off x="11602477" y="6398878"/>
            <a:ext cx="470887" cy="365125"/>
          </a:xfrm>
          <a:prstGeom prst="rect">
            <a:avLst/>
          </a:prstGeom>
        </p:spPr>
        <p:txBody>
          <a:bodyPr vert="horz" lIns="91440" tIns="45720" rIns="91440" bIns="45720" rtlCol="0" anchor="ctr">
            <a:normAutofit/>
          </a:bodyPr>
          <a:lstStyle>
            <a:lvl1pPr algn="r">
              <a:defRPr sz="1100">
                <a:solidFill>
                  <a:schemeClr val="tx2"/>
                </a:solidFill>
                <a:latin typeface="+mn-lt"/>
              </a:defRPr>
            </a:lvl1pPr>
          </a:lstStyle>
          <a:p>
            <a:fld id="{312CC964-A50B-4C29-B4E4-2C30BB34CCF3}" type="slidenum">
              <a:rPr lang="en-US" smtClean="0"/>
              <a:t>‹#›</a:t>
            </a:fld>
            <a:endParaRPr lang="en-US"/>
          </a:p>
        </p:txBody>
      </p:sp>
    </p:spTree>
    <p:extLst>
      <p:ext uri="{BB962C8B-B14F-4D97-AF65-F5344CB8AC3E}">
        <p14:creationId xmlns:p14="http://schemas.microsoft.com/office/powerpoint/2010/main" val="1680218513"/>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11" r:id="rId6"/>
    <p:sldLayoutId id="2147483706" r:id="rId7"/>
    <p:sldLayoutId id="2147483707" r:id="rId8"/>
    <p:sldLayoutId id="2147483708" r:id="rId9"/>
    <p:sldLayoutId id="2147483710" r:id="rId10"/>
    <p:sldLayoutId id="2147483709" r:id="rId11"/>
  </p:sldLayoutIdLst>
  <p:txStyles>
    <p:titleStyle>
      <a:lvl1pPr algn="l" defTabSz="914400" rtl="0" eaLnBrk="1" latinLnBrk="0" hangingPunct="1">
        <a:lnSpc>
          <a:spcPct val="90000"/>
        </a:lnSpc>
        <a:spcBef>
          <a:spcPct val="0"/>
        </a:spcBef>
        <a:buNone/>
        <a:defRPr sz="4400" i="1" kern="1200" cap="all" baseline="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6E0D4398-84C2-41B8-BF30-3157F7B18D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Demonstrators in Manhattan in June, protesting the death of George Floyd.">
            <a:extLst>
              <a:ext uri="{FF2B5EF4-FFF2-40B4-BE49-F238E27FC236}">
                <a16:creationId xmlns:a16="http://schemas.microsoft.com/office/drawing/2014/main" id="{B8A90A92-C1F7-2240-825E-B0A65709E05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999" r="7067" b="-1"/>
          <a:stretch/>
        </p:blipFill>
        <p:spPr bwMode="auto">
          <a:xfrm>
            <a:off x="20" y="10"/>
            <a:ext cx="9137156" cy="6857989"/>
          </a:xfrm>
          <a:prstGeom prst="rect">
            <a:avLst/>
          </a:prstGeom>
          <a:noFill/>
          <a:extLst>
            <a:ext uri="{909E8E84-426E-40DD-AFC4-6F175D3DCCD1}">
              <a14:hiddenFill xmlns:a14="http://schemas.microsoft.com/office/drawing/2010/main">
                <a:solidFill>
                  <a:srgbClr val="FFFFFF"/>
                </a:solidFill>
              </a14:hiddenFill>
            </a:ext>
          </a:extLst>
        </p:spPr>
      </p:pic>
      <p:sp>
        <p:nvSpPr>
          <p:cNvPr id="137" name="Rectangle 23">
            <a:extLst>
              <a:ext uri="{FF2B5EF4-FFF2-40B4-BE49-F238E27FC236}">
                <a16:creationId xmlns:a16="http://schemas.microsoft.com/office/drawing/2014/main" id="{1E519840-CB5B-442F-AF8C-F848E76997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45558" y="-6724"/>
            <a:ext cx="4265457" cy="6868736"/>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2240216 w 5664007"/>
              <a:gd name="connsiteY0" fmla="*/ 0 h 6857998"/>
              <a:gd name="connsiteX1" fmla="*/ 5664007 w 5664007"/>
              <a:gd name="connsiteY1" fmla="*/ 0 h 6857998"/>
              <a:gd name="connsiteX2" fmla="*/ 5664007 w 5664007"/>
              <a:gd name="connsiteY2" fmla="*/ 6857998 h 6857998"/>
              <a:gd name="connsiteX3" fmla="*/ 0 w 5664007"/>
              <a:gd name="connsiteY3" fmla="*/ 6846045 h 6857998"/>
              <a:gd name="connsiteX4" fmla="*/ 2240216 w 5664007"/>
              <a:gd name="connsiteY4" fmla="*/ 0 h 6857998"/>
              <a:gd name="connsiteX0" fmla="*/ 2170935 w 5594726"/>
              <a:gd name="connsiteY0" fmla="*/ 0 h 6865085"/>
              <a:gd name="connsiteX1" fmla="*/ 5594726 w 5594726"/>
              <a:gd name="connsiteY1" fmla="*/ 0 h 6865085"/>
              <a:gd name="connsiteX2" fmla="*/ 5594726 w 5594726"/>
              <a:gd name="connsiteY2" fmla="*/ 6857998 h 6865085"/>
              <a:gd name="connsiteX3" fmla="*/ 0 w 5594726"/>
              <a:gd name="connsiteY3" fmla="*/ 6865085 h 6865085"/>
              <a:gd name="connsiteX4" fmla="*/ 2170935 w 5594726"/>
              <a:gd name="connsiteY4" fmla="*/ 0 h 6865085"/>
              <a:gd name="connsiteX0" fmla="*/ 1747097 w 5170888"/>
              <a:gd name="connsiteY0" fmla="*/ 0 h 6865085"/>
              <a:gd name="connsiteX1" fmla="*/ 5170888 w 5170888"/>
              <a:gd name="connsiteY1" fmla="*/ 0 h 6865085"/>
              <a:gd name="connsiteX2" fmla="*/ 5170888 w 5170888"/>
              <a:gd name="connsiteY2" fmla="*/ 6857998 h 6865085"/>
              <a:gd name="connsiteX3" fmla="*/ 0 w 5170888"/>
              <a:gd name="connsiteY3" fmla="*/ 6865085 h 6865085"/>
              <a:gd name="connsiteX4" fmla="*/ 1747097 w 5170888"/>
              <a:gd name="connsiteY4" fmla="*/ 0 h 6865085"/>
              <a:gd name="connsiteX0" fmla="*/ 1404766 w 5170888"/>
              <a:gd name="connsiteY0" fmla="*/ 0 h 6865085"/>
              <a:gd name="connsiteX1" fmla="*/ 5170888 w 5170888"/>
              <a:gd name="connsiteY1" fmla="*/ 0 h 6865085"/>
              <a:gd name="connsiteX2" fmla="*/ 5170888 w 5170888"/>
              <a:gd name="connsiteY2" fmla="*/ 6857998 h 6865085"/>
              <a:gd name="connsiteX3" fmla="*/ 0 w 5170888"/>
              <a:gd name="connsiteY3" fmla="*/ 6865085 h 6865085"/>
              <a:gd name="connsiteX4" fmla="*/ 1404766 w 5170888"/>
              <a:gd name="connsiteY4" fmla="*/ 0 h 68650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70888" h="6865085">
                <a:moveTo>
                  <a:pt x="1404766" y="0"/>
                </a:moveTo>
                <a:lnTo>
                  <a:pt x="5170888" y="0"/>
                </a:lnTo>
                <a:lnTo>
                  <a:pt x="5170888" y="6857998"/>
                </a:lnTo>
                <a:lnTo>
                  <a:pt x="0" y="6865085"/>
                </a:lnTo>
                <a:lnTo>
                  <a:pt x="1404766"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3D73D6E-2A7A-7347-B4F1-663A39D191D7}"/>
              </a:ext>
            </a:extLst>
          </p:cNvPr>
          <p:cNvSpPr>
            <a:spLocks noGrp="1"/>
          </p:cNvSpPr>
          <p:nvPr>
            <p:ph type="ctrTitle"/>
          </p:nvPr>
        </p:nvSpPr>
        <p:spPr>
          <a:xfrm>
            <a:off x="8504880" y="3025587"/>
            <a:ext cx="3153720" cy="2985247"/>
          </a:xfrm>
        </p:spPr>
        <p:txBody>
          <a:bodyPr>
            <a:normAutofit fontScale="90000"/>
          </a:bodyPr>
          <a:lstStyle/>
          <a:p>
            <a:br>
              <a:rPr lang="en-US" sz="2700" b="1" i="0" dirty="0"/>
            </a:br>
            <a:br>
              <a:rPr lang="en-US" sz="2700" b="1" i="0" dirty="0"/>
            </a:br>
            <a:br>
              <a:rPr lang="en-US" sz="2700" b="1" i="0" dirty="0"/>
            </a:br>
            <a:br>
              <a:rPr lang="en-US" sz="2700" b="1" i="0" dirty="0"/>
            </a:br>
            <a:r>
              <a:rPr lang="en-US" sz="2700" b="1" i="0" dirty="0"/>
              <a:t>   </a:t>
            </a:r>
            <a:br>
              <a:rPr lang="en-US" sz="2700" b="1" i="0" dirty="0"/>
            </a:br>
            <a:br>
              <a:rPr lang="en-US" sz="2700" b="1" i="0" dirty="0"/>
            </a:br>
            <a:br>
              <a:rPr lang="en-US" sz="2700" b="1" i="0" dirty="0"/>
            </a:br>
            <a:br>
              <a:rPr lang="en-US" sz="2700" b="1" i="0" dirty="0"/>
            </a:br>
            <a:br>
              <a:rPr lang="en-US" sz="2700" b="1" i="0" dirty="0"/>
            </a:br>
            <a:br>
              <a:rPr lang="en-US" sz="2700" b="1" i="0" dirty="0"/>
            </a:br>
            <a:br>
              <a:rPr lang="en-US" sz="2700" b="1" i="0" dirty="0"/>
            </a:br>
            <a:br>
              <a:rPr lang="en-US" sz="2700" b="1" i="0" dirty="0"/>
            </a:br>
            <a:r>
              <a:rPr lang="en-US" sz="2700" b="1" i="0" dirty="0"/>
              <a:t>                                               </a:t>
            </a:r>
            <a:br>
              <a:rPr lang="en-US" sz="4400" dirty="0"/>
            </a:br>
            <a:br>
              <a:rPr lang="en-US" sz="4400" dirty="0"/>
            </a:br>
            <a:r>
              <a:rPr lang="en-US" sz="4000" b="1" i="0" dirty="0"/>
              <a:t>Issue of Inequality in America</a:t>
            </a:r>
            <a:br>
              <a:rPr lang="en-US" sz="4400" i="0" dirty="0"/>
            </a:br>
            <a:br>
              <a:rPr lang="en-US" sz="4400" dirty="0"/>
            </a:br>
            <a:endParaRPr lang="en-US" sz="4400" dirty="0"/>
          </a:p>
        </p:txBody>
      </p:sp>
      <p:sp>
        <p:nvSpPr>
          <p:cNvPr id="3" name="Subtitle 2">
            <a:extLst>
              <a:ext uri="{FF2B5EF4-FFF2-40B4-BE49-F238E27FC236}">
                <a16:creationId xmlns:a16="http://schemas.microsoft.com/office/drawing/2014/main" id="{AD676A16-8A93-0043-94EB-094C57954BAD}"/>
              </a:ext>
            </a:extLst>
          </p:cNvPr>
          <p:cNvSpPr>
            <a:spLocks noGrp="1"/>
          </p:cNvSpPr>
          <p:nvPr>
            <p:ph type="subTitle" idx="1"/>
          </p:nvPr>
        </p:nvSpPr>
        <p:spPr>
          <a:xfrm>
            <a:off x="9137176" y="1116873"/>
            <a:ext cx="2521424" cy="1520669"/>
          </a:xfrm>
        </p:spPr>
        <p:txBody>
          <a:bodyPr>
            <a:normAutofit/>
          </a:bodyPr>
          <a:lstStyle/>
          <a:p>
            <a:pPr algn="r"/>
            <a:r>
              <a:rPr lang="en-US" sz="1600" dirty="0" err="1"/>
              <a:t>BY:Justin</a:t>
            </a:r>
            <a:r>
              <a:rPr lang="en-US" sz="1600" dirty="0"/>
              <a:t> Henry</a:t>
            </a:r>
          </a:p>
        </p:txBody>
      </p:sp>
      <p:cxnSp>
        <p:nvCxnSpPr>
          <p:cNvPr id="139" name="Straight Connector 138">
            <a:extLst>
              <a:ext uri="{FF2B5EF4-FFF2-40B4-BE49-F238E27FC236}">
                <a16:creationId xmlns:a16="http://schemas.microsoft.com/office/drawing/2014/main" id="{AC7EF422-3076-48F2-A38B-7CA851778E0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31959" y="0"/>
            <a:ext cx="5279056" cy="777922"/>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6896548C-21A4-493D-B220-64E89F1EF6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281082" y="-6724"/>
            <a:ext cx="2279175" cy="6864724"/>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5722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B8092E2-D77A-4CE6-BB2D-6269784456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D02CD835-4B0F-45D6-9B85-B049A10057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3"/>
            <a:ext cx="12192000" cy="20089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40BE34-D8EE-2D42-B28C-45BF98D45525}"/>
              </a:ext>
            </a:extLst>
          </p:cNvPr>
          <p:cNvSpPr>
            <a:spLocks noGrp="1"/>
          </p:cNvSpPr>
          <p:nvPr>
            <p:ph type="title"/>
          </p:nvPr>
        </p:nvSpPr>
        <p:spPr>
          <a:xfrm>
            <a:off x="1129553" y="511309"/>
            <a:ext cx="9577116" cy="1221957"/>
          </a:xfrm>
        </p:spPr>
        <p:txBody>
          <a:bodyPr anchor="ctr">
            <a:normAutofit/>
          </a:bodyPr>
          <a:lstStyle/>
          <a:p>
            <a:r>
              <a:rPr lang="en-US" dirty="0"/>
              <a:t>        Where it all started?</a:t>
            </a:r>
          </a:p>
        </p:txBody>
      </p:sp>
      <p:cxnSp>
        <p:nvCxnSpPr>
          <p:cNvPr id="15" name="Straight Connector 14">
            <a:extLst>
              <a:ext uri="{FF2B5EF4-FFF2-40B4-BE49-F238E27FC236}">
                <a16:creationId xmlns:a16="http://schemas.microsoft.com/office/drawing/2014/main" id="{7971A1EC-5980-40B2-973F-0D3D6630DBE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0"/>
            <a:ext cx="3119718"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B0049A56-C4C2-4C0F-9F4F-D0E34391D96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478117" y="0"/>
            <a:ext cx="340591" cy="2009553"/>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D02BE56-7EB5-4E62-B6E2-1C49E470A96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0" y="1299548"/>
            <a:ext cx="1769035" cy="69557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C600603-269F-7644-9B59-C734522FCE9A}"/>
              </a:ext>
            </a:extLst>
          </p:cNvPr>
          <p:cNvSpPr>
            <a:spLocks noGrp="1"/>
          </p:cNvSpPr>
          <p:nvPr>
            <p:ph idx="1"/>
          </p:nvPr>
        </p:nvSpPr>
        <p:spPr>
          <a:xfrm>
            <a:off x="1129553" y="2420471"/>
            <a:ext cx="5479065" cy="3884410"/>
          </a:xfrm>
        </p:spPr>
        <p:txBody>
          <a:bodyPr anchor="ctr">
            <a:normAutofit/>
          </a:bodyPr>
          <a:lstStyle/>
          <a:p>
            <a:r>
              <a:rPr lang="en-US" dirty="0"/>
              <a:t>Slavery in America was one the first inequality white man would sale black African Americans.</a:t>
            </a:r>
          </a:p>
          <a:p>
            <a:r>
              <a:rPr lang="en-US" dirty="0"/>
              <a:t>They would do so much more to these African which I don’t even want to talk about.</a:t>
            </a:r>
            <a:br>
              <a:rPr lang="en-US" dirty="0"/>
            </a:br>
            <a:endParaRPr lang="en-US" dirty="0"/>
          </a:p>
        </p:txBody>
      </p:sp>
      <p:pic>
        <p:nvPicPr>
          <p:cNvPr id="6" name="Picture 5" descr="A picture containing text, book, outdoor, group&#10;&#10;Description automatically generated">
            <a:extLst>
              <a:ext uri="{FF2B5EF4-FFF2-40B4-BE49-F238E27FC236}">
                <a16:creationId xmlns:a16="http://schemas.microsoft.com/office/drawing/2014/main" id="{35793046-6749-9545-A996-30687A06D431}"/>
              </a:ext>
            </a:extLst>
          </p:cNvPr>
          <p:cNvPicPr>
            <a:picLocks noChangeAspect="1"/>
          </p:cNvPicPr>
          <p:nvPr/>
        </p:nvPicPr>
        <p:blipFill rotWithShape="1">
          <a:blip r:embed="rId2"/>
          <a:srcRect l="22473" r="20080" b="1"/>
          <a:stretch/>
        </p:blipFill>
        <p:spPr>
          <a:xfrm>
            <a:off x="7225552" y="1995117"/>
            <a:ext cx="4966447" cy="4862884"/>
          </a:xfrm>
          <a:prstGeom prst="rect">
            <a:avLst/>
          </a:prstGeom>
        </p:spPr>
      </p:pic>
      <p:cxnSp>
        <p:nvCxnSpPr>
          <p:cNvPr id="21" name="Straight Connector 20">
            <a:extLst>
              <a:ext uri="{FF2B5EF4-FFF2-40B4-BE49-F238E27FC236}">
                <a16:creationId xmlns:a16="http://schemas.microsoft.com/office/drawing/2014/main" id="{C4595B06-EDA5-4E45-BED4-7891E7E0CD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31150" y="1171094"/>
            <a:ext cx="4860850" cy="824023"/>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79C9A5D-F572-476A-99A9-700077150BB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8968704" y="0"/>
            <a:ext cx="2147217" cy="1995117"/>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9592DA5-68A4-46A6-90EA-F0304FF8EE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1594353" y="-14436"/>
            <a:ext cx="239059" cy="2009553"/>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89C855D9-268B-9A49-B346-FA307BAC6DFD}"/>
              </a:ext>
            </a:extLst>
          </p:cNvPr>
          <p:cNvSpPr/>
          <p:nvPr/>
        </p:nvSpPr>
        <p:spPr>
          <a:xfrm>
            <a:off x="3048000" y="3105835"/>
            <a:ext cx="6096000" cy="646331"/>
          </a:xfrm>
          <a:prstGeom prst="rect">
            <a:avLst/>
          </a:prstGeom>
        </p:spPr>
        <p:txBody>
          <a:bodyPr>
            <a:spAutoFit/>
          </a:bodyPr>
          <a:lstStyle/>
          <a:p>
            <a:pPr>
              <a:spcAft>
                <a:spcPts val="600"/>
              </a:spcAft>
            </a:pPr>
            <a:br>
              <a:rPr lang="en-US" dirty="0"/>
            </a:br>
            <a:endParaRPr lang="en-US"/>
          </a:p>
        </p:txBody>
      </p:sp>
    </p:spTree>
    <p:extLst>
      <p:ext uri="{BB962C8B-B14F-4D97-AF65-F5344CB8AC3E}">
        <p14:creationId xmlns:p14="http://schemas.microsoft.com/office/powerpoint/2010/main" val="211747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5B8092E2-D77A-4CE6-BB2D-6269784456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02CD835-4B0F-45D6-9B85-B049A10057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3"/>
            <a:ext cx="12192000" cy="20089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F159BAD-93E2-4E4D-9337-36B01432753F}"/>
              </a:ext>
            </a:extLst>
          </p:cNvPr>
          <p:cNvSpPr>
            <a:spLocks noGrp="1"/>
          </p:cNvSpPr>
          <p:nvPr>
            <p:ph type="title"/>
          </p:nvPr>
        </p:nvSpPr>
        <p:spPr>
          <a:xfrm>
            <a:off x="1129553" y="511309"/>
            <a:ext cx="9577116" cy="1221957"/>
          </a:xfrm>
        </p:spPr>
        <p:txBody>
          <a:bodyPr anchor="ctr">
            <a:normAutofit/>
          </a:bodyPr>
          <a:lstStyle/>
          <a:p>
            <a:r>
              <a:rPr lang="en-US" dirty="0"/>
              <a:t>Declaration Independence</a:t>
            </a:r>
          </a:p>
        </p:txBody>
      </p:sp>
      <p:cxnSp>
        <p:nvCxnSpPr>
          <p:cNvPr id="20" name="Straight Connector 19">
            <a:extLst>
              <a:ext uri="{FF2B5EF4-FFF2-40B4-BE49-F238E27FC236}">
                <a16:creationId xmlns:a16="http://schemas.microsoft.com/office/drawing/2014/main" id="{7971A1EC-5980-40B2-973F-0D3D6630DBE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0"/>
            <a:ext cx="3119718"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B0049A56-C4C2-4C0F-9F4F-D0E34391D96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478117" y="0"/>
            <a:ext cx="340591" cy="2009553"/>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D02BE56-7EB5-4E62-B6E2-1C49E470A96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0" y="1299548"/>
            <a:ext cx="1769035" cy="69557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13" name="Content Placeholder 12">
            <a:extLst>
              <a:ext uri="{FF2B5EF4-FFF2-40B4-BE49-F238E27FC236}">
                <a16:creationId xmlns:a16="http://schemas.microsoft.com/office/drawing/2014/main" id="{F3A2768A-7ED0-4B5F-8F91-EDD3E4A2D9D6}"/>
              </a:ext>
            </a:extLst>
          </p:cNvPr>
          <p:cNvSpPr>
            <a:spLocks noGrp="1"/>
          </p:cNvSpPr>
          <p:nvPr>
            <p:ph idx="1"/>
          </p:nvPr>
        </p:nvSpPr>
        <p:spPr>
          <a:xfrm>
            <a:off x="1129553" y="2420471"/>
            <a:ext cx="5479065" cy="3884410"/>
          </a:xfrm>
        </p:spPr>
        <p:txBody>
          <a:bodyPr anchor="ctr">
            <a:normAutofit/>
          </a:bodyPr>
          <a:lstStyle/>
          <a:p>
            <a:r>
              <a:rPr lang="en-US" dirty="0"/>
              <a:t>However, there have been questions of what impact did the declaration has or is supposed to have on Americans and America as a nation.</a:t>
            </a:r>
          </a:p>
          <a:p>
            <a:r>
              <a:rPr lang="en-US" dirty="0"/>
              <a:t>” Nevertheless, are these rights subjected to all people in America? Are all Americans subjected to equality, or are there people who are esteemed while others are subjected to brutality and hardship?</a:t>
            </a:r>
          </a:p>
        </p:txBody>
      </p:sp>
      <p:pic>
        <p:nvPicPr>
          <p:cNvPr id="9" name="Content Placeholder 8">
            <a:extLst>
              <a:ext uri="{FF2B5EF4-FFF2-40B4-BE49-F238E27FC236}">
                <a16:creationId xmlns:a16="http://schemas.microsoft.com/office/drawing/2014/main" id="{E3AE2FF4-86F0-524F-94E9-BFFD5A9E63A5}"/>
              </a:ext>
            </a:extLst>
          </p:cNvPr>
          <p:cNvPicPr>
            <a:picLocks noChangeAspect="1"/>
          </p:cNvPicPr>
          <p:nvPr/>
        </p:nvPicPr>
        <p:blipFill rotWithShape="1">
          <a:blip r:embed="rId2"/>
          <a:srcRect l="21262" r="11635" b="-1"/>
          <a:stretch/>
        </p:blipFill>
        <p:spPr>
          <a:xfrm>
            <a:off x="7225552" y="1995117"/>
            <a:ext cx="4966447" cy="4862884"/>
          </a:xfrm>
          <a:prstGeom prst="rect">
            <a:avLst/>
          </a:prstGeom>
        </p:spPr>
      </p:pic>
      <p:cxnSp>
        <p:nvCxnSpPr>
          <p:cNvPr id="26" name="Straight Connector 25">
            <a:extLst>
              <a:ext uri="{FF2B5EF4-FFF2-40B4-BE49-F238E27FC236}">
                <a16:creationId xmlns:a16="http://schemas.microsoft.com/office/drawing/2014/main" id="{C4595B06-EDA5-4E45-BED4-7891E7E0CD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31150" y="1171094"/>
            <a:ext cx="4860850" cy="824023"/>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D79C9A5D-F572-476A-99A9-700077150BB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8968704" y="0"/>
            <a:ext cx="2147217" cy="1995117"/>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9592DA5-68A4-46A6-90EA-F0304FF8EE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1594353" y="-14436"/>
            <a:ext cx="239059" cy="2009553"/>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1640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55" name="Straight Connector 54">
            <a:extLst>
              <a:ext uri="{FF2B5EF4-FFF2-40B4-BE49-F238E27FC236}">
                <a16:creationId xmlns:a16="http://schemas.microsoft.com/office/drawing/2014/main" id="{4436E0F2-A64B-471E-93C0-8DFE08CC57C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0"/>
            <a:ext cx="3119718"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DC1E3AB1-2A8C-4607-9FAE-D8BDB280FE1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0"/>
            <a:ext cx="903768" cy="65436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26D66059-832F-40B6-A35F-F56C8F38A1E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42863" y="5791200"/>
            <a:ext cx="6286501" cy="106680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A515E2ED-7EA9-448D-83FA-54C3DF9723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462964" y="5848350"/>
            <a:ext cx="3729036" cy="100965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20595356-EABD-4767-AC9D-EA21FF115E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1543158" y="1647825"/>
            <a:ext cx="648842" cy="52101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28CD9F06-9628-469C-B788-A894E3E0828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10781554" y="0"/>
            <a:ext cx="1410446" cy="42583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8550A431-0B61-421B-B4B7-24C0CFF0F93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6529388" y="-4763"/>
            <a:ext cx="5662612" cy="9319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useBgFill="1">
        <p:nvSpPr>
          <p:cNvPr id="69" name="Rectangle 68">
            <a:extLst>
              <a:ext uri="{FF2B5EF4-FFF2-40B4-BE49-F238E27FC236}">
                <a16:creationId xmlns:a16="http://schemas.microsoft.com/office/drawing/2014/main" id="{6EF3EC4F-5125-42E3-8EB0-821F06BDFA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C9AA1F5D-275F-4132-98D2-00D7CC28D4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49100"/>
            <a:ext cx="12192000" cy="20089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3" name="Straight Connector 72">
            <a:extLst>
              <a:ext uri="{FF2B5EF4-FFF2-40B4-BE49-F238E27FC236}">
                <a16:creationId xmlns:a16="http://schemas.microsoft.com/office/drawing/2014/main" id="{511F559A-434C-4CD5-8B5E-19665B9555C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 y="4849100"/>
            <a:ext cx="3309581" cy="528119"/>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BA3AA847-2A7B-4E90-989A-8FE8192C5D6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60990" y="4849100"/>
            <a:ext cx="2648592" cy="20089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E4958166-28E9-44B1-992F-2D86E0EB709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8864221" y="4849100"/>
            <a:ext cx="3327780" cy="528119"/>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E00AB2D4-4AF7-4DE8-B479-1033F3F6A5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895230" y="5834655"/>
            <a:ext cx="4296771" cy="102334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518F428F-7DD5-4EE6-892A-53EF558CB33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283588" y="4849100"/>
            <a:ext cx="1460311" cy="20089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44E59776-E6BD-224B-A33A-054DBB167B7B}"/>
              </a:ext>
            </a:extLst>
          </p:cNvPr>
          <p:cNvSpPr>
            <a:spLocks noGrp="1"/>
          </p:cNvSpPr>
          <p:nvPr>
            <p:ph type="title"/>
          </p:nvPr>
        </p:nvSpPr>
        <p:spPr>
          <a:xfrm>
            <a:off x="1524000" y="5003997"/>
            <a:ext cx="9144000" cy="992943"/>
          </a:xfrm>
        </p:spPr>
        <p:txBody>
          <a:bodyPr vert="horz" lIns="91440" tIns="45720" rIns="91440" bIns="45720" rtlCol="0" anchor="b">
            <a:normAutofit/>
          </a:bodyPr>
          <a:lstStyle/>
          <a:p>
            <a:pPr algn="ctr"/>
            <a:r>
              <a:rPr lang="en-US" sz="4000"/>
              <a:t>George flyod</a:t>
            </a:r>
          </a:p>
        </p:txBody>
      </p:sp>
      <p:sp>
        <p:nvSpPr>
          <p:cNvPr id="9" name="Content Placeholder 8">
            <a:extLst>
              <a:ext uri="{FF2B5EF4-FFF2-40B4-BE49-F238E27FC236}">
                <a16:creationId xmlns:a16="http://schemas.microsoft.com/office/drawing/2014/main" id="{63B013A9-269B-4DBB-9113-DEB5B38B408D}"/>
              </a:ext>
            </a:extLst>
          </p:cNvPr>
          <p:cNvSpPr>
            <a:spLocks noGrp="1"/>
          </p:cNvSpPr>
          <p:nvPr>
            <p:ph idx="1"/>
          </p:nvPr>
        </p:nvSpPr>
        <p:spPr>
          <a:xfrm>
            <a:off x="1524000" y="5996940"/>
            <a:ext cx="9144000" cy="733909"/>
          </a:xfrm>
        </p:spPr>
        <p:txBody>
          <a:bodyPr vert="horz" lIns="91440" tIns="45720" rIns="91440" bIns="45720" rtlCol="0">
            <a:normAutofit/>
          </a:bodyPr>
          <a:lstStyle/>
          <a:p>
            <a:pPr marL="0" indent="0" algn="ctr">
              <a:lnSpc>
                <a:spcPct val="120000"/>
              </a:lnSpc>
              <a:buNone/>
            </a:pPr>
            <a:r>
              <a:rPr lang="en-US" sz="1600" b="1" cap="all" spc="300"/>
              <a:t> </a:t>
            </a:r>
          </a:p>
        </p:txBody>
      </p:sp>
      <p:pic>
        <p:nvPicPr>
          <p:cNvPr id="10" name="Picture 9" descr="A picture containing text&#10;&#10;Description automatically generated">
            <a:extLst>
              <a:ext uri="{FF2B5EF4-FFF2-40B4-BE49-F238E27FC236}">
                <a16:creationId xmlns:a16="http://schemas.microsoft.com/office/drawing/2014/main" id="{CE48A48A-EBEE-0A48-B95A-E9BD2D7E2B84}"/>
              </a:ext>
            </a:extLst>
          </p:cNvPr>
          <p:cNvPicPr>
            <a:picLocks noChangeAspect="1"/>
          </p:cNvPicPr>
          <p:nvPr/>
        </p:nvPicPr>
        <p:blipFill rotWithShape="1">
          <a:blip r:embed="rId2"/>
          <a:srcRect l="29427" r="-1" b="-1"/>
          <a:stretch/>
        </p:blipFill>
        <p:spPr>
          <a:xfrm>
            <a:off x="-8434" y="-3"/>
            <a:ext cx="6121303" cy="4857270"/>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E078B6BA-F528-9046-9F4F-CED5CF3DBBD1}"/>
              </a:ext>
            </a:extLst>
          </p:cNvPr>
          <p:cNvPicPr>
            <a:picLocks noChangeAspect="1"/>
          </p:cNvPicPr>
          <p:nvPr/>
        </p:nvPicPr>
        <p:blipFill rotWithShape="1">
          <a:blip r:embed="rId3"/>
          <a:srcRect l="13929" r="9001"/>
          <a:stretch/>
        </p:blipFill>
        <p:spPr>
          <a:xfrm>
            <a:off x="6096000" y="-3"/>
            <a:ext cx="6104434" cy="4857270"/>
          </a:xfrm>
          <a:prstGeom prst="rect">
            <a:avLst/>
          </a:prstGeom>
        </p:spPr>
      </p:pic>
    </p:spTree>
    <p:extLst>
      <p:ext uri="{BB962C8B-B14F-4D97-AF65-F5344CB8AC3E}">
        <p14:creationId xmlns:p14="http://schemas.microsoft.com/office/powerpoint/2010/main" val="1502094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1775E6C-9FE7-4AE4-ABE7-2568D95DEA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23">
            <a:extLst>
              <a:ext uri="{FF2B5EF4-FFF2-40B4-BE49-F238E27FC236}">
                <a16:creationId xmlns:a16="http://schemas.microsoft.com/office/drawing/2014/main" id="{8CECB99A-E2AB-482F-A307-4879553101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650"/>
            <a:ext cx="5676966" cy="6869953"/>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121508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215089 w 6125882"/>
              <a:gd name="connsiteY4" fmla="*/ 0 h 6857998"/>
              <a:gd name="connsiteX0" fmla="*/ 1222204 w 6132997"/>
              <a:gd name="connsiteY0" fmla="*/ 0 h 6881904"/>
              <a:gd name="connsiteX1" fmla="*/ 6132997 w 6132997"/>
              <a:gd name="connsiteY1" fmla="*/ 0 h 6881904"/>
              <a:gd name="connsiteX2" fmla="*/ 6132997 w 6132997"/>
              <a:gd name="connsiteY2" fmla="*/ 6857998 h 6881904"/>
              <a:gd name="connsiteX3" fmla="*/ 0 w 6132997"/>
              <a:gd name="connsiteY3" fmla="*/ 6881904 h 6881904"/>
              <a:gd name="connsiteX4" fmla="*/ 1222204 w 6132997"/>
              <a:gd name="connsiteY4" fmla="*/ 0 h 6881904"/>
              <a:gd name="connsiteX0" fmla="*/ 1348644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348644 w 6132997"/>
              <a:gd name="connsiteY4" fmla="*/ 0 h 6893857"/>
              <a:gd name="connsiteX0" fmla="*/ 1457021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457021 w 6132997"/>
              <a:gd name="connsiteY4" fmla="*/ 0 h 6893857"/>
              <a:gd name="connsiteX0" fmla="*/ 1754909 w 6430885"/>
              <a:gd name="connsiteY0" fmla="*/ 0 h 6869951"/>
              <a:gd name="connsiteX1" fmla="*/ 6430885 w 6430885"/>
              <a:gd name="connsiteY1" fmla="*/ 11953 h 6869951"/>
              <a:gd name="connsiteX2" fmla="*/ 6430885 w 6430885"/>
              <a:gd name="connsiteY2" fmla="*/ 6869951 h 6869951"/>
              <a:gd name="connsiteX3" fmla="*/ 0 w 6430885"/>
              <a:gd name="connsiteY3" fmla="*/ 6869951 h 6869951"/>
              <a:gd name="connsiteX4" fmla="*/ 1754909 w 6430885"/>
              <a:gd name="connsiteY4" fmla="*/ 0 h 68699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30885" h="6869951">
                <a:moveTo>
                  <a:pt x="1754909" y="0"/>
                </a:moveTo>
                <a:lnTo>
                  <a:pt x="6430885" y="11953"/>
                </a:lnTo>
                <a:lnTo>
                  <a:pt x="6430885" y="6869951"/>
                </a:lnTo>
                <a:lnTo>
                  <a:pt x="0" y="6869951"/>
                </a:lnTo>
                <a:lnTo>
                  <a:pt x="1754909"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531EB92-C7A3-0C49-AAA8-6F08660507C3}"/>
              </a:ext>
            </a:extLst>
          </p:cNvPr>
          <p:cNvSpPr>
            <a:spLocks noGrp="1"/>
          </p:cNvSpPr>
          <p:nvPr>
            <p:ph type="title"/>
          </p:nvPr>
        </p:nvSpPr>
        <p:spPr>
          <a:xfrm>
            <a:off x="883920" y="800849"/>
            <a:ext cx="4065767" cy="3510553"/>
          </a:xfrm>
        </p:spPr>
        <p:txBody>
          <a:bodyPr anchor="t">
            <a:normAutofit/>
          </a:bodyPr>
          <a:lstStyle/>
          <a:p>
            <a:r>
              <a:rPr lang="en-US" dirty="0"/>
              <a:t>               George </a:t>
            </a:r>
            <a:r>
              <a:rPr lang="en-US" dirty="0" err="1"/>
              <a:t>flyod</a:t>
            </a:r>
            <a:endParaRPr lang="en-US" dirty="0"/>
          </a:p>
        </p:txBody>
      </p:sp>
      <p:sp>
        <p:nvSpPr>
          <p:cNvPr id="3" name="Content Placeholder 2">
            <a:extLst>
              <a:ext uri="{FF2B5EF4-FFF2-40B4-BE49-F238E27FC236}">
                <a16:creationId xmlns:a16="http://schemas.microsoft.com/office/drawing/2014/main" id="{8AAD8582-F69B-3741-9567-9CC2FA5A83EA}"/>
              </a:ext>
            </a:extLst>
          </p:cNvPr>
          <p:cNvSpPr>
            <a:spLocks noGrp="1"/>
          </p:cNvSpPr>
          <p:nvPr>
            <p:ph idx="1"/>
          </p:nvPr>
        </p:nvSpPr>
        <p:spPr>
          <a:xfrm>
            <a:off x="5895753" y="533400"/>
            <a:ext cx="5458046" cy="5791200"/>
          </a:xfrm>
        </p:spPr>
        <p:txBody>
          <a:bodyPr anchor="ctr">
            <a:normAutofit/>
          </a:bodyPr>
          <a:lstStyle/>
          <a:p>
            <a:r>
              <a:rPr lang="en-US" dirty="0"/>
              <a:t> The article has highlighted the recent instance of George Floyd, who died in the hands of police. Despite this black American being unarmed and ready to comply with each order, he was given, he was choked to death.</a:t>
            </a:r>
          </a:p>
          <a:p>
            <a:r>
              <a:rPr lang="en-US" dirty="0"/>
              <a:t>. The question raised by the article is, did Floyd face his death because he was black? Could it be a similar case if the person under custody was white?</a:t>
            </a:r>
          </a:p>
        </p:txBody>
      </p:sp>
      <p:cxnSp>
        <p:nvCxnSpPr>
          <p:cNvPr id="12" name="Straight Connector 11">
            <a:extLst>
              <a:ext uri="{FF2B5EF4-FFF2-40B4-BE49-F238E27FC236}">
                <a16:creationId xmlns:a16="http://schemas.microsoft.com/office/drawing/2014/main" id="{E8A66062-E0FE-4EE7-9840-EC05B87ACF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1" y="4541520"/>
            <a:ext cx="5895754" cy="2310504"/>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3B4C179-2540-4304-9C9C-2AAAA53EFDC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1" y="2988236"/>
            <a:ext cx="2418079" cy="3887694"/>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0604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3" name="Straight Connector 32">
            <a:extLst>
              <a:ext uri="{FF2B5EF4-FFF2-40B4-BE49-F238E27FC236}">
                <a16:creationId xmlns:a16="http://schemas.microsoft.com/office/drawing/2014/main" id="{4436E0F2-A64B-471E-93C0-8DFE08CC57C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0"/>
            <a:ext cx="3119718"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DC1E3AB1-2A8C-4607-9FAE-D8BDB280FE1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0"/>
            <a:ext cx="903768" cy="65436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26D66059-832F-40B6-A35F-F56C8F38A1E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42863" y="5791200"/>
            <a:ext cx="6286501" cy="106680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A515E2ED-7EA9-448D-83FA-54C3DF9723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462964" y="5848350"/>
            <a:ext cx="3729036" cy="100965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20595356-EABD-4767-AC9D-EA21FF115E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1543158" y="1647825"/>
            <a:ext cx="648842" cy="52101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28CD9F06-9628-469C-B788-A894E3E0828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10781554" y="0"/>
            <a:ext cx="1410446" cy="42583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8550A431-0B61-421B-B4B7-24C0CFF0F93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6529388" y="-4763"/>
            <a:ext cx="5662612" cy="9319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useBgFill="1">
        <p:nvSpPr>
          <p:cNvPr id="47" name="Rectangle 46">
            <a:extLst>
              <a:ext uri="{FF2B5EF4-FFF2-40B4-BE49-F238E27FC236}">
                <a16:creationId xmlns:a16="http://schemas.microsoft.com/office/drawing/2014/main" id="{A65FD298-5184-4011-AD4A-9F952A2067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picture containing text&#10;&#10;Description automatically generated">
            <a:extLst>
              <a:ext uri="{FF2B5EF4-FFF2-40B4-BE49-F238E27FC236}">
                <a16:creationId xmlns:a16="http://schemas.microsoft.com/office/drawing/2014/main" id="{3281C464-2925-CD48-9F1E-27DFBD117853}"/>
              </a:ext>
            </a:extLst>
          </p:cNvPr>
          <p:cNvPicPr>
            <a:picLocks noChangeAspect="1"/>
          </p:cNvPicPr>
          <p:nvPr/>
        </p:nvPicPr>
        <p:blipFill rotWithShape="1">
          <a:blip r:embed="rId2"/>
          <a:srcRect r="-2" b="3105"/>
          <a:stretch/>
        </p:blipFill>
        <p:spPr>
          <a:xfrm>
            <a:off x="-1716" y="3375837"/>
            <a:ext cx="8984512" cy="3482163"/>
          </a:xfrm>
          <a:prstGeom prst="rect">
            <a:avLst/>
          </a:prstGeom>
        </p:spPr>
      </p:pic>
      <p:pic>
        <p:nvPicPr>
          <p:cNvPr id="5" name="Content Placeholder 4">
            <a:extLst>
              <a:ext uri="{FF2B5EF4-FFF2-40B4-BE49-F238E27FC236}">
                <a16:creationId xmlns:a16="http://schemas.microsoft.com/office/drawing/2014/main" id="{C7496054-3470-A848-BCD0-8FF2C0A4A190}"/>
              </a:ext>
            </a:extLst>
          </p:cNvPr>
          <p:cNvPicPr>
            <a:picLocks noGrp="1" noChangeAspect="1"/>
          </p:cNvPicPr>
          <p:nvPr>
            <p:ph idx="1"/>
          </p:nvPr>
        </p:nvPicPr>
        <p:blipFill rotWithShape="1">
          <a:blip r:embed="rId3"/>
          <a:srcRect t="9948" r="-1" b="20841"/>
          <a:stretch/>
        </p:blipFill>
        <p:spPr>
          <a:xfrm>
            <a:off x="-1716" y="-13835"/>
            <a:ext cx="8984512" cy="3482163"/>
          </a:xfrm>
          <a:prstGeom prst="rect">
            <a:avLst/>
          </a:prstGeom>
        </p:spPr>
      </p:pic>
      <p:sp>
        <p:nvSpPr>
          <p:cNvPr id="49" name="Rectangle 13">
            <a:extLst>
              <a:ext uri="{FF2B5EF4-FFF2-40B4-BE49-F238E27FC236}">
                <a16:creationId xmlns:a16="http://schemas.microsoft.com/office/drawing/2014/main" id="{796A152B-89D0-4C6F-8374-B79FA1B65E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5898884" y="564884"/>
            <a:ext cx="6871832" cy="5714401"/>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4647063 h 6858000"/>
              <a:gd name="connsiteX4" fmla="*/ 0 w 12192000"/>
              <a:gd name="connsiteY4" fmla="*/ 0 h 6858000"/>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080078 h 6858000"/>
              <a:gd name="connsiteX4" fmla="*/ 0 w 12192000"/>
              <a:gd name="connsiteY4" fmla="*/ 0 h 6858000"/>
              <a:gd name="connsiteX0" fmla="*/ 0 w 12192000"/>
              <a:gd name="connsiteY0" fmla="*/ 0 h 6080078"/>
              <a:gd name="connsiteX1" fmla="*/ 12192000 w 12192000"/>
              <a:gd name="connsiteY1" fmla="*/ 0 h 6080078"/>
              <a:gd name="connsiteX2" fmla="*/ 11905397 w 12192000"/>
              <a:gd name="connsiteY2" fmla="*/ 1890215 h 6080078"/>
              <a:gd name="connsiteX3" fmla="*/ 0 w 12192000"/>
              <a:gd name="connsiteY3" fmla="*/ 6080078 h 6080078"/>
              <a:gd name="connsiteX4" fmla="*/ 0 w 12192000"/>
              <a:gd name="connsiteY4" fmla="*/ 0 h 6080078"/>
              <a:gd name="connsiteX0" fmla="*/ 0 w 12192000"/>
              <a:gd name="connsiteY0" fmla="*/ 0 h 6080078"/>
              <a:gd name="connsiteX1" fmla="*/ 12192000 w 12192000"/>
              <a:gd name="connsiteY1" fmla="*/ 0 h 6080078"/>
              <a:gd name="connsiteX2" fmla="*/ 12178353 w 12192000"/>
              <a:gd name="connsiteY2" fmla="*/ 1862920 h 6080078"/>
              <a:gd name="connsiteX3" fmla="*/ 0 w 12192000"/>
              <a:gd name="connsiteY3" fmla="*/ 6080078 h 6080078"/>
              <a:gd name="connsiteX4" fmla="*/ 0 w 12192000"/>
              <a:gd name="connsiteY4" fmla="*/ 0 h 6080078"/>
              <a:gd name="connsiteX0" fmla="*/ 0 w 12192000"/>
              <a:gd name="connsiteY0" fmla="*/ 0 h 4807869"/>
              <a:gd name="connsiteX1" fmla="*/ 12192000 w 12192000"/>
              <a:gd name="connsiteY1" fmla="*/ 0 h 4807869"/>
              <a:gd name="connsiteX2" fmla="*/ 12178353 w 12192000"/>
              <a:gd name="connsiteY2" fmla="*/ 1862920 h 4807869"/>
              <a:gd name="connsiteX3" fmla="*/ 0 w 12192000"/>
              <a:gd name="connsiteY3" fmla="*/ 4807869 h 4807869"/>
              <a:gd name="connsiteX4" fmla="*/ 0 w 12192000"/>
              <a:gd name="connsiteY4" fmla="*/ 0 h 4807869"/>
              <a:gd name="connsiteX0" fmla="*/ 0 w 12192000"/>
              <a:gd name="connsiteY0" fmla="*/ 0 h 4807869"/>
              <a:gd name="connsiteX1" fmla="*/ 12192000 w 12192000"/>
              <a:gd name="connsiteY1" fmla="*/ 0 h 4807869"/>
              <a:gd name="connsiteX2" fmla="*/ 12178353 w 12192000"/>
              <a:gd name="connsiteY2" fmla="*/ 2673953 h 4807869"/>
              <a:gd name="connsiteX3" fmla="*/ 0 w 12192000"/>
              <a:gd name="connsiteY3" fmla="*/ 4807869 h 4807869"/>
              <a:gd name="connsiteX4" fmla="*/ 0 w 12192000"/>
              <a:gd name="connsiteY4" fmla="*/ 0 h 4807869"/>
              <a:gd name="connsiteX0" fmla="*/ 0 w 12192000"/>
              <a:gd name="connsiteY0" fmla="*/ 0 h 4807869"/>
              <a:gd name="connsiteX1" fmla="*/ 12192000 w 12192000"/>
              <a:gd name="connsiteY1" fmla="*/ 0 h 4807869"/>
              <a:gd name="connsiteX2" fmla="*/ 12178355 w 12192000"/>
              <a:gd name="connsiteY2" fmla="*/ 2942477 h 4807869"/>
              <a:gd name="connsiteX3" fmla="*/ 0 w 12192000"/>
              <a:gd name="connsiteY3" fmla="*/ 4807869 h 4807869"/>
              <a:gd name="connsiteX4" fmla="*/ 0 w 12192000"/>
              <a:gd name="connsiteY4" fmla="*/ 0 h 4807869"/>
              <a:gd name="connsiteX0" fmla="*/ 0 w 12192000"/>
              <a:gd name="connsiteY0" fmla="*/ 0 h 4692789"/>
              <a:gd name="connsiteX1" fmla="*/ 12192000 w 12192000"/>
              <a:gd name="connsiteY1" fmla="*/ 0 h 4692789"/>
              <a:gd name="connsiteX2" fmla="*/ 12178355 w 12192000"/>
              <a:gd name="connsiteY2" fmla="*/ 2942477 h 4692789"/>
              <a:gd name="connsiteX3" fmla="*/ 1 w 12192000"/>
              <a:gd name="connsiteY3" fmla="*/ 4692789 h 4692789"/>
              <a:gd name="connsiteX4" fmla="*/ 0 w 12192000"/>
              <a:gd name="connsiteY4" fmla="*/ 0 h 4692789"/>
              <a:gd name="connsiteX0" fmla="*/ 0 w 12192000"/>
              <a:gd name="connsiteY0" fmla="*/ 0 h 4577707"/>
              <a:gd name="connsiteX1" fmla="*/ 12192000 w 12192000"/>
              <a:gd name="connsiteY1" fmla="*/ 0 h 4577707"/>
              <a:gd name="connsiteX2" fmla="*/ 12178355 w 12192000"/>
              <a:gd name="connsiteY2" fmla="*/ 2942477 h 4577707"/>
              <a:gd name="connsiteX3" fmla="*/ 2 w 12192000"/>
              <a:gd name="connsiteY3" fmla="*/ 4577707 h 4577707"/>
              <a:gd name="connsiteX4" fmla="*/ 0 w 12192000"/>
              <a:gd name="connsiteY4" fmla="*/ 0 h 4577707"/>
              <a:gd name="connsiteX0" fmla="*/ 0 w 12192000"/>
              <a:gd name="connsiteY0" fmla="*/ 0 h 4594806"/>
              <a:gd name="connsiteX1" fmla="*/ 12192000 w 12192000"/>
              <a:gd name="connsiteY1" fmla="*/ 0 h 4594806"/>
              <a:gd name="connsiteX2" fmla="*/ 12178355 w 12192000"/>
              <a:gd name="connsiteY2" fmla="*/ 2942477 h 4594806"/>
              <a:gd name="connsiteX3" fmla="*/ 2 w 12192000"/>
              <a:gd name="connsiteY3" fmla="*/ 4594806 h 4594806"/>
              <a:gd name="connsiteX4" fmla="*/ 0 w 12192000"/>
              <a:gd name="connsiteY4" fmla="*/ 0 h 4594806"/>
              <a:gd name="connsiteX0" fmla="*/ 0 w 12216590"/>
              <a:gd name="connsiteY0" fmla="*/ 0 h 4594806"/>
              <a:gd name="connsiteX1" fmla="*/ 12192000 w 12216590"/>
              <a:gd name="connsiteY1" fmla="*/ 0 h 4594806"/>
              <a:gd name="connsiteX2" fmla="*/ 12216163 w 12216590"/>
              <a:gd name="connsiteY2" fmla="*/ 2942477 h 4594806"/>
              <a:gd name="connsiteX3" fmla="*/ 2 w 12216590"/>
              <a:gd name="connsiteY3" fmla="*/ 4594806 h 4594806"/>
              <a:gd name="connsiteX4" fmla="*/ 0 w 12216590"/>
              <a:gd name="connsiteY4" fmla="*/ 0 h 45948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16590" h="4594806">
                <a:moveTo>
                  <a:pt x="0" y="0"/>
                </a:moveTo>
                <a:lnTo>
                  <a:pt x="12192000" y="0"/>
                </a:lnTo>
                <a:cubicBezTo>
                  <a:pt x="12187452" y="980826"/>
                  <a:pt x="12220711" y="1961651"/>
                  <a:pt x="12216163" y="2942477"/>
                </a:cubicBezTo>
                <a:lnTo>
                  <a:pt x="2" y="4594806"/>
                </a:lnTo>
                <a:cubicBezTo>
                  <a:pt x="2" y="3030543"/>
                  <a:pt x="0" y="1564263"/>
                  <a:pt x="0" y="0"/>
                </a:cubicBez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0DF0574-30E9-8549-BC37-CC4A4CB76052}"/>
              </a:ext>
            </a:extLst>
          </p:cNvPr>
          <p:cNvSpPr>
            <a:spLocks noGrp="1"/>
          </p:cNvSpPr>
          <p:nvPr>
            <p:ph type="title"/>
          </p:nvPr>
        </p:nvSpPr>
        <p:spPr>
          <a:xfrm>
            <a:off x="7408568" y="2759150"/>
            <a:ext cx="4122442" cy="3292612"/>
          </a:xfrm>
        </p:spPr>
        <p:txBody>
          <a:bodyPr vert="horz" lIns="91440" tIns="45720" rIns="91440" bIns="45720" rtlCol="0" anchor="b">
            <a:normAutofit/>
          </a:bodyPr>
          <a:lstStyle/>
          <a:p>
            <a:pPr algn="r"/>
            <a:r>
              <a:rPr lang="en-US"/>
              <a:t>     Immigrants in America</a:t>
            </a:r>
          </a:p>
        </p:txBody>
      </p:sp>
      <p:cxnSp>
        <p:nvCxnSpPr>
          <p:cNvPr id="51" name="Straight Connector 50">
            <a:extLst>
              <a:ext uri="{FF2B5EF4-FFF2-40B4-BE49-F238E27FC236}">
                <a16:creationId xmlns:a16="http://schemas.microsoft.com/office/drawing/2014/main" id="{25089520-F708-4153-BF50-89844E4DDF7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2094616" y="-13831"/>
            <a:ext cx="10097384" cy="2075994"/>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A0E7F074-92DF-4AE1-B29F-A0BC39910B9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40302"/>
            <a:ext cx="5358809" cy="717698"/>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76C2061F-948C-43E5-95AD-F2D2A0E8075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032910" y="-13834"/>
            <a:ext cx="608381" cy="6871834"/>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1754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1775E6C-9FE7-4AE4-ABE7-2568D95DEA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23">
            <a:extLst>
              <a:ext uri="{FF2B5EF4-FFF2-40B4-BE49-F238E27FC236}">
                <a16:creationId xmlns:a16="http://schemas.microsoft.com/office/drawing/2014/main" id="{8CECB99A-E2AB-482F-A307-4879553101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650"/>
            <a:ext cx="5676966" cy="6869953"/>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121508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215089 w 6125882"/>
              <a:gd name="connsiteY4" fmla="*/ 0 h 6857998"/>
              <a:gd name="connsiteX0" fmla="*/ 1222204 w 6132997"/>
              <a:gd name="connsiteY0" fmla="*/ 0 h 6881904"/>
              <a:gd name="connsiteX1" fmla="*/ 6132997 w 6132997"/>
              <a:gd name="connsiteY1" fmla="*/ 0 h 6881904"/>
              <a:gd name="connsiteX2" fmla="*/ 6132997 w 6132997"/>
              <a:gd name="connsiteY2" fmla="*/ 6857998 h 6881904"/>
              <a:gd name="connsiteX3" fmla="*/ 0 w 6132997"/>
              <a:gd name="connsiteY3" fmla="*/ 6881904 h 6881904"/>
              <a:gd name="connsiteX4" fmla="*/ 1222204 w 6132997"/>
              <a:gd name="connsiteY4" fmla="*/ 0 h 6881904"/>
              <a:gd name="connsiteX0" fmla="*/ 1348644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348644 w 6132997"/>
              <a:gd name="connsiteY4" fmla="*/ 0 h 6893857"/>
              <a:gd name="connsiteX0" fmla="*/ 1457021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457021 w 6132997"/>
              <a:gd name="connsiteY4" fmla="*/ 0 h 6893857"/>
              <a:gd name="connsiteX0" fmla="*/ 1754909 w 6430885"/>
              <a:gd name="connsiteY0" fmla="*/ 0 h 6869951"/>
              <a:gd name="connsiteX1" fmla="*/ 6430885 w 6430885"/>
              <a:gd name="connsiteY1" fmla="*/ 11953 h 6869951"/>
              <a:gd name="connsiteX2" fmla="*/ 6430885 w 6430885"/>
              <a:gd name="connsiteY2" fmla="*/ 6869951 h 6869951"/>
              <a:gd name="connsiteX3" fmla="*/ 0 w 6430885"/>
              <a:gd name="connsiteY3" fmla="*/ 6869951 h 6869951"/>
              <a:gd name="connsiteX4" fmla="*/ 1754909 w 6430885"/>
              <a:gd name="connsiteY4" fmla="*/ 0 h 68699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30885" h="6869951">
                <a:moveTo>
                  <a:pt x="1754909" y="0"/>
                </a:moveTo>
                <a:lnTo>
                  <a:pt x="6430885" y="11953"/>
                </a:lnTo>
                <a:lnTo>
                  <a:pt x="6430885" y="6869951"/>
                </a:lnTo>
                <a:lnTo>
                  <a:pt x="0" y="6869951"/>
                </a:lnTo>
                <a:lnTo>
                  <a:pt x="1754909"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382784A-059E-8041-9648-1B481EF852F2}"/>
              </a:ext>
            </a:extLst>
          </p:cNvPr>
          <p:cNvSpPr>
            <a:spLocks noGrp="1"/>
          </p:cNvSpPr>
          <p:nvPr>
            <p:ph type="title"/>
          </p:nvPr>
        </p:nvSpPr>
        <p:spPr>
          <a:xfrm>
            <a:off x="883920" y="800849"/>
            <a:ext cx="4065767" cy="3510553"/>
          </a:xfrm>
        </p:spPr>
        <p:txBody>
          <a:bodyPr anchor="t">
            <a:normAutofit/>
          </a:bodyPr>
          <a:lstStyle/>
          <a:p>
            <a:r>
              <a:rPr lang="en-US" dirty="0"/>
              <a:t>     Immigrants In </a:t>
            </a:r>
            <a:r>
              <a:rPr lang="en-US" dirty="0" err="1"/>
              <a:t>america</a:t>
            </a:r>
            <a:endParaRPr lang="en-US" dirty="0"/>
          </a:p>
        </p:txBody>
      </p:sp>
      <p:sp>
        <p:nvSpPr>
          <p:cNvPr id="3" name="Content Placeholder 2">
            <a:extLst>
              <a:ext uri="{FF2B5EF4-FFF2-40B4-BE49-F238E27FC236}">
                <a16:creationId xmlns:a16="http://schemas.microsoft.com/office/drawing/2014/main" id="{C9B6D410-32BA-4D44-9262-92DE2DB26A46}"/>
              </a:ext>
            </a:extLst>
          </p:cNvPr>
          <p:cNvSpPr>
            <a:spLocks noGrp="1"/>
          </p:cNvSpPr>
          <p:nvPr>
            <p:ph idx="1"/>
          </p:nvPr>
        </p:nvSpPr>
        <p:spPr>
          <a:xfrm>
            <a:off x="5895753" y="533400"/>
            <a:ext cx="5458046" cy="5791200"/>
          </a:xfrm>
        </p:spPr>
        <p:txBody>
          <a:bodyPr anchor="ctr">
            <a:normAutofit/>
          </a:bodyPr>
          <a:lstStyle/>
          <a:p>
            <a:r>
              <a:rPr lang="en-US" dirty="0"/>
              <a:t>However, there have been various narratives that the immigrants are there to exhaust the resources meant for Americans.</a:t>
            </a:r>
          </a:p>
          <a:p>
            <a:r>
              <a:rPr lang="en-US" dirty="0"/>
              <a:t> For this reason, the debate concerning the welfare of immigrants is shuttered and has been causing disparities among various agencies and leaders. Therefore, the most appropriate way of addressing this issue is by establishing a fair, humane, and workable system.</a:t>
            </a:r>
          </a:p>
          <a:p>
            <a:r>
              <a:rPr lang="en-US" dirty="0"/>
              <a:t>Immigration is among the topics that require to be debated as far as equality is being pursued.</a:t>
            </a:r>
          </a:p>
        </p:txBody>
      </p:sp>
      <p:cxnSp>
        <p:nvCxnSpPr>
          <p:cNvPr id="12" name="Straight Connector 11">
            <a:extLst>
              <a:ext uri="{FF2B5EF4-FFF2-40B4-BE49-F238E27FC236}">
                <a16:creationId xmlns:a16="http://schemas.microsoft.com/office/drawing/2014/main" id="{E8A66062-E0FE-4EE7-9840-EC05B87ACF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1" y="4541520"/>
            <a:ext cx="5895754" cy="2310504"/>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3B4C179-2540-4304-9C9C-2AAAA53EFDC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1" y="2988236"/>
            <a:ext cx="2418079" cy="3887694"/>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5743006"/>
      </p:ext>
    </p:extLst>
  </p:cSld>
  <p:clrMapOvr>
    <a:masterClrMapping/>
  </p:clrMapOvr>
</p:sld>
</file>

<file path=ppt/theme/theme1.xml><?xml version="1.0" encoding="utf-8"?>
<a:theme xmlns:a="http://schemas.openxmlformats.org/drawingml/2006/main" name="AngleLinesVTI">
  <a:themeElements>
    <a:clrScheme name="Custom 34">
      <a:dk1>
        <a:sysClr val="windowText" lastClr="000000"/>
      </a:dk1>
      <a:lt1>
        <a:sysClr val="window" lastClr="FFFFFF"/>
      </a:lt1>
      <a:dk2>
        <a:srgbClr val="001E2E"/>
      </a:dk2>
      <a:lt2>
        <a:srgbClr val="F0ECEC"/>
      </a:lt2>
      <a:accent1>
        <a:srgbClr val="155767"/>
      </a:accent1>
      <a:accent2>
        <a:srgbClr val="BA9CA0"/>
      </a:accent2>
      <a:accent3>
        <a:srgbClr val="A57931"/>
      </a:accent3>
      <a:accent4>
        <a:srgbClr val="0E577C"/>
      </a:accent4>
      <a:accent5>
        <a:srgbClr val="CC846E"/>
      </a:accent5>
      <a:accent6>
        <a:srgbClr val="93767A"/>
      </a:accent6>
      <a:hlink>
        <a:srgbClr val="0563C1"/>
      </a:hlink>
      <a:folHlink>
        <a:srgbClr val="954F72"/>
      </a:folHlink>
    </a:clrScheme>
    <a:fontScheme name="Walbaum Light Univers Light">
      <a:majorFont>
        <a:latin typeface="Walbaum Display Light"/>
        <a:ea typeface=""/>
        <a:cs typeface=""/>
      </a:majorFont>
      <a:minorFont>
        <a:latin typeface="Univers Condense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ngleLinesVTI" id="{BC1FC193-C72F-4761-9899-1105EDF6BAE8}" vid="{64612625-F022-44B7-B9FA-9D26DEDBDC21}"/>
    </a:ext>
  </a:extLst>
</a:theme>
</file>

<file path=docProps/app.xml><?xml version="1.0" encoding="utf-8"?>
<Properties xmlns="http://schemas.openxmlformats.org/officeDocument/2006/extended-properties" xmlns:vt="http://schemas.openxmlformats.org/officeDocument/2006/docPropsVTypes">
  <TotalTime>4</TotalTime>
  <Words>309</Words>
  <Application>Microsoft Macintosh PowerPoint</Application>
  <PresentationFormat>Widescreen</PresentationFormat>
  <Paragraphs>19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Univers Condensed Light</vt:lpstr>
      <vt:lpstr>Walbaum Display Light</vt:lpstr>
      <vt:lpstr>AngleLinesVTI</vt:lpstr>
      <vt:lpstr>                                                                Issue of Inequality in America  </vt:lpstr>
      <vt:lpstr>        Where it all started?</vt:lpstr>
      <vt:lpstr>Declaration Independence</vt:lpstr>
      <vt:lpstr>George flyod</vt:lpstr>
      <vt:lpstr>               George flyod</vt:lpstr>
      <vt:lpstr>     Immigrants in America</vt:lpstr>
      <vt:lpstr>     Immigrants In america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Issue of Inequality in America  </dc:title>
  <dc:creator>Justin.Henry1@mail.citytech.cuny.edu</dc:creator>
  <cp:lastModifiedBy>Justin.Henry1@mail.citytech.cuny.edu</cp:lastModifiedBy>
  <cp:revision>1</cp:revision>
  <dcterms:created xsi:type="dcterms:W3CDTF">2020-12-17T02:26:56Z</dcterms:created>
  <dcterms:modified xsi:type="dcterms:W3CDTF">2020-12-17T02:31:39Z</dcterms:modified>
</cp:coreProperties>
</file>