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Nuni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Nunito-regular.fntdata"/><Relationship Id="rId14" Type="http://schemas.openxmlformats.org/officeDocument/2006/relationships/slide" Target="slides/slide8.xml"/><Relationship Id="rId17" Type="http://schemas.openxmlformats.org/officeDocument/2006/relationships/font" Target="fonts/Nunito-italic.fntdata"/><Relationship Id="rId16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6753e1a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c6753e1a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c6753e1a3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c6753e1a3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c6753e1a3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ac6753e1a3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ac6753e1a3_0_7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ac6753e1a3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ac6753e1a3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ac6753e1a3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6753e1a3_0_1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6753e1a3_0_1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c6753e1a3_0_1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ac6753e1a3_0_1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ac6753e1a3_0_1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ac6753e1a3_0_1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Google Shape;60;p14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4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Google Shape;64;p1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Google Shape;67;p14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Google Shape;68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4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Google Shape;72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4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Google Shape;76;p1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1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Google Shape;8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Google Shape;8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Google Shape;126;p20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Google Shape;129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" name="Google Shape;130;p2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Google Shape;131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20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Google Shape;135;p2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Google Shape;138;p20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5" name="Google Shape;145;p21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" name="Google Shape;156;p23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Google Shape;157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Google Shape;161;p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23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1080300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4611275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1" type="body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2" type="body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35675" y="392975"/>
            <a:ext cx="3542400" cy="7098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Japan’s Example </a:t>
            </a:r>
            <a:r>
              <a:rPr baseline="30000" lang="en"/>
              <a:t>6</a:t>
            </a:r>
            <a:endParaRPr baseline="30000"/>
          </a:p>
        </p:txBody>
      </p:sp>
      <p:sp>
        <p:nvSpPr>
          <p:cNvPr id="186" name="Google Shape;186;p26"/>
          <p:cNvSpPr txBox="1"/>
          <p:nvPr>
            <p:ph idx="1" type="body"/>
          </p:nvPr>
        </p:nvSpPr>
        <p:spPr>
          <a:xfrm>
            <a:off x="335675" y="1275575"/>
            <a:ext cx="4787400" cy="368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"No one shall possess a firearm or firearms or a sword or swords"</a:t>
            </a:r>
            <a:endParaRPr/>
          </a:p>
        </p:txBody>
      </p:sp>
      <p:pic>
        <p:nvPicPr>
          <p:cNvPr id="187" name="Google Shape;18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061428" y="1312748"/>
            <a:ext cx="1499852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35675" y="1779575"/>
            <a:ext cx="4787400" cy="1827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Gun buyers need patient and determination!!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to attend an all day class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Take written exam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Pass shooting range test (95% score)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Mental health and drug test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Criminal records are checked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Checks your relatives and work colleagues!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437" y="3007691"/>
            <a:ext cx="2077764" cy="175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9626" y="877163"/>
            <a:ext cx="2436824" cy="1827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6511675" y="157375"/>
            <a:ext cx="198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Alternative Solution</a:t>
            </a:r>
            <a:endParaRPr b="1"/>
          </a:p>
        </p:txBody>
      </p:sp>
      <p:sp>
        <p:nvSpPr>
          <p:cNvPr id="192" name="Google Shape;192;p26"/>
          <p:cNvSpPr txBox="1"/>
          <p:nvPr/>
        </p:nvSpPr>
        <p:spPr>
          <a:xfrm>
            <a:off x="537550" y="4450325"/>
            <a:ext cx="3045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6. Low, Harry. “How Japan Has Almost Eradicated Gun Crime.” BBC News, BBC, 6 Jan. 2017, www.bbc.com/news/magazine-38365729.</a:t>
            </a:r>
            <a:br>
              <a:rPr lang="en" sz="800">
                <a:latin typeface="Calibri"/>
                <a:ea typeface="Calibri"/>
                <a:cs typeface="Calibri"/>
                <a:sym typeface="Calibri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475" y="559638"/>
            <a:ext cx="7696600" cy="40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6511675" y="157375"/>
            <a:ext cx="19854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Alternative Solution</a:t>
            </a:r>
            <a:endParaRPr b="1"/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25" y="351563"/>
            <a:ext cx="6672350" cy="44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525" y="1819900"/>
            <a:ext cx="2813925" cy="2792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0050" y="2243280"/>
            <a:ext cx="2665101" cy="177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315100" y="392975"/>
            <a:ext cx="1474800" cy="654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216" name="Google Shape;216;p30"/>
          <p:cNvSpPr txBox="1"/>
          <p:nvPr>
            <p:ph idx="1" type="body"/>
          </p:nvPr>
        </p:nvSpPr>
        <p:spPr>
          <a:xfrm>
            <a:off x="489975" y="1170650"/>
            <a:ext cx="2349300" cy="3703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The problem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How bad is the gun violence crisis in America?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has taken many human lives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Increasing day by day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b="1" lang="en"/>
              <a:t> Why the problem has worsened?</a:t>
            </a:r>
            <a:br>
              <a:rPr lang="en"/>
            </a:b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Weak gun control laws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Gun ownership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Cheap Guns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</p:txBody>
      </p:sp>
      <p:sp>
        <p:nvSpPr>
          <p:cNvPr id="217" name="Google Shape;217;p30"/>
          <p:cNvSpPr txBox="1"/>
          <p:nvPr>
            <p:ph idx="1" type="body"/>
          </p:nvPr>
        </p:nvSpPr>
        <p:spPr>
          <a:xfrm>
            <a:off x="5949450" y="1445525"/>
            <a:ext cx="2349300" cy="10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Solution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Background Check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Arm the teachers 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5949450" y="2569625"/>
            <a:ext cx="2349300" cy="21192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Alternative solution </a:t>
            </a:r>
            <a:endParaRPr b="1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Ban Ban high capacity magazines and bump stock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Reduce easy access to dangerous weapons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Complicated Background Checks</a:t>
            </a:r>
            <a:endParaRPr/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113" y="1929850"/>
            <a:ext cx="2964489" cy="27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345950" y="32095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to Action 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561975" y="1347750"/>
            <a:ext cx="33162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Ban Guns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Change the way we view 2nd Amendment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Raise Awareness about gun violence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Pressure lawmakers to improve gun laws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Educating the public about common-sense gun laws and responsible gun ownership</a:t>
            </a:r>
            <a:endParaRPr/>
          </a:p>
        </p:txBody>
      </p:sp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750" y="553550"/>
            <a:ext cx="3981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5450" y="2650975"/>
            <a:ext cx="3669276" cy="208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2"/>
          <p:cNvSpPr txBox="1"/>
          <p:nvPr>
            <p:ph type="title"/>
          </p:nvPr>
        </p:nvSpPr>
        <p:spPr>
          <a:xfrm>
            <a:off x="335675" y="300375"/>
            <a:ext cx="2513700" cy="695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335675" y="1047225"/>
            <a:ext cx="7505700" cy="385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“America's Gun Culture in 10 Charts.”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BBC News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BBC, 27 Oct. 2018, www.bbc.com/news/world-us-canada-41488081.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“Gun Violence Must Stop. Here's What We Can Do to Prevent More Deaths.”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Prevention Institute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www.preventioninstitute.org/focus-areas/preventing-violence-and-reducing-injury/preventing-violence-advocacy#Full Recommendations.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Holpuch, Amanda. “Trump Insists on Arming Teachers despite Lack of Evidence It Would Stop Shootings.”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Guardian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Guardian News and Media, 22 Feb. 2018, www.theguardian.com/us-news/2018/feb/22/donald-trump-insists-arming-teachers-guns-shootings.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“I'm Supporting Everytown for Gun Safety.”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ActBlue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secure.actblue.com/donate/everytown-eoy-p/?source=ggnp_DON18_EOY-ET&amp;utm_source=gg_n_&amp;utm_medium=_p&amp;utm_campaign=DON18&amp;gclid=Cj0KCQiAr93gBRDSARIsADvHiOr4qTVU_UElVliEcQkGseauhb2Y9KCn08oiWsRA489xgW031nJ3_iYaAtigEALw_wcB.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Lopez. “2018 Was by Far the Worst Year on Record for Gun Violence in Schools.”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Vox.com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Vox Media, 10 Dec. 2018, www.vox.com/2018/12/10/18134232/gun-violence-schools-mass-shootings.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guns, Hundreds of stores sell. “This Is How Easy It Is to Buy Guns in America.” </a:t>
            </a:r>
            <a:r>
              <a:rPr i="1"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CNNMoney</a:t>
            </a: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Cable News Network, money.cnn.com/2015/06/19/news/guns-background-checks/index.html.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3810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Low, Harry. “How Japan Has Almost Eradicated Gun Crime.” BBC News, BBC, 6 Jan. 2017, www.bbc.com/news/magazine-38365729.</a:t>
            </a:r>
            <a:br>
              <a:rPr lang="en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000" y="236675"/>
            <a:ext cx="7026025" cy="46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