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Nuni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regular.fntdata"/><Relationship Id="rId10" Type="http://schemas.openxmlformats.org/officeDocument/2006/relationships/slide" Target="slides/slide4.xml"/><Relationship Id="rId13" Type="http://schemas.openxmlformats.org/officeDocument/2006/relationships/font" Target="fonts/Nunito-italic.fntdata"/><Relationship Id="rId12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Nuni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2531fce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2531fce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2531fce7b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a2531fce7b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2531fce7b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2531fce7b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2531fce7b_0_7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2531fce7b_0_7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ANimate and work cite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7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1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63" name="Google Shape;63;p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1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67" name="Google Shape;67;p1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15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71" name="Google Shape;71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15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75" name="Google Shape;75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79" name="Google Shape;79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" name="Google Shape;82;p15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p16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88" name="Google Shape;88;p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16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92" name="Google Shape;92;p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16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2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129" name="Google Shape;129;p2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2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" name="Google Shape;133;p21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134" name="Google Shape;134;p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21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38" name="Google Shape;138;p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21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48" name="Google Shape;148;p22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Google Shape;159;p24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60" name="Google Shape;160;p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24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64" name="Google Shape;164;p2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" name="Google Shape;167;p24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5"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/>
          <p:nvPr/>
        </p:nvSpPr>
        <p:spPr>
          <a:xfrm>
            <a:off x="2316574" y="3364649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6"/>
          <p:cNvSpPr/>
          <p:nvPr/>
        </p:nvSpPr>
        <p:spPr>
          <a:xfrm>
            <a:off x="6118424" y="1414824"/>
            <a:ext cx="1632000" cy="1632000"/>
          </a:xfrm>
          <a:prstGeom prst="ellipse">
            <a:avLst/>
          </a:prstGeom>
          <a:noFill/>
          <a:ln cap="flat" cmpd="sng" w="19050">
            <a:solidFill>
              <a:srgbClr val="4285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/>
          <p:nvPr/>
        </p:nvSpPr>
        <p:spPr>
          <a:xfrm>
            <a:off x="7500225" y="4086700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794188" y="1494263"/>
            <a:ext cx="831300" cy="831300"/>
          </a:xfrm>
          <a:prstGeom prst="ellipse">
            <a:avLst/>
          </a:prstGeom>
          <a:noFill/>
          <a:ln cap="flat" cmpd="sng" w="19050">
            <a:solidFill>
              <a:srgbClr val="DB44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/>
          <p:nvPr/>
        </p:nvSpPr>
        <p:spPr>
          <a:xfrm>
            <a:off x="1080300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4611275" y="1677414"/>
            <a:ext cx="3452400" cy="3029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1347900" y="187687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2" type="body"/>
          </p:nvPr>
        </p:nvSpPr>
        <p:spPr>
          <a:xfrm>
            <a:off x="4878875" y="1876925"/>
            <a:ext cx="2917200" cy="2630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3" name="Google Shape;18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7"/>
          <p:cNvPicPr preferRelativeResize="0"/>
          <p:nvPr/>
        </p:nvPicPr>
        <p:blipFill rotWithShape="1">
          <a:blip r:embed="rId3">
            <a:alphaModFix/>
          </a:blip>
          <a:srcRect b="7606" l="0" r="0" t="7597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Solution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1008125" y="1782400"/>
            <a:ext cx="3586200" cy="44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Background Check (</a:t>
            </a:r>
            <a:r>
              <a:rPr lang="en">
                <a:highlight>
                  <a:srgbClr val="FFFF00"/>
                </a:highlight>
              </a:rPr>
              <a:t>America’s solution</a:t>
            </a:r>
            <a:r>
              <a:rPr lang="en"/>
              <a:t> 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 txBox="1"/>
          <p:nvPr>
            <p:ph idx="2" type="body"/>
          </p:nvPr>
        </p:nvSpPr>
        <p:spPr>
          <a:xfrm>
            <a:off x="4697150" y="1697925"/>
            <a:ext cx="37692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Trump’s solution (</a:t>
            </a:r>
            <a:r>
              <a:rPr lang="en">
                <a:highlight>
                  <a:srgbClr val="FFFF00"/>
                </a:highlight>
              </a:rPr>
              <a:t>Prevent School Shootings</a:t>
            </a:r>
            <a:r>
              <a:rPr lang="en"/>
              <a:t>) </a:t>
            </a: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575" y="2228200"/>
            <a:ext cx="2516025" cy="25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724" y="2534475"/>
            <a:ext cx="3091325" cy="173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>
            <p:ph type="title"/>
          </p:nvPr>
        </p:nvSpPr>
        <p:spPr>
          <a:xfrm>
            <a:off x="253375" y="290100"/>
            <a:ext cx="3655800" cy="795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Check </a:t>
            </a:r>
            <a:r>
              <a:rPr baseline="30000" lang="en"/>
              <a:t>3</a:t>
            </a:r>
            <a:endParaRPr baseline="30000"/>
          </a:p>
        </p:txBody>
      </p:sp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345950" y="1450425"/>
            <a:ext cx="3059100" cy="795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Gun Buyers fill out ATF (</a:t>
            </a:r>
            <a:r>
              <a:rPr lang="en">
                <a:highlight>
                  <a:srgbClr val="FFFF00"/>
                </a:highlight>
              </a:rPr>
              <a:t>The Federal bureau of alcohol, tobacco, Firearms and Explosives</a:t>
            </a:r>
            <a:r>
              <a:rPr lang="en"/>
              <a:t>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345950" y="2338500"/>
            <a:ext cx="3059100" cy="14451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Required information includes: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name,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Address,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place of birth,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race and citizenship.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social security number (</a:t>
            </a:r>
            <a:r>
              <a:rPr lang="en">
                <a:highlight>
                  <a:srgbClr val="FFFF00"/>
                </a:highlight>
              </a:rPr>
              <a:t>optional</a:t>
            </a:r>
            <a:r>
              <a:rPr lang="en"/>
              <a:t>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9"/>
          <p:cNvSpPr txBox="1"/>
          <p:nvPr/>
        </p:nvSpPr>
        <p:spPr>
          <a:xfrm>
            <a:off x="6785775" y="157375"/>
            <a:ext cx="1756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Solution</a:t>
            </a:r>
            <a:endParaRPr b="1"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5703" y="1882050"/>
            <a:ext cx="2315502" cy="29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6074" y="590824"/>
            <a:ext cx="3014750" cy="12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353000" y="4308200"/>
            <a:ext cx="3045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3. guns, Hundreds of stores sell. “This Is How Easy It Is to Buy Guns in America.” CNNMoney, Cable News Network, money.cnn.com/2015/06/19/news/guns-background-checks/index.html.</a:t>
            </a:r>
            <a:br>
              <a:rPr lang="en" sz="800">
                <a:latin typeface="Calibri"/>
                <a:ea typeface="Calibri"/>
                <a:cs typeface="Calibri"/>
                <a:sym typeface="Calibri"/>
              </a:rPr>
            </a:b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>
            <p:ph idx="1" type="body"/>
          </p:nvPr>
        </p:nvSpPr>
        <p:spPr>
          <a:xfrm>
            <a:off x="443575" y="1386700"/>
            <a:ext cx="3059100" cy="2561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Questions asked: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Have you ever been convicted of a </a:t>
            </a:r>
            <a:r>
              <a:rPr lang="en">
                <a:highlight>
                  <a:srgbClr val="FFFF00"/>
                </a:highlight>
              </a:rPr>
              <a:t>felony</a:t>
            </a:r>
            <a:r>
              <a:rPr lang="en"/>
              <a:t>?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Are you an </a:t>
            </a:r>
            <a:r>
              <a:rPr lang="en">
                <a:highlight>
                  <a:srgbClr val="FFFF00"/>
                </a:highlight>
              </a:rPr>
              <a:t>unlawful user</a:t>
            </a:r>
            <a:r>
              <a:rPr lang="en"/>
              <a:t> of, or addicted to, marijuana or any other depressant, stimulant, narcotic drug, or any other controlled substance? 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Are you a </a:t>
            </a:r>
            <a:r>
              <a:rPr lang="en">
                <a:highlight>
                  <a:srgbClr val="FFFF00"/>
                </a:highlight>
              </a:rPr>
              <a:t>fugitive</a:t>
            </a:r>
            <a:r>
              <a:rPr lang="en"/>
              <a:t> from justice?</a:t>
            </a:r>
            <a:endParaRPr/>
          </a:p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Have you ever been committed to a </a:t>
            </a:r>
            <a:r>
              <a:rPr lang="en">
                <a:highlight>
                  <a:srgbClr val="FFFF00"/>
                </a:highlight>
              </a:rPr>
              <a:t>mental institution</a:t>
            </a:r>
            <a:r>
              <a:rPr lang="en"/>
              <a:t>?</a:t>
            </a:r>
            <a:br>
              <a:rPr lang="en"/>
            </a:br>
            <a:br>
              <a:rPr lang="en"/>
            </a:br>
            <a:br>
              <a:rPr lang="e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0"/>
          <p:cNvSpPr txBox="1"/>
          <p:nvPr>
            <p:ph type="title"/>
          </p:nvPr>
        </p:nvSpPr>
        <p:spPr>
          <a:xfrm>
            <a:off x="253375" y="413525"/>
            <a:ext cx="3802800" cy="795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Check</a:t>
            </a:r>
            <a:r>
              <a:rPr baseline="30000" lang="en"/>
              <a:t> 3</a:t>
            </a:r>
            <a:r>
              <a:rPr lang="en"/>
              <a:t> </a:t>
            </a:r>
            <a:endParaRPr/>
          </a:p>
        </p:txBody>
      </p:sp>
      <p:pic>
        <p:nvPicPr>
          <p:cNvPr id="215" name="Google Shape;21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125" y="228375"/>
            <a:ext cx="2221825" cy="222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9950" y="593525"/>
            <a:ext cx="1655301" cy="161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6325" y="2511925"/>
            <a:ext cx="4136489" cy="23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6785775" y="157375"/>
            <a:ext cx="17562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Current Solution</a:t>
            </a:r>
            <a:endParaRPr b="1"/>
          </a:p>
        </p:txBody>
      </p:sp>
      <p:sp>
        <p:nvSpPr>
          <p:cNvPr id="219" name="Google Shape;219;p30"/>
          <p:cNvSpPr txBox="1"/>
          <p:nvPr/>
        </p:nvSpPr>
        <p:spPr>
          <a:xfrm>
            <a:off x="353000" y="4308200"/>
            <a:ext cx="30450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3. guns, Hundreds of stores sell. “This Is How Easy It Is to Buy Guns in America.” CNNMoney, Cable News Network, money.cnn.com/2015/06/19/news/guns-background-checks/index.html.</a:t>
            </a:r>
            <a:br>
              <a:rPr lang="en" sz="800">
                <a:latin typeface="Calibri"/>
                <a:ea typeface="Calibri"/>
                <a:cs typeface="Calibri"/>
                <a:sym typeface="Calibri"/>
              </a:rPr>
            </a:b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