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erriweather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26eb515a6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26eb515a6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26eb515a6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26eb515a6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26eb515a6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a26eb515a6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26eb515a6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26eb515a6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26eb515a6_0_8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26eb515a6_0_8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0" name="Google Shape;60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4" name="Google Shape;64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68" name="Google Shape;68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2" name="Google Shape;7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6" name="Google Shape;7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85" name="Google Shape;85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89" name="Google Shape;8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26" name="Google Shape;126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31" name="Google Shape;131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35" name="Google Shape;13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5" name="Google Shape;145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57" name="Google Shape;157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1" name="Google Shape;16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311700" y="259850"/>
            <a:ext cx="2517300" cy="57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Background </a:t>
            </a:r>
            <a:r>
              <a:rPr baseline="30000" lang="en">
                <a:solidFill>
                  <a:srgbClr val="000000"/>
                </a:solidFill>
              </a:rPr>
              <a:t>1</a:t>
            </a:r>
            <a:endParaRPr baseline="30000">
              <a:solidFill>
                <a:srgbClr val="000000"/>
              </a:solidFill>
            </a:endParaRPr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243275" y="1327850"/>
            <a:ext cx="4466700" cy="974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b="1" lang="en" sz="1400">
                <a:solidFill>
                  <a:srgbClr val="000000"/>
                </a:solidFill>
              </a:rPr>
              <a:t>What is Gun Violence?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Violence committed through the </a:t>
            </a: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use of gun</a:t>
            </a:r>
            <a:r>
              <a:rPr lang="en" sz="1400">
                <a:solidFill>
                  <a:srgbClr val="000000"/>
                </a:solidFill>
              </a:rPr>
              <a:t>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  <a:highlight>
                  <a:srgbClr val="FFFF00"/>
                </a:highlight>
              </a:rPr>
              <a:t>Homicide, Mass shooting, school shootings</a:t>
            </a:r>
            <a:r>
              <a:rPr lang="en" sz="1400">
                <a:solidFill>
                  <a:srgbClr val="000000"/>
                </a:solidFill>
              </a:rPr>
              <a:t>…. etc. 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6785775" y="157375"/>
            <a:ext cx="1756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Problem</a:t>
            </a:r>
            <a:endParaRPr b="1"/>
          </a:p>
        </p:txBody>
      </p:sp>
      <p:sp>
        <p:nvSpPr>
          <p:cNvPr id="176" name="Google Shape;176;p25"/>
          <p:cNvSpPr txBox="1"/>
          <p:nvPr/>
        </p:nvSpPr>
        <p:spPr>
          <a:xfrm>
            <a:off x="243275" y="2683900"/>
            <a:ext cx="4466700" cy="186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  How bad is the gun violence crisis in America?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One of the </a:t>
            </a:r>
            <a:r>
              <a:rPr lang="en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deadliest crisis 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has taken many </a:t>
            </a:r>
            <a:r>
              <a:rPr lang="en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human lives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Increasing day by day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975" y="587550"/>
            <a:ext cx="4213550" cy="186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6350" y="2513125"/>
            <a:ext cx="3334875" cy="20723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243275" y="4544200"/>
            <a:ext cx="84594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AutoNum type="arabicPeriod"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America's Gun Culture in 10 Charts.” </a:t>
            </a:r>
            <a:r>
              <a:rPr i="1"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BBC News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BBC, 27 Oct. 2018, www.bbc.com/news/world-us-canada-41488081.</a:t>
            </a:r>
            <a:endParaRPr sz="8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311700" y="423325"/>
            <a:ext cx="2321700" cy="57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Background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311700" y="1080025"/>
            <a:ext cx="2753700" cy="1218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3.  Where?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Mostly in </a:t>
            </a: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America</a:t>
            </a:r>
            <a:endParaRPr sz="18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311700" y="2382625"/>
            <a:ext cx="2611800" cy="990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4. When?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1976 to 2018</a:t>
            </a:r>
            <a:endParaRPr sz="18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6"/>
          <p:cNvSpPr txBox="1"/>
          <p:nvPr/>
        </p:nvSpPr>
        <p:spPr>
          <a:xfrm>
            <a:off x="6785775" y="157375"/>
            <a:ext cx="1756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Problem</a:t>
            </a:r>
            <a:endParaRPr b="1"/>
          </a:p>
        </p:txBody>
      </p:sp>
      <p:sp>
        <p:nvSpPr>
          <p:cNvPr id="188" name="Google Shape;188;p26"/>
          <p:cNvSpPr txBox="1"/>
          <p:nvPr/>
        </p:nvSpPr>
        <p:spPr>
          <a:xfrm>
            <a:off x="370050" y="3541675"/>
            <a:ext cx="2321700" cy="105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Calibri"/>
                <a:ea typeface="Calibri"/>
                <a:cs typeface="Calibri"/>
                <a:sym typeface="Calibri"/>
              </a:rPr>
              <a:t>5. Who is affected?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Anyone</a:t>
            </a:r>
            <a:endParaRPr sz="18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202" y="722688"/>
            <a:ext cx="2507074" cy="16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5400" y="2382625"/>
            <a:ext cx="5709726" cy="181283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243275" y="4677000"/>
            <a:ext cx="84594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AutoNum type="arabicPeriod"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America's Gun Culture in 10 Charts.” </a:t>
            </a:r>
            <a:r>
              <a:rPr i="1"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BBC News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BBC, 27 Oct. 2018, www.bbc.com/news/world-us-canada-41488081.</a:t>
            </a:r>
            <a:endParaRPr sz="800"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404275" y="434725"/>
            <a:ext cx="2321700" cy="572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Background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6785775" y="157375"/>
            <a:ext cx="1756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Problem</a:t>
            </a:r>
            <a:endParaRPr b="1"/>
          </a:p>
        </p:txBody>
      </p:sp>
      <p:sp>
        <p:nvSpPr>
          <p:cNvPr id="198" name="Google Shape;198;p27"/>
          <p:cNvSpPr txBox="1"/>
          <p:nvPr/>
        </p:nvSpPr>
        <p:spPr>
          <a:xfrm>
            <a:off x="299100" y="1434700"/>
            <a:ext cx="4557900" cy="22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erriweather"/>
                <a:ea typeface="Merriweather"/>
                <a:cs typeface="Merriweather"/>
                <a:sym typeface="Merriweather"/>
              </a:rPr>
              <a:t>6.  Why the problem has worsened?</a:t>
            </a:r>
            <a:endParaRPr b="1"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Weak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 gun control laws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Gun ownership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Char char="●"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Cheap Guns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838" y="0"/>
            <a:ext cx="3014849" cy="301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950" y="2847674"/>
            <a:ext cx="2962624" cy="166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243275" y="4544200"/>
            <a:ext cx="84594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AutoNum type="arabicPeriod"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America's Gun Culture in 10 Charts.”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BBC News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BBC, 27 Oct. 2018, www.bbc.com/news/world-us-canada-41488081.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525" y="1195913"/>
            <a:ext cx="3673374" cy="27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975" y="1178888"/>
            <a:ext cx="3385174" cy="27857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565775" y="358000"/>
            <a:ext cx="2016300" cy="5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Nunito"/>
                <a:ea typeface="Nunito"/>
                <a:cs typeface="Nunito"/>
                <a:sym typeface="Nunito"/>
              </a:rPr>
              <a:t>Statistics </a:t>
            </a:r>
            <a:r>
              <a:rPr baseline="30000" lang="en" sz="3000">
                <a:latin typeface="Nunito"/>
                <a:ea typeface="Nunito"/>
                <a:cs typeface="Nunito"/>
                <a:sym typeface="Nunito"/>
              </a:rPr>
              <a:t>2</a:t>
            </a:r>
            <a:endParaRPr baseline="30000" sz="3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6785775" y="157375"/>
            <a:ext cx="1756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Problem</a:t>
            </a:r>
            <a:endParaRPr b="1"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42300" y="4389900"/>
            <a:ext cx="84594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Lopez. “2018 Was by Far the Worst Year on Record for Gun Violence in Schools.” </a:t>
            </a:r>
            <a:r>
              <a:rPr i="1"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Vox.com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Vox Media, 10 Dec. 2018,   www.vox.com/2018/12/10/18134232/gun-violence-schools-mass-shootings.</a:t>
            </a:r>
            <a:endParaRPr sz="800"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475" y="862000"/>
            <a:ext cx="6222499" cy="350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/>
        </p:nvSpPr>
        <p:spPr>
          <a:xfrm>
            <a:off x="332850" y="2556075"/>
            <a:ext cx="2382900" cy="810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Number of Victims from </a:t>
            </a:r>
            <a:r>
              <a:rPr lang="en">
                <a:highlight>
                  <a:srgbClr val="FFFF00"/>
                </a:highlight>
                <a:latin typeface="Merriweather"/>
                <a:ea typeface="Merriweather"/>
                <a:cs typeface="Merriweather"/>
                <a:sym typeface="Merriweather"/>
              </a:rPr>
              <a:t>School Shootings</a:t>
            </a: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 (1976 - 2018)......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565775" y="358000"/>
            <a:ext cx="2016300" cy="50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Nunito"/>
                <a:ea typeface="Nunito"/>
                <a:cs typeface="Nunito"/>
                <a:sym typeface="Nunito"/>
              </a:rPr>
              <a:t>Statistics</a:t>
            </a:r>
            <a:endParaRPr sz="30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6785775" y="157375"/>
            <a:ext cx="1756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Problem</a:t>
            </a:r>
            <a:endParaRPr b="1"/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342300" y="4389900"/>
            <a:ext cx="84594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 Lopez. “2018 Was by Far the Worst Year on Record for Gun Violence in Schools.” </a:t>
            </a:r>
            <a:r>
              <a:rPr i="1"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Vox.com</a:t>
            </a:r>
            <a:r>
              <a:rPr lang="en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Vox Media, 10 Dec. 2018,   www.vox.com/2018/12/10/18134232/gun-violence-schools-mass-shootings.</a:t>
            </a:r>
            <a:endParaRPr sz="8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