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Nunito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  <p:embeddedFont>
      <p:font typeface="Merriweather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italic.fntdata"/><Relationship Id="rId11" Type="http://schemas.openxmlformats.org/officeDocument/2006/relationships/font" Target="fonts/Nunito-bold.fntdata"/><Relationship Id="rId10" Type="http://schemas.openxmlformats.org/officeDocument/2006/relationships/font" Target="fonts/Nunito-regular.fntdata"/><Relationship Id="rId21" Type="http://schemas.openxmlformats.org/officeDocument/2006/relationships/font" Target="fonts/Merriweather-boldItalic.fntdata"/><Relationship Id="rId13" Type="http://schemas.openxmlformats.org/officeDocument/2006/relationships/font" Target="fonts/Nunito-boldItalic.fntdata"/><Relationship Id="rId12" Type="http://schemas.openxmlformats.org/officeDocument/2006/relationships/font" Target="fonts/Nuni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erriweather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erriweather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4269cecbf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4269cecbf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4269cecbf_0_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4269cecbf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4269cecbf_0_9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4269cecbf_0_9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60" name="Google Shape;60;p14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" name="Google Shape;63;p14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64" name="Google Shape;64;p14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68" name="Google Shape;68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14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72" name="Google Shape;72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14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76" name="Google Shape;76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1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15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85" name="Google Shape;85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89" name="Google Shape;89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15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2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126" name="Google Shape;126;p20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2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" name="Google Shape;130;p20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131" name="Google Shape;131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" name="Google Shape;134;p20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135" name="Google Shape;135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Google Shape;138;p20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5" name="Google Shape;145;p21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2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" name="Google Shape;156;p23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57" name="Google Shape;157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2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61" name="Google Shape;161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23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1">
    <p:bg>
      <p:bgPr>
        <a:solidFill>
          <a:srgbClr val="FFFFF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5"/>
          <p:cNvSpPr txBox="1"/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2" name="Google Shape;17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2">
    <p:bg>
      <p:bgPr>
        <a:solidFill>
          <a:srgbClr val="FFFFF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6"/>
          <p:cNvSpPr/>
          <p:nvPr/>
        </p:nvSpPr>
        <p:spPr>
          <a:xfrm>
            <a:off x="3047975" y="2571750"/>
            <a:ext cx="3048000" cy="25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6"/>
          <p:cNvSpPr/>
          <p:nvPr/>
        </p:nvSpPr>
        <p:spPr>
          <a:xfrm>
            <a:off x="-25" y="0"/>
            <a:ext cx="3048000" cy="5143500"/>
          </a:xfrm>
          <a:prstGeom prst="rect">
            <a:avLst/>
          </a:prstGeom>
          <a:solidFill>
            <a:srgbClr val="E060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6"/>
          <p:cNvSpPr/>
          <p:nvPr/>
        </p:nvSpPr>
        <p:spPr>
          <a:xfrm>
            <a:off x="6095975" y="0"/>
            <a:ext cx="3048000" cy="2571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 txBox="1"/>
          <p:nvPr>
            <p:ph type="title"/>
          </p:nvPr>
        </p:nvSpPr>
        <p:spPr>
          <a:xfrm>
            <a:off x="326350" y="283350"/>
            <a:ext cx="2395200" cy="457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9" name="Google Shape;179;p26"/>
          <p:cNvSpPr txBox="1"/>
          <p:nvPr>
            <p:ph idx="1" type="body"/>
          </p:nvPr>
        </p:nvSpPr>
        <p:spPr>
          <a:xfrm>
            <a:off x="3374375" y="283350"/>
            <a:ext cx="2395200" cy="1702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0" name="Google Shape;180;p26"/>
          <p:cNvSpPr txBox="1"/>
          <p:nvPr>
            <p:ph idx="2" type="body"/>
          </p:nvPr>
        </p:nvSpPr>
        <p:spPr>
          <a:xfrm>
            <a:off x="6412675" y="283350"/>
            <a:ext cx="2395200" cy="1702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1" name="Google Shape;181;p26"/>
          <p:cNvSpPr txBox="1"/>
          <p:nvPr>
            <p:ph idx="3" type="body"/>
          </p:nvPr>
        </p:nvSpPr>
        <p:spPr>
          <a:xfrm>
            <a:off x="3374375" y="2855100"/>
            <a:ext cx="2395200" cy="1702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2" name="Google Shape;182;p26"/>
          <p:cNvSpPr txBox="1"/>
          <p:nvPr>
            <p:ph idx="4" type="body"/>
          </p:nvPr>
        </p:nvSpPr>
        <p:spPr>
          <a:xfrm>
            <a:off x="6408400" y="2855100"/>
            <a:ext cx="2395200" cy="1702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3" name="Google Shape;18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3"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7"/>
          <p:cNvSpPr/>
          <p:nvPr/>
        </p:nvSpPr>
        <p:spPr>
          <a:xfrm>
            <a:off x="2316574" y="3364649"/>
            <a:ext cx="1632000" cy="1632000"/>
          </a:xfrm>
          <a:prstGeom prst="ellipse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"/>
          <p:cNvSpPr/>
          <p:nvPr/>
        </p:nvSpPr>
        <p:spPr>
          <a:xfrm>
            <a:off x="6118424" y="1414824"/>
            <a:ext cx="1632000" cy="1632000"/>
          </a:xfrm>
          <a:prstGeom prst="ellipse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7500225" y="4086700"/>
            <a:ext cx="831300" cy="831300"/>
          </a:xfrm>
          <a:prstGeom prst="ellipse">
            <a:avLst/>
          </a:prstGeom>
          <a:noFill/>
          <a:ln cap="flat" cmpd="sng" w="19050">
            <a:solidFill>
              <a:srgbClr val="DB44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7"/>
          <p:cNvSpPr/>
          <p:nvPr/>
        </p:nvSpPr>
        <p:spPr>
          <a:xfrm>
            <a:off x="794188" y="1494263"/>
            <a:ext cx="831300" cy="831300"/>
          </a:xfrm>
          <a:prstGeom prst="ellipse">
            <a:avLst/>
          </a:prstGeom>
          <a:noFill/>
          <a:ln cap="flat" cmpd="sng" w="19050">
            <a:solidFill>
              <a:srgbClr val="DB44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7"/>
          <p:cNvSpPr/>
          <p:nvPr/>
        </p:nvSpPr>
        <p:spPr>
          <a:xfrm>
            <a:off x="1080300" y="1677414"/>
            <a:ext cx="3452400" cy="302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4611275" y="1677414"/>
            <a:ext cx="3452400" cy="302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7"/>
          <p:cNvSpPr txBox="1"/>
          <p:nvPr>
            <p:ph type="title"/>
          </p:nvPr>
        </p:nvSpPr>
        <p:spPr>
          <a:xfrm>
            <a:off x="1347900" y="446125"/>
            <a:ext cx="6448200" cy="912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93" name="Google Shape;193;p27"/>
          <p:cNvSpPr txBox="1"/>
          <p:nvPr>
            <p:ph idx="1" type="body"/>
          </p:nvPr>
        </p:nvSpPr>
        <p:spPr>
          <a:xfrm>
            <a:off x="1347900" y="1876875"/>
            <a:ext cx="2917200" cy="263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94" name="Google Shape;194;p27"/>
          <p:cNvSpPr txBox="1"/>
          <p:nvPr>
            <p:ph idx="2" type="body"/>
          </p:nvPr>
        </p:nvSpPr>
        <p:spPr>
          <a:xfrm>
            <a:off x="4878875" y="1876925"/>
            <a:ext cx="2917200" cy="263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95" name="Google Shape;19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 amt="50000"/>
          </a:blip>
          <a:srcRect b="21875" l="0" r="0" t="21875"/>
          <a:stretch/>
        </p:blipFill>
        <p:spPr>
          <a:xfrm>
            <a:off x="0" y="0"/>
            <a:ext cx="9144005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/>
          <p:nvPr>
            <p:ph type="ctrTitle"/>
          </p:nvPr>
        </p:nvSpPr>
        <p:spPr>
          <a:xfrm>
            <a:off x="1220300" y="1251450"/>
            <a:ext cx="7283400" cy="26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Gun Violence in America!!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914392" y="389205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Chhring N Sherpa</a:t>
            </a:r>
            <a:endParaRPr>
              <a:solidFill>
                <a:srgbClr val="FFFFFF"/>
              </a:solidFill>
              <a:highlight>
                <a:srgbClr val="F3F3F3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type="title"/>
          </p:nvPr>
        </p:nvSpPr>
        <p:spPr>
          <a:xfrm>
            <a:off x="326350" y="283350"/>
            <a:ext cx="2395200" cy="457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Main Points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8" name="Google Shape;208;p29"/>
          <p:cNvSpPr txBox="1"/>
          <p:nvPr>
            <p:ph idx="1" type="body"/>
          </p:nvPr>
        </p:nvSpPr>
        <p:spPr>
          <a:xfrm>
            <a:off x="3369513" y="112300"/>
            <a:ext cx="2395200" cy="3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The Problem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9" name="Google Shape;209;p29"/>
          <p:cNvSpPr txBox="1"/>
          <p:nvPr>
            <p:ph idx="2" type="body"/>
          </p:nvPr>
        </p:nvSpPr>
        <p:spPr>
          <a:xfrm>
            <a:off x="6412700" y="112300"/>
            <a:ext cx="2395200" cy="3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Current Solution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0" name="Google Shape;210;p29"/>
          <p:cNvSpPr txBox="1"/>
          <p:nvPr>
            <p:ph idx="3" type="body"/>
          </p:nvPr>
        </p:nvSpPr>
        <p:spPr>
          <a:xfrm>
            <a:off x="3374375" y="2766550"/>
            <a:ext cx="2395200" cy="3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Alternative solution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1" name="Google Shape;211;p29"/>
          <p:cNvSpPr txBox="1"/>
          <p:nvPr>
            <p:ph idx="4" type="body"/>
          </p:nvPr>
        </p:nvSpPr>
        <p:spPr>
          <a:xfrm>
            <a:off x="6422400" y="2741050"/>
            <a:ext cx="2395200" cy="3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Char char="●"/>
            </a:pPr>
            <a:r>
              <a:rPr lang="en" sz="1400">
                <a:latin typeface="Merriweather"/>
                <a:ea typeface="Merriweather"/>
                <a:cs typeface="Merriweather"/>
                <a:sym typeface="Merriweather"/>
              </a:rPr>
              <a:t>Conclusion</a:t>
            </a:r>
            <a:endParaRPr sz="1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12" name="Google Shape;2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800" y="754925"/>
            <a:ext cx="2690626" cy="15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8950" y="608975"/>
            <a:ext cx="1645000" cy="17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0300" y="3360925"/>
            <a:ext cx="1641600" cy="16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3925" y="3360925"/>
            <a:ext cx="1368215" cy="15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type="title"/>
          </p:nvPr>
        </p:nvSpPr>
        <p:spPr>
          <a:xfrm>
            <a:off x="1347900" y="446125"/>
            <a:ext cx="6448200" cy="91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Merriweather"/>
                <a:ea typeface="Merriweather"/>
                <a:cs typeface="Merriweather"/>
                <a:sym typeface="Merriweather"/>
              </a:rPr>
              <a:t>The Problem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	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1" name="Google Shape;221;p30"/>
          <p:cNvSpPr txBox="1"/>
          <p:nvPr>
            <p:ph idx="1" type="body"/>
          </p:nvPr>
        </p:nvSpPr>
        <p:spPr>
          <a:xfrm>
            <a:off x="1347900" y="1876875"/>
            <a:ext cx="2917200" cy="4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Background </a:t>
            </a:r>
            <a:endParaRPr/>
          </a:p>
        </p:txBody>
      </p:sp>
      <p:sp>
        <p:nvSpPr>
          <p:cNvPr id="222" name="Google Shape;222;p30"/>
          <p:cNvSpPr txBox="1"/>
          <p:nvPr>
            <p:ph idx="2" type="body"/>
          </p:nvPr>
        </p:nvSpPr>
        <p:spPr>
          <a:xfrm>
            <a:off x="4878875" y="1876925"/>
            <a:ext cx="2917200" cy="3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Statistics</a:t>
            </a:r>
            <a:endParaRPr/>
          </a:p>
        </p:txBody>
      </p:sp>
      <p:pic>
        <p:nvPicPr>
          <p:cNvPr id="223" name="Google Shape;22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301" y="2384525"/>
            <a:ext cx="2232400" cy="222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8875" y="2063800"/>
            <a:ext cx="2639276" cy="263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