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7" r:id="rId3"/>
    <p:sldId id="263" r:id="rId4"/>
    <p:sldId id="264" r:id="rId5"/>
    <p:sldId id="260" r:id="rId6"/>
    <p:sldId id="258" r:id="rId7"/>
    <p:sldId id="259"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0" d="100"/>
          <a:sy n="80" d="100"/>
        </p:scale>
        <p:origin x="58"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7565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99357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29977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172394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2124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806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7054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570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95362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21584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11/19/2020</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8923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11/19/2020</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371432863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2" r:id="rId6"/>
    <p:sldLayoutId id="2147483718" r:id="rId7"/>
    <p:sldLayoutId id="2147483719" r:id="rId8"/>
    <p:sldLayoutId id="2147483720" r:id="rId9"/>
    <p:sldLayoutId id="2147483721" r:id="rId10"/>
    <p:sldLayoutId id="2147483723"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7">
            <a:extLst>
              <a:ext uri="{FF2B5EF4-FFF2-40B4-BE49-F238E27FC236}">
                <a16:creationId xmlns:a16="http://schemas.microsoft.com/office/drawing/2014/main" id="{D6F5F07B-A917-442C-82D5-5719737E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C75B491-6B05-4A09-8396-9D28553BCEEF}"/>
              </a:ext>
            </a:extLst>
          </p:cNvPr>
          <p:cNvPicPr>
            <a:picLocks noChangeAspect="1"/>
          </p:cNvPicPr>
          <p:nvPr/>
        </p:nvPicPr>
        <p:blipFill rotWithShape="1">
          <a:blip r:embed="rId2"/>
          <a:srcRect t="15716"/>
          <a:stretch/>
        </p:blipFill>
        <p:spPr>
          <a:xfrm>
            <a:off x="0" y="-1119"/>
            <a:ext cx="12191982" cy="6859119"/>
          </a:xfrm>
          <a:prstGeom prst="rect">
            <a:avLst/>
          </a:prstGeom>
        </p:spPr>
      </p:pic>
      <p:sp>
        <p:nvSpPr>
          <p:cNvPr id="41" name="Rectangle 29">
            <a:extLst>
              <a:ext uri="{FF2B5EF4-FFF2-40B4-BE49-F238E27FC236}">
                <a16:creationId xmlns:a16="http://schemas.microsoft.com/office/drawing/2014/main" id="{C6C3E48C-655A-4982-8E73-7FB0D9E65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5616FB-485F-453D-9BBE-C836982E1580}"/>
              </a:ext>
            </a:extLst>
          </p:cNvPr>
          <p:cNvSpPr>
            <a:spLocks noGrp="1"/>
          </p:cNvSpPr>
          <p:nvPr>
            <p:ph type="ctrTitle"/>
          </p:nvPr>
        </p:nvSpPr>
        <p:spPr>
          <a:xfrm>
            <a:off x="-311547" y="6819"/>
            <a:ext cx="8625385" cy="2729554"/>
          </a:xfrm>
        </p:spPr>
        <p:txBody>
          <a:bodyPr>
            <a:normAutofit/>
          </a:bodyPr>
          <a:lstStyle/>
          <a:p>
            <a:r>
              <a:rPr lang="en-US" b="1" dirty="0">
                <a:solidFill>
                  <a:srgbClr val="FFFFFF"/>
                </a:solidFill>
                <a:latin typeface="Bembo" panose="02020502050201020203" pitchFamily="18" charset="0"/>
              </a:rPr>
              <a:t>Dear President</a:t>
            </a:r>
            <a:br>
              <a:rPr lang="en-US" b="1" dirty="0">
                <a:solidFill>
                  <a:srgbClr val="FFFFFF"/>
                </a:solidFill>
                <a:latin typeface="Bembo" panose="02020502050201020203" pitchFamily="18" charset="0"/>
              </a:rPr>
            </a:br>
            <a:r>
              <a:rPr lang="en-US" b="1" dirty="0">
                <a:solidFill>
                  <a:srgbClr val="FFFFFF"/>
                </a:solidFill>
                <a:latin typeface="Bembo" panose="02020502050201020203" pitchFamily="18" charset="0"/>
              </a:rPr>
              <a:t> Joseph Robinette Biden</a:t>
            </a:r>
          </a:p>
        </p:txBody>
      </p:sp>
      <p:sp>
        <p:nvSpPr>
          <p:cNvPr id="3" name="Subtitle 2">
            <a:extLst>
              <a:ext uri="{FF2B5EF4-FFF2-40B4-BE49-F238E27FC236}">
                <a16:creationId xmlns:a16="http://schemas.microsoft.com/office/drawing/2014/main" id="{53BD350B-0B0C-4233-8BBB-7C3FF77D8BB8}"/>
              </a:ext>
            </a:extLst>
          </p:cNvPr>
          <p:cNvSpPr>
            <a:spLocks noGrp="1"/>
          </p:cNvSpPr>
          <p:nvPr>
            <p:ph type="subTitle" idx="1"/>
          </p:nvPr>
        </p:nvSpPr>
        <p:spPr>
          <a:xfrm>
            <a:off x="7543138" y="5637856"/>
            <a:ext cx="5909481" cy="811373"/>
          </a:xfrm>
        </p:spPr>
        <p:txBody>
          <a:bodyPr>
            <a:normAutofit fontScale="25000" lnSpcReduction="20000"/>
          </a:bodyPr>
          <a:lstStyle/>
          <a:p>
            <a:r>
              <a:rPr lang="en-US" sz="4800" dirty="0">
                <a:solidFill>
                  <a:srgbClr val="FFFFFF"/>
                </a:solidFill>
              </a:rPr>
              <a:t>Sincerely </a:t>
            </a:r>
          </a:p>
          <a:p>
            <a:r>
              <a:rPr lang="en-US" sz="4800" dirty="0">
                <a:solidFill>
                  <a:srgbClr val="FFFFFF"/>
                </a:solidFill>
              </a:rPr>
              <a:t>Muhammad </a:t>
            </a:r>
          </a:p>
          <a:p>
            <a:r>
              <a:rPr lang="en-US" sz="4800" dirty="0">
                <a:solidFill>
                  <a:srgbClr val="FFFFFF"/>
                </a:solidFill>
              </a:rPr>
              <a:t>Musharib</a:t>
            </a:r>
          </a:p>
          <a:p>
            <a:endParaRPr lang="en-US" dirty="0">
              <a:solidFill>
                <a:srgbClr val="FFFFFF"/>
              </a:solidFill>
            </a:endParaRPr>
          </a:p>
        </p:txBody>
      </p:sp>
    </p:spTree>
    <p:extLst>
      <p:ext uri="{BB962C8B-B14F-4D97-AF65-F5344CB8AC3E}">
        <p14:creationId xmlns:p14="http://schemas.microsoft.com/office/powerpoint/2010/main" val="318992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68000">
              <a:schemeClr val="accent4">
                <a:lumMod val="45000"/>
                <a:lumOff val="55000"/>
              </a:schemeClr>
            </a:gs>
            <a:gs pos="73000">
              <a:schemeClr val="accent4">
                <a:lumMod val="45000"/>
                <a:lumOff val="55000"/>
              </a:schemeClr>
            </a:gs>
            <a:gs pos="100000">
              <a:schemeClr val="accent4">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552C-6CC2-4341-BADC-B22E5636CA94}"/>
              </a:ext>
            </a:extLst>
          </p:cNvPr>
          <p:cNvSpPr>
            <a:spLocks noGrp="1"/>
          </p:cNvSpPr>
          <p:nvPr>
            <p:ph type="title"/>
          </p:nvPr>
        </p:nvSpPr>
        <p:spPr/>
        <p:txBody>
          <a:bodyPr/>
          <a:lstStyle/>
          <a:p>
            <a:r>
              <a:rPr lang="en-US" dirty="0">
                <a:latin typeface="Bembo" panose="02020502050201020203" pitchFamily="18" charset="0"/>
              </a:rPr>
              <a:t>President</a:t>
            </a:r>
            <a:r>
              <a:rPr lang="en-US" dirty="0">
                <a:latin typeface="+mn-lt"/>
              </a:rPr>
              <a:t> </a:t>
            </a:r>
            <a:r>
              <a:rPr lang="en-US" dirty="0">
                <a:latin typeface="Bembo" panose="02020502050201020203" pitchFamily="18" charset="0"/>
              </a:rPr>
              <a:t>Elect</a:t>
            </a:r>
          </a:p>
        </p:txBody>
      </p:sp>
      <p:sp>
        <p:nvSpPr>
          <p:cNvPr id="3" name="Content Placeholder 2">
            <a:extLst>
              <a:ext uri="{FF2B5EF4-FFF2-40B4-BE49-F238E27FC236}">
                <a16:creationId xmlns:a16="http://schemas.microsoft.com/office/drawing/2014/main" id="{079963F8-4A1F-410E-B7D3-8AC9D25B7282}"/>
              </a:ext>
            </a:extLst>
          </p:cNvPr>
          <p:cNvSpPr>
            <a:spLocks noGrp="1"/>
          </p:cNvSpPr>
          <p:nvPr>
            <p:ph idx="1"/>
          </p:nvPr>
        </p:nvSpPr>
        <p:spPr/>
        <p:txBody>
          <a:bodyPr/>
          <a:lstStyle/>
          <a:p>
            <a:r>
              <a:rPr lang="en-US" dirty="0"/>
              <a:t>Congratulations, on becoming the president not only the president but becoming a leader of the most powerful country in the U.S. I look forward on obeying the rules and regulations that your administration makes. </a:t>
            </a:r>
          </a:p>
          <a:p>
            <a:r>
              <a:rPr lang="en-US" dirty="0"/>
              <a:t>President Biden, In the content of Asia, there's many conflict going on between two Country.</a:t>
            </a:r>
          </a:p>
          <a:p>
            <a:endParaRPr lang="en-US" dirty="0"/>
          </a:p>
          <a:p>
            <a:endParaRPr lang="en-US" dirty="0"/>
          </a:p>
        </p:txBody>
      </p:sp>
    </p:spTree>
    <p:extLst>
      <p:ext uri="{BB962C8B-B14F-4D97-AF65-F5344CB8AC3E}">
        <p14:creationId xmlns:p14="http://schemas.microsoft.com/office/powerpoint/2010/main" val="341664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3FFD-5315-4614-9AF6-8DE27467FDCF}"/>
              </a:ext>
            </a:extLst>
          </p:cNvPr>
          <p:cNvSpPr>
            <a:spLocks noGrp="1"/>
          </p:cNvSpPr>
          <p:nvPr>
            <p:ph type="title"/>
          </p:nvPr>
        </p:nvSpPr>
        <p:spPr/>
        <p:txBody>
          <a:bodyPr/>
          <a:lstStyle/>
          <a:p>
            <a:r>
              <a:rPr lang="en-US" dirty="0">
                <a:latin typeface="Bembo" panose="02020502050201020203" pitchFamily="18" charset="0"/>
              </a:rPr>
              <a:t>Islamic Republic of Pakistan</a:t>
            </a:r>
          </a:p>
        </p:txBody>
      </p:sp>
      <p:sp>
        <p:nvSpPr>
          <p:cNvPr id="3" name="Content Placeholder 2">
            <a:extLst>
              <a:ext uri="{FF2B5EF4-FFF2-40B4-BE49-F238E27FC236}">
                <a16:creationId xmlns:a16="http://schemas.microsoft.com/office/drawing/2014/main" id="{FF95791B-CB7C-4BAD-A1CA-D77734B69DDF}"/>
              </a:ext>
            </a:extLst>
          </p:cNvPr>
          <p:cNvSpPr>
            <a:spLocks noGrp="1"/>
          </p:cNvSpPr>
          <p:nvPr>
            <p:ph idx="1"/>
          </p:nvPr>
        </p:nvSpPr>
        <p:spPr/>
        <p:txBody>
          <a:bodyPr/>
          <a:lstStyle/>
          <a:p>
            <a:r>
              <a:rPr lang="en-US" dirty="0"/>
              <a:t>My native country, and the home of beautiful mountains the  Nanga Parbat and the Tirich Mir. Pakistan was not always called Pakistan; it was called India before. After the Britain domination. Pakistan on August 14, 1947 gain the independent from India and becoming a separate state of Indian Muslims.</a:t>
            </a:r>
          </a:p>
        </p:txBody>
      </p:sp>
    </p:spTree>
    <p:extLst>
      <p:ext uri="{BB962C8B-B14F-4D97-AF65-F5344CB8AC3E}">
        <p14:creationId xmlns:p14="http://schemas.microsoft.com/office/powerpoint/2010/main" val="213232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2AAD-EADD-4C7E-A957-FED8560BDB53}"/>
              </a:ext>
            </a:extLst>
          </p:cNvPr>
          <p:cNvSpPr>
            <a:spLocks noGrp="1"/>
          </p:cNvSpPr>
          <p:nvPr>
            <p:ph type="title"/>
          </p:nvPr>
        </p:nvSpPr>
        <p:spPr/>
        <p:txBody>
          <a:bodyPr/>
          <a:lstStyle/>
          <a:p>
            <a:r>
              <a:rPr lang="en-US" dirty="0">
                <a:latin typeface="Bembo" panose="02020502050201020203" pitchFamily="18" charset="0"/>
              </a:rPr>
              <a:t>The Republic of India </a:t>
            </a:r>
            <a:r>
              <a:rPr lang="en-US" dirty="0"/>
              <a:t> </a:t>
            </a:r>
          </a:p>
        </p:txBody>
      </p:sp>
      <p:sp>
        <p:nvSpPr>
          <p:cNvPr id="3" name="Content Placeholder 2">
            <a:extLst>
              <a:ext uri="{FF2B5EF4-FFF2-40B4-BE49-F238E27FC236}">
                <a16:creationId xmlns:a16="http://schemas.microsoft.com/office/drawing/2014/main" id="{A148648E-6A84-49B2-932C-786C477008BB}"/>
              </a:ext>
            </a:extLst>
          </p:cNvPr>
          <p:cNvSpPr>
            <a:spLocks noGrp="1"/>
          </p:cNvSpPr>
          <p:nvPr>
            <p:ph idx="1"/>
          </p:nvPr>
        </p:nvSpPr>
        <p:spPr/>
        <p:txBody>
          <a:bodyPr/>
          <a:lstStyle/>
          <a:p>
            <a:r>
              <a:rPr lang="en-US" dirty="0"/>
              <a:t>The most popular country in the modern world today in Asia after China. India shares border with Nepal, China, Pakistan and Bangladesh. The history of Mahatma Gandhi is also linked with India because India got their independent from Great Britain, with the most known leader Gandhi.</a:t>
            </a:r>
          </a:p>
        </p:txBody>
      </p:sp>
    </p:spTree>
    <p:extLst>
      <p:ext uri="{BB962C8B-B14F-4D97-AF65-F5344CB8AC3E}">
        <p14:creationId xmlns:p14="http://schemas.microsoft.com/office/powerpoint/2010/main" val="33467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3396-5B8F-49AB-BB5C-4B3CF8A2ED78}"/>
              </a:ext>
            </a:extLst>
          </p:cNvPr>
          <p:cNvSpPr>
            <a:spLocks noGrp="1"/>
          </p:cNvSpPr>
          <p:nvPr>
            <p:ph type="title"/>
          </p:nvPr>
        </p:nvSpPr>
        <p:spPr/>
        <p:txBody>
          <a:bodyPr/>
          <a:lstStyle/>
          <a:p>
            <a:r>
              <a:rPr lang="en-US" dirty="0">
                <a:latin typeface="Bembo" panose="02020502050201020203" pitchFamily="18" charset="0"/>
              </a:rPr>
              <a:t>History of Kashmir </a:t>
            </a:r>
            <a:endParaRPr lang="en-US" dirty="0"/>
          </a:p>
        </p:txBody>
      </p:sp>
      <p:sp>
        <p:nvSpPr>
          <p:cNvPr id="3" name="Content Placeholder 2">
            <a:extLst>
              <a:ext uri="{FF2B5EF4-FFF2-40B4-BE49-F238E27FC236}">
                <a16:creationId xmlns:a16="http://schemas.microsoft.com/office/drawing/2014/main" id="{BB83F26F-5E46-4647-89E4-AB699A4F5D0B}"/>
              </a:ext>
            </a:extLst>
          </p:cNvPr>
          <p:cNvSpPr>
            <a:spLocks noGrp="1"/>
          </p:cNvSpPr>
          <p:nvPr>
            <p:ph idx="1"/>
          </p:nvPr>
        </p:nvSpPr>
        <p:spPr/>
        <p:txBody>
          <a:bodyPr/>
          <a:lstStyle/>
          <a:p>
            <a:r>
              <a:rPr lang="en-US" dirty="0"/>
              <a:t>The beautiful land of Kashmir was once a neutral land, without any association with India and Pakistan. In the year 1947, Pakistan wanted to occupied Kashmir, but the ruler allied with India, since then the dispute of two both nuclear power country is on the rise, and also both country want to expand their land. </a:t>
            </a:r>
          </a:p>
        </p:txBody>
      </p:sp>
    </p:spTree>
    <p:extLst>
      <p:ext uri="{BB962C8B-B14F-4D97-AF65-F5344CB8AC3E}">
        <p14:creationId xmlns:p14="http://schemas.microsoft.com/office/powerpoint/2010/main" val="180618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9997-C54B-4307-A062-E7BFB57EF61D}"/>
              </a:ext>
            </a:extLst>
          </p:cNvPr>
          <p:cNvSpPr>
            <a:spLocks noGrp="1"/>
          </p:cNvSpPr>
          <p:nvPr>
            <p:ph type="title"/>
          </p:nvPr>
        </p:nvSpPr>
        <p:spPr/>
        <p:txBody>
          <a:bodyPr/>
          <a:lstStyle/>
          <a:p>
            <a:r>
              <a:rPr lang="en-US" dirty="0">
                <a:latin typeface="Bembo" panose="02020502050201020203" pitchFamily="18" charset="0"/>
              </a:rPr>
              <a:t>Religious Dispute </a:t>
            </a:r>
          </a:p>
        </p:txBody>
      </p:sp>
      <p:sp>
        <p:nvSpPr>
          <p:cNvPr id="3" name="Content Placeholder 2">
            <a:extLst>
              <a:ext uri="{FF2B5EF4-FFF2-40B4-BE49-F238E27FC236}">
                <a16:creationId xmlns:a16="http://schemas.microsoft.com/office/drawing/2014/main" id="{85492FDE-ECDC-459D-BBE8-2FA89ABC0731}"/>
              </a:ext>
            </a:extLst>
          </p:cNvPr>
          <p:cNvSpPr>
            <a:spLocks noGrp="1"/>
          </p:cNvSpPr>
          <p:nvPr>
            <p:ph idx="1"/>
          </p:nvPr>
        </p:nvSpPr>
        <p:spPr>
          <a:xfrm>
            <a:off x="819756" y="1828483"/>
            <a:ext cx="9634011" cy="4351338"/>
          </a:xfrm>
        </p:spPr>
        <p:txBody>
          <a:bodyPr/>
          <a:lstStyle/>
          <a:p>
            <a:r>
              <a:rPr lang="en-US" dirty="0"/>
              <a:t>The maharaja belonged to Sikhism, and majorities of Muslims lived in Kashmir, </a:t>
            </a:r>
          </a:p>
          <a:p>
            <a:r>
              <a:rPr lang="en-US" dirty="0"/>
              <a:t>Unfortunately, when Pakistan tried to take over Kashmir, the maharaja allied with India because he was not a Muslim, he belong to Sikhism religion.</a:t>
            </a:r>
          </a:p>
          <a:p>
            <a:r>
              <a:rPr lang="en-US" dirty="0"/>
              <a:t>The only reason why Pakistan wanted to take over Kashmir was because Majorities of Muslims lives in Kashmir  </a:t>
            </a:r>
          </a:p>
        </p:txBody>
      </p:sp>
    </p:spTree>
    <p:extLst>
      <p:ext uri="{BB962C8B-B14F-4D97-AF65-F5344CB8AC3E}">
        <p14:creationId xmlns:p14="http://schemas.microsoft.com/office/powerpoint/2010/main" val="317213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C25F-DAD8-4F58-8F2F-2CCC2F8BC5A7}"/>
              </a:ext>
            </a:extLst>
          </p:cNvPr>
          <p:cNvSpPr>
            <a:spLocks noGrp="1"/>
          </p:cNvSpPr>
          <p:nvPr>
            <p:ph type="title"/>
          </p:nvPr>
        </p:nvSpPr>
        <p:spPr/>
        <p:txBody>
          <a:bodyPr/>
          <a:lstStyle/>
          <a:p>
            <a:r>
              <a:rPr lang="en-US" dirty="0">
                <a:latin typeface="Bembo" panose="02020502050201020203" pitchFamily="18" charset="0"/>
              </a:rPr>
              <a:t>Kashmir</a:t>
            </a:r>
            <a:r>
              <a:rPr lang="en-US" dirty="0"/>
              <a:t> </a:t>
            </a:r>
            <a:r>
              <a:rPr lang="en-US" dirty="0">
                <a:latin typeface="Bembo" panose="02020502050201020203" pitchFamily="18" charset="0"/>
              </a:rPr>
              <a:t>Dispute</a:t>
            </a:r>
            <a:r>
              <a:rPr lang="en-US" dirty="0"/>
              <a:t> </a:t>
            </a:r>
          </a:p>
        </p:txBody>
      </p:sp>
      <p:sp>
        <p:nvSpPr>
          <p:cNvPr id="3" name="Content Placeholder 2">
            <a:extLst>
              <a:ext uri="{FF2B5EF4-FFF2-40B4-BE49-F238E27FC236}">
                <a16:creationId xmlns:a16="http://schemas.microsoft.com/office/drawing/2014/main" id="{848C956C-49FE-47B0-9890-1011AFBB824E}"/>
              </a:ext>
            </a:extLst>
          </p:cNvPr>
          <p:cNvSpPr>
            <a:spLocks noGrp="1"/>
          </p:cNvSpPr>
          <p:nvPr>
            <p:ph idx="1"/>
          </p:nvPr>
        </p:nvSpPr>
        <p:spPr/>
        <p:txBody>
          <a:bodyPr/>
          <a:lstStyle/>
          <a:p>
            <a:r>
              <a:rPr lang="en-US" dirty="0"/>
              <a:t>All of Kashmir is claimed by both India and Pakistan, however the region has been divided with them since 1947. India governs Kashmir's southern portion, which has also incorporated as a state of Jammu and Kashmir. The state of Jammu and Kashmir even contained the northeastern part of the region until India 's failure in the Sino-Indian War of 1962, which India also occupies.</a:t>
            </a:r>
          </a:p>
        </p:txBody>
      </p:sp>
    </p:spTree>
    <p:extLst>
      <p:ext uri="{BB962C8B-B14F-4D97-AF65-F5344CB8AC3E}">
        <p14:creationId xmlns:p14="http://schemas.microsoft.com/office/powerpoint/2010/main" val="414249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C5F97-9A97-4C8D-B608-BEE130B75869}"/>
              </a:ext>
            </a:extLst>
          </p:cNvPr>
          <p:cNvSpPr>
            <a:spLocks noGrp="1"/>
          </p:cNvSpPr>
          <p:nvPr>
            <p:ph type="title"/>
          </p:nvPr>
        </p:nvSpPr>
        <p:spPr/>
        <p:txBody>
          <a:bodyPr/>
          <a:lstStyle/>
          <a:p>
            <a:r>
              <a:rPr lang="en-US" dirty="0">
                <a:latin typeface="Bembo" panose="02020502050201020203" pitchFamily="18" charset="0"/>
              </a:rPr>
              <a:t>Conclusion</a:t>
            </a:r>
            <a:r>
              <a:rPr lang="en-US" dirty="0"/>
              <a:t> </a:t>
            </a:r>
          </a:p>
        </p:txBody>
      </p:sp>
      <p:sp>
        <p:nvSpPr>
          <p:cNvPr id="3" name="Content Placeholder 2">
            <a:extLst>
              <a:ext uri="{FF2B5EF4-FFF2-40B4-BE49-F238E27FC236}">
                <a16:creationId xmlns:a16="http://schemas.microsoft.com/office/drawing/2014/main" id="{56176925-61D2-45B2-9570-A47B5AF016E7}"/>
              </a:ext>
            </a:extLst>
          </p:cNvPr>
          <p:cNvSpPr>
            <a:spLocks noGrp="1"/>
          </p:cNvSpPr>
          <p:nvPr>
            <p:ph idx="1"/>
          </p:nvPr>
        </p:nvSpPr>
        <p:spPr/>
        <p:txBody>
          <a:bodyPr/>
          <a:lstStyle/>
          <a:p>
            <a:r>
              <a:rPr lang="en-US" dirty="0"/>
              <a:t>Kashmir is the most beautiful place in the world, yet both countries are fighting for it, President Biden I request you to have a briefing with the Prime minister of India Narendra Modi, and the Prime Minister of Pakistan Imran Khan because Its easy to start a war, but end to stop. Thank you, Mr. President.</a:t>
            </a:r>
          </a:p>
        </p:txBody>
      </p:sp>
    </p:spTree>
    <p:extLst>
      <p:ext uri="{BB962C8B-B14F-4D97-AF65-F5344CB8AC3E}">
        <p14:creationId xmlns:p14="http://schemas.microsoft.com/office/powerpoint/2010/main" val="401182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2018-E7C6-40DC-9EC2-8BA80B82D694}"/>
              </a:ext>
            </a:extLst>
          </p:cNvPr>
          <p:cNvSpPr>
            <a:spLocks noGrp="1"/>
          </p:cNvSpPr>
          <p:nvPr>
            <p:ph type="title"/>
          </p:nvPr>
        </p:nvSpPr>
        <p:spPr/>
        <p:txBody>
          <a:bodyPr/>
          <a:lstStyle/>
          <a:p>
            <a:r>
              <a:rPr lang="en-US" dirty="0">
                <a:latin typeface="Bembo" panose="02020502050201020203" pitchFamily="18" charset="0"/>
              </a:rPr>
              <a:t>Citation </a:t>
            </a:r>
          </a:p>
        </p:txBody>
      </p:sp>
      <p:sp>
        <p:nvSpPr>
          <p:cNvPr id="3" name="Content Placeholder 2">
            <a:extLst>
              <a:ext uri="{FF2B5EF4-FFF2-40B4-BE49-F238E27FC236}">
                <a16:creationId xmlns:a16="http://schemas.microsoft.com/office/drawing/2014/main" id="{06A94B9B-3242-4FBE-B165-2F692F0B48E8}"/>
              </a:ext>
            </a:extLst>
          </p:cNvPr>
          <p:cNvSpPr>
            <a:spLocks noGrp="1"/>
          </p:cNvSpPr>
          <p:nvPr>
            <p:ph idx="1"/>
          </p:nvPr>
        </p:nvSpPr>
        <p:spPr/>
        <p:txBody>
          <a:bodyPr>
            <a:normAutofit fontScale="70000" lnSpcReduction="20000"/>
          </a:bodyPr>
          <a:lstStyle/>
          <a:p>
            <a:r>
              <a:rPr lang="en-US" dirty="0"/>
              <a:t>“The Latest Kashmir Conflict Explained.” United States Institute of Peace, 28 Aug. 2019, www.usip.org/publications/2019/08/latest-kashmir-conflict-explained. Volunteers, Video. “Enforced Disappearances in Kashmir: A State’s Denial and a Community’s Agony.” Video Volunteers, 2019, www.videovolunteers.org/enforced-disappearances-inkashmir-a-states-denial-and-a-communitys-agony/?gclid=Cj0KCQjwtsv7BRCmARIsANu- CQcTNMroFHWfZNz2Mhm3mtv43eTFWGNhpoLnu2OViv8UpXElt6lTC0aApXrEALw_wcB. </a:t>
            </a:r>
            <a:r>
              <a:rPr lang="en-US" dirty="0" err="1"/>
              <a:t>Faleiro</a:t>
            </a:r>
            <a:r>
              <a:rPr lang="en-US" dirty="0"/>
              <a:t>, Sonia. “VALLEY OF UNREST: India’s Unending Occupation of Kashmir.” Harper’s Magazine, no. 2042, 2020, p. 53. EBSCOhost, search.ebscohost.com/</a:t>
            </a:r>
            <a:r>
              <a:rPr lang="en-US" dirty="0" err="1"/>
              <a:t>login.aspx?direct</a:t>
            </a:r>
            <a:r>
              <a:rPr lang="en-US" dirty="0"/>
              <a:t>=</a:t>
            </a:r>
            <a:r>
              <a:rPr lang="en-US" dirty="0" err="1"/>
              <a:t>true&amp;db</a:t>
            </a:r>
            <a:r>
              <a:rPr lang="en-US" dirty="0"/>
              <a:t>=</a:t>
            </a:r>
            <a:r>
              <a:rPr lang="en-US" dirty="0" err="1"/>
              <a:t>edsggo&amp;AN</a:t>
            </a:r>
            <a:r>
              <a:rPr lang="en-US" dirty="0"/>
              <a:t>=edsgcl.633685018&amp;site=</a:t>
            </a:r>
            <a:r>
              <a:rPr lang="en-US" dirty="0" err="1"/>
              <a:t>edslive&amp;scope</a:t>
            </a:r>
            <a:r>
              <a:rPr lang="en-US" dirty="0"/>
              <a:t>=</a:t>
            </a:r>
            <a:r>
              <a:rPr lang="en-US" dirty="0" err="1"/>
              <a:t>si</a:t>
            </a:r>
            <a:r>
              <a:rPr lang="en-US" dirty="0"/>
              <a:t> “Sharma Condemns Illegal Occupation of Kashmir by India.” </a:t>
            </a:r>
            <a:r>
              <a:rPr lang="en-US" dirty="0" err="1"/>
              <a:t>Balochistan</a:t>
            </a:r>
            <a:r>
              <a:rPr lang="en-US" dirty="0"/>
              <a:t> Times (Baluchistan Province, Pakistan), no. 212, 2020. EBSCOhost, search.ebscohost.com/</a:t>
            </a:r>
            <a:r>
              <a:rPr lang="en-US" dirty="0" err="1"/>
              <a:t>login.aspx?direct</a:t>
            </a:r>
            <a:r>
              <a:rPr lang="en-US" dirty="0"/>
              <a:t>=</a:t>
            </a:r>
            <a:r>
              <a:rPr lang="en-US" dirty="0" err="1"/>
              <a:t>true&amp;db</a:t>
            </a:r>
            <a:r>
              <a:rPr lang="en-US" dirty="0"/>
              <a:t>=</a:t>
            </a:r>
            <a:r>
              <a:rPr lang="en-US" dirty="0" err="1"/>
              <a:t>edsgin&amp;AN</a:t>
            </a:r>
            <a:r>
              <a:rPr lang="en-US" dirty="0"/>
              <a:t>=edsgcl.631475107&amp;site=</a:t>
            </a:r>
            <a:r>
              <a:rPr lang="en-US" dirty="0" err="1"/>
              <a:t>edslive&amp;scope</a:t>
            </a:r>
            <a:r>
              <a:rPr lang="en-US" dirty="0"/>
              <a:t>=site. “</a:t>
            </a:r>
            <a:r>
              <a:rPr lang="en-US" dirty="0" err="1"/>
              <a:t>Indias</a:t>
            </a:r>
            <a:r>
              <a:rPr lang="en-US" dirty="0"/>
              <a:t> Occupation over Kashmir Main Hurdle in Regional Peace: JI.” Pakistan Observer (Islamabad, Pakistan), no. 231, 2020. EBSCOhost, search.ebscohost.com/</a:t>
            </a:r>
            <a:r>
              <a:rPr lang="en-US" dirty="0" err="1"/>
              <a:t>login.aspx?direct</a:t>
            </a:r>
            <a:r>
              <a:rPr lang="en-US" dirty="0"/>
              <a:t>=</a:t>
            </a:r>
            <a:r>
              <a:rPr lang="en-US" dirty="0" err="1"/>
              <a:t>true&amp;db</a:t>
            </a:r>
            <a:r>
              <a:rPr lang="en-US" dirty="0"/>
              <a:t>=</a:t>
            </a:r>
            <a:r>
              <a:rPr lang="en-US" dirty="0" err="1"/>
              <a:t>edsggo&amp;AN</a:t>
            </a:r>
            <a:r>
              <a:rPr lang="en-US" dirty="0"/>
              <a:t>=edsgcl.633215034&amp;site=</a:t>
            </a:r>
            <a:r>
              <a:rPr lang="en-US" dirty="0" err="1"/>
              <a:t>edslive&amp;scope</a:t>
            </a:r>
            <a:r>
              <a:rPr lang="en-US" dirty="0"/>
              <a:t>=site.</a:t>
            </a:r>
          </a:p>
        </p:txBody>
      </p:sp>
    </p:spTree>
    <p:extLst>
      <p:ext uri="{BB962C8B-B14F-4D97-AF65-F5344CB8AC3E}">
        <p14:creationId xmlns:p14="http://schemas.microsoft.com/office/powerpoint/2010/main" val="2012018817"/>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121</TotalTime>
  <Words>697</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Bembo</vt:lpstr>
      <vt:lpstr>Modern Love</vt:lpstr>
      <vt:lpstr>BohemianVTI</vt:lpstr>
      <vt:lpstr>Dear President  Joseph Robinette Biden</vt:lpstr>
      <vt:lpstr>President Elect</vt:lpstr>
      <vt:lpstr>Islamic Republic of Pakistan</vt:lpstr>
      <vt:lpstr>The Republic of India  </vt:lpstr>
      <vt:lpstr>History of Kashmir </vt:lpstr>
      <vt:lpstr>Religious Dispute </vt:lpstr>
      <vt:lpstr>Kashmir Dispute </vt:lpstr>
      <vt:lpstr>Conclusion </vt:lpstr>
      <vt:lpstr>Citation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President Elect</dc:title>
  <dc:creator>Musharib K</dc:creator>
  <cp:lastModifiedBy>Musharib K</cp:lastModifiedBy>
  <cp:revision>18</cp:revision>
  <dcterms:created xsi:type="dcterms:W3CDTF">2020-11-15T19:00:48Z</dcterms:created>
  <dcterms:modified xsi:type="dcterms:W3CDTF">2020-11-20T01:08:09Z</dcterms:modified>
</cp:coreProperties>
</file>