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04:42:12.6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customXml" Target="../ink/ink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11" Type="http://schemas.openxmlformats.org/officeDocument/2006/relationships/hyperlink" Target="https://social-ecology.org/wp/2020/03/new-institute-of-social-ecology-and-communalism-iesc-founded-in-france/" TargetMode="External"/><Relationship Id="rId5" Type="http://schemas.openxmlformats.org/officeDocument/2006/relationships/image" Target="../media/image1.jpg"/><Relationship Id="rId15" Type="http://schemas.openxmlformats.org/officeDocument/2006/relationships/audio" Target="../media/audio1.wav"/><Relationship Id="rId10" Type="http://schemas.openxmlformats.org/officeDocument/2006/relationships/hyperlink" Target="https://www.minnpost.com/eric-black-ink/2019/03/as-americans-fret-about-socialism-a-peek-at-france/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1F371-7C67-470A-84F8-B260E43C5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2472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C184A-6F5D-4743-A8B7-DC4C8629B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5" y="3777352"/>
            <a:ext cx="3333750" cy="23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EB69-C16A-4B6B-A64B-2F38AE67C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0" y="4043506"/>
            <a:ext cx="2463448" cy="2463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901C2-E6F9-4C20-BAA2-69E430FD6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53" y="4589688"/>
            <a:ext cx="1821226" cy="1912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ABE03A-4BAF-49C5-B117-214792E1FB23}"/>
              </a:ext>
            </a:extLst>
          </p:cNvPr>
          <p:cNvSpPr txBox="1"/>
          <p:nvPr/>
        </p:nvSpPr>
        <p:spPr>
          <a:xfrm>
            <a:off x="5416826" y="228600"/>
            <a:ext cx="6321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1A1818"/>
                </a:solidFill>
                <a:effectLst/>
                <a:latin typeface="Permanent Marker" panose="02000000000000000000" pitchFamily="2" charset="0"/>
                <a:ea typeface="Permanent Marker" panose="02000000000000000000" pitchFamily="2" charset="0"/>
              </a:rPr>
              <a:t>France, as you know, is a hellhole, but mostly because the pastry is too rich, not because the people are too poor or deprived of basic liberties. </a:t>
            </a:r>
            <a:endParaRPr lang="en-US" sz="40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2" name="French Police Siren">
            <a:hlinkClick r:id="" action="ppaction://media"/>
            <a:extLst>
              <a:ext uri="{FF2B5EF4-FFF2-40B4-BE49-F238E27FC236}">
                <a16:creationId xmlns:a16="http://schemas.microsoft.com/office/drawing/2014/main" id="{53355344-2282-45A4-A0FE-5A0E11ABF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94431" y="6158602"/>
            <a:ext cx="487363" cy="487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898A92-D5D6-4EA6-876E-08315726F02C}"/>
              </a:ext>
            </a:extLst>
          </p:cNvPr>
          <p:cNvSpPr txBox="1"/>
          <p:nvPr/>
        </p:nvSpPr>
        <p:spPr>
          <a:xfrm>
            <a:off x="89452" y="3429000"/>
            <a:ext cx="505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acked Johnnie" panose="00000400000000000000" pitchFamily="2" charset="0"/>
              </a:rPr>
              <a:t>French Drivers Say this to Gas Tax!!!!!!!!!!!!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78A8237-7CCC-4648-9079-E6B69B6C1798}"/>
              </a:ext>
            </a:extLst>
          </p:cNvPr>
          <p:cNvSpPr/>
          <p:nvPr/>
        </p:nvSpPr>
        <p:spPr>
          <a:xfrm rot="1265655">
            <a:off x="2037836" y="4054581"/>
            <a:ext cx="1066800" cy="3550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C1B3B-D942-4A91-B34B-6C6DE28A0EC1}"/>
              </a:ext>
            </a:extLst>
          </p:cNvPr>
          <p:cNvSpPr txBox="1"/>
          <p:nvPr/>
        </p:nvSpPr>
        <p:spPr>
          <a:xfrm>
            <a:off x="0" y="6158602"/>
            <a:ext cx="37925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/>
              </a:rPr>
              <a:t>https://www.minnpost.com/eric-black-ink/2019/03/as-americans-fret-about-socialism-a-peek-at-france/</a:t>
            </a:r>
            <a:endParaRPr lang="en-US" sz="900" dirty="0"/>
          </a:p>
          <a:p>
            <a:r>
              <a:rPr lang="en-US" sz="900" dirty="0">
                <a:hlinkClick r:id="rId11"/>
              </a:rPr>
              <a:t>https://social-ecology.org/wp/2020/03/new-institute-of-social-ecology-and-communalism-iesc-founded-in-france/</a:t>
            </a:r>
            <a:endParaRPr lang="en-US" sz="900" dirty="0"/>
          </a:p>
          <a:p>
            <a:endParaRPr lang="en-US" sz="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3315F8-A539-4FFC-9506-E3FE2F8983F7}"/>
                  </a:ext>
                </a:extLst>
              </p14:cNvPr>
              <p14:cNvContentPartPr/>
              <p14:nvPr/>
            </p14:nvContentPartPr>
            <p14:xfrm>
              <a:off x="13120833" y="70983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3315F8-A539-4FFC-9506-E3FE2F8983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11833" y="7011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B712D7-B4AC-4C60-AC5A-FA5008EE744C}"/>
              </a:ext>
            </a:extLst>
          </p:cNvPr>
          <p:cNvSpPr txBox="1"/>
          <p:nvPr/>
        </p:nvSpPr>
        <p:spPr>
          <a:xfrm>
            <a:off x="4094922" y="4517279"/>
            <a:ext cx="4351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1A1818"/>
                </a:solidFill>
                <a:effectLst/>
                <a:latin typeface="Edwardian Script ITC" panose="030303020407070D0804" pitchFamily="66" charset="0"/>
              </a:rPr>
              <a:t>This French tax revenue is spent on programs — universal health care, lengthy paid maternity leave, unemployment benefits — designed to render society more cohesive and capitalism less cutthroat. … Socialist presidents have governed France for half of the past 38 years.</a:t>
            </a:r>
            <a:endParaRPr lang="en-US" sz="24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4" name="French Police Siren.wav"/>
          </p:stSnd>
        </p:sndAc>
      </p:transition>
    </mc:Choice>
    <mc:Fallback xmlns="">
      <p:transition>
        <p:sndAc>
          <p:stSnd>
            <p:snd r:embed="rId15" name="French Police Sire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112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 Light</vt:lpstr>
      <vt:lpstr>Cracked Johnnie</vt:lpstr>
      <vt:lpstr>Edwardian Script ITC</vt:lpstr>
      <vt:lpstr>Elephant</vt:lpstr>
      <vt:lpstr>Permanent Marker</vt:lpstr>
      <vt:lpstr>ModOverlayVTI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Socialism</dc:title>
  <dc:creator>Joseph Mastrota</dc:creator>
  <cp:lastModifiedBy>Joseph Mastrota</cp:lastModifiedBy>
  <cp:revision>65</cp:revision>
  <dcterms:created xsi:type="dcterms:W3CDTF">2020-11-10T00:44:49Z</dcterms:created>
  <dcterms:modified xsi:type="dcterms:W3CDTF">2020-11-21T02:10:39Z</dcterms:modified>
</cp:coreProperties>
</file>