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Lst>
  <p:sldIdLst>
    <p:sldId id="261" r:id="rId2"/>
    <p:sldId id="263" r:id="rId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8" d="100"/>
          <a:sy n="68" d="100"/>
        </p:scale>
        <p:origin x="278"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8:37.92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0 151,'1'-4,"0"0,-1 0,2 0,-1 0,0 0,1 0,-1 1,1-1,0 1,0-1,1 1,-1 0,4-4,39-38,-43 44,5-5,-1 1,1 0,1 0,-1 1,1 0,-1 0,1 1,0 0,1 0,15-2,-19 4,0 0,0 1,0 0,0 0,0 0,0 1,0-1,0 1,0 0,-1 1,1-1,0 1,-1 0,1 0,-1 1,0-1,1 1,-1 0,-1 0,6 5,-1 1,1 1,-2 0,1 0,-1 1,-1 0,0 0,6 16,-9-20,-1 0,0 1,0-1,0 1,-1 0,-1-1,1 1,-1 0,0-1,-1 1,0 0,0-1,-3 11,3-15,0 0,-1 1,1-1,-1 0,1 0,-1 0,0 0,-1-1,1 1,0-1,-1 1,1-1,-6 4,0-1,-1-1,1 0,-15 5,-14 6,35-13,0-1,-1 1,1-1,0 1,0 0,0 0,1 0,-1 0,0 0,1 1,0-1,-1 0,1 1,0-1,0 1,0-1,0 1,1 0,-1 2,-1 7,1-1,1 0,0 14,1-16,-1 12</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9:00.060"/>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9:03.738"/>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51,'0'-2,"1"0,-1 0,1 0,0 0,-1 0,1 1,0-1,0 0,0 1,0-1,0 0,1 1,-1-1,0 1,1 0,-1-1,1 1,0 0,-1 0,1 0,0 0,-1 0,1 0,0 1,0-1,4 0,4-2,1 0,-1 1,16-1,-17 2,0 1,1 0,-1 0,0 1,0 0,0 1,0 0,0 0,0 1,-1 0,1 0,-1 1,12 7,-15-7,0 0,0 0,0 1,0-1,-1 1,0 0,0 0,0 1,-1-1,1 1,-1 0,-1 0,1 0,-1 0,0 0,0 0,-1 1,0-1,1 10,-1-9,-1 0,0 1,0-1,0 0,-1 0,0 0,-1 0,0 0,-3 8,4-12,-1 0,1 0,-1 0,0 0,0 0,-1-1,1 0,0 1,-1-1,0 0,1 0,-1 0,0 0,0-1,0 1,0-1,0 1,-1-1,1 0,0-1,-6 2,-2 0,0 1,0 0,1 0,-1 2,1-1,0 1,0 0,1 1,-1 1,1-1,1 1,-15 15,5-6,1-3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9:04.40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9:09.041"/>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88,'4'-1,"0"-1,1 1,-1-1,0 0,-1 0,1 0,0-1,5-4,2 0,19-16,-25 18,2 0,-1 1,0 0,1-1,0 2,9-5,-14 8,0-1,1 1,-1-1,0 1,1 0,-1 0,0 0,1 0,-1 1,0-1,0 1,1-1,-1 1,0 0,0-1,0 1,0 1,1-1,-2 0,1 0,0 1,0-1,0 1,-1-1,3 4,2 1,-1 0,0 0,0 1,0 0,-1 0,0 0,-1 0,0 0,0 1,0 0,-1 0,2 15,-3-17,-1 0,0 0,0 1,-1-1,1 0,-1 0,-1 0,1 0,-1 0,0 0,-1 0,1 0,-1-1,0 1,-1-1,1 0,-6 5,-3 5,7-11,0 1,1 0,-1 0,1 1,0 0,1-1,-1 1,1 0,0 1,1-1,-1 0,1 1,1 0,-1-1,0 14,1 3,1-3</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9:09.86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9:13.79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1 153,'4'-1,"-1"-1,1 1,0-1,0 0,-1 0,1 0,-1-1,1 1,-1-1,5-4,-1 0,1 1,11-11,1 1,0 1,2 1,0 1,24-11,-42 21,1 1,0 1,0-1,0 1,0-1,0 1,1 1,-1-1,0 1,0 0,1 0,-1 1,0-1,0 1,0 0,0 1,0-1,0 1,0 0,0 0,-1 0,1 1,-1 0,1 0,-1 0,0 0,0 1,0 0,-1-1,1 1,3 7,-1-1,-1-1,-1 1,1 1,-2-1,1 1,-2-1,1 1,-1 0,-1 0,0 0,-1 0,0 0,0 0,-3 12,2-18,0 0,-1-1,0 1,0 0,0-1,0 1,-1-1,0 0,0 0,0 0,0 0,0 0,-1-1,0 1,0-1,-4 3,1-1,1 0,1 1,-1 0,-8 11,12-14,1-1,0 1,-1 0,1 0,0 0,0 0,0 0,1 0,-1 0,1 0,0 1,0-1,0 0,0 0,0 0,2 4,-2-3,1-1,0 1,0-1,1 0,-1 1,1-1,0 0,2 4,6 5</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9:14.62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0,'0'0</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1T04:29:15.364"/>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1,'4'0,"6"0,5 0,4 0,4 4,1 2,1-1,-3-1</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1T04:29:17.00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0,'4'0,"6"0,5 0,4 0,4 0,-3 0</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1T04:29:18.702"/>
    </inkml:context>
    <inkml:brush xml:id="br0">
      <inkml:brushProperty name="width" value="0.05" units="cm"/>
      <inkml:brushProperty name="height" value="0.05" units="cm"/>
      <inkml:brushProperty name="color" value="#E71224"/>
      <inkml:brushProperty name="ignorePressure" value="1"/>
    </inkml:brush>
  </inkml:definitions>
  <inkml:trace contextRef="#ctx0" brushRef="#br0">93 0,'-4'0,"-6"0,0 4,-4 2,-3 4,-3 4,2 0</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8:39.619"/>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1T04:29:20.015"/>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1,'0'4,"0"6,0 5,4 0,2-3</inkml:trace>
</inkml:ink>
</file>

<file path=ppt/ink/ink2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1T04:29:21.587"/>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0,'4'0,"6"0,1 5,3 0,-1 0</inkml:trace>
</inkml:ink>
</file>

<file path=ppt/ink/ink2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1T04:29:42.30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2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1T04:29:43.586"/>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2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1T04:29:44.502"/>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2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1T04:29:46.843"/>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inkml:trace>
</inkml:ink>
</file>

<file path=ppt/ink/ink2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1T04:29:48.68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1,'0'0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8:43.680"/>
    </inkml:context>
    <inkml:brush xml:id="br0">
      <inkml:brushProperty name="width" value="0.05" units="cm"/>
      <inkml:brushProperty name="height" value="0.05" units="cm"/>
      <inkml:brushProperty name="color" value="#E71224"/>
      <inkml:brushProperty name="ignorePressure" value="1"/>
    </inkml:brush>
  </inkml:definitions>
  <inkml:trace contextRef="#ctx0" brushRef="#br0">88 2,'12'0,"-4"-1,-1 1,1 0,-1 0,1 0,-1 1,0 1,1-1,-1 1,0 0,0 1,0 0,0 0,8 5,-9-4,0 0,-1 0,1 1,-1 0,0 0,-1 0,1 0,-1 1,0-1,0 1,-1 0,4 8,-4-3,1 0,-2 0,0 0,0 0,-1 0,0 21,0-23,-1-1,-1 0,1 0,-1 0,-4 15,3-20,1 0,-1 0,1-1,-1 1,0 0,0-1,0 0,0 1,0-1,-1 0,1 0,-1 0,1 0,-1-1,0 1,1-1,-1 1,-4 0,-5 2,0-1,-1 0,1 0,-14 0,18-3,0 1,0-1,0 2,0-1,0 1,1 1,-1-1,1 1,-1 0,1 1,0 0,-11 8,9-4,1 1,-1 0,-7 12,6-5</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8:44.803"/>
    </inkml:context>
    <inkml:brush xml:id="br0">
      <inkml:brushProperty name="width" value="0.05" units="cm"/>
      <inkml:brushProperty name="height" value="0.05" units="cm"/>
      <inkml:brushProperty name="color" value="#E71224"/>
      <inkml:brushProperty name="ignorePressure" value="1"/>
    </inkml:brush>
  </inkml:definitions>
  <inkml:trace contextRef="#ctx0" brushRef="#br0">0 1,'0'0</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8:49.496"/>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19,'45'0,"0"-2,62-11,-103 12,0 1,-1-1,1 0,0 1,0 0,0 0,-1 0,1 1,0-1,0 1,-1 0,1 0,0 0,-1 0,1 1,-1-1,1 1,4 3,-5-2,0 0,-1 1,1-1,-1 0,0 1,0 0,0-1,0 1,-1 0,1 0,-1 0,0 0,0 0,-1 0,1 1,-1 7,1-1,-1 0,0-1,-1 1,-1 0,1 0,-2-1,-6 20,6-23,0 0,-1 0,0-1,0 1,0-1,-1 0,0 0,0 0,-1-1,1 0,-13 8,-11 5,-14 10,41-26,0 1,-1-1,1 1,0 0,0-1,0 1,1 0,-1 0,1 0,0 1,0-1,0 0,-1 5,-1 10</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8:50.52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8:54.349"/>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97,'7'0,"1"-1,-1 1,0-2,1 1,-1-1,0 0,0-1,11-5,1-2,28-21,-24 15,-19 13,0 0,0 1,0 0,1 0,-1 0,1 1,-1-1,1 1,-1 0,1 0,0 1,-1-1,1 1,5 1,-8-1,1 0,0 1,0 0,-1 0,1-1,-1 2,1-1,-1 0,1 0,-1 1,0-1,1 1,-1 0,0 0,0 0,0 0,-1 0,1 0,0 0,-1 1,0-1,1 0,-1 1,2 4,18 66,-19-66,-1-1,0 1,0 0,0 0,-1 0,0 0,-1 0,-1 11,1-16,0 0,0 0,0 0,0 0,0 0,0 0,-1-1,1 1,-1 0,1-1,-1 1,0-1,1 0,-1 0,0 1,0-1,0 0,0 0,0-1,0 1,0 0,0-1,0 1,-4-1,-7 2,0-1,1-1,-17-1,-1 0,27 1,0 0,0 0,-1 0,1 1,0-1,0 1,0 0,-1 0,1 0,0 1,0-1,1 1,-1 0,0-1,0 1,1 0,-1 1,1-1,0 0,0 1,0-1,0 1,0 0,0-1,1 1,-1 0,1 0,0 0,0 0,0 1,0-1,0 4,-2 13</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8:55.192"/>
    </inkml:context>
    <inkml:brush xml:id="br0">
      <inkml:brushProperty name="width" value="0.05" units="cm"/>
      <inkml:brushProperty name="height" value="0.05" units="cm"/>
      <inkml:brushProperty name="color" value="#E71224"/>
      <inkml:brushProperty name="ignorePressure" value="1"/>
    </inkml:brush>
  </inkml:definitions>
  <inkml:trace contextRef="#ctx0" brushRef="#br0">1 0,'0'0</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traceFormat>
        <inkml:channelProperties>
          <inkml:channelProperty channel="X" name="resolution" value="1000" units="1/cm"/>
          <inkml:channelProperty channel="Y" name="resolution" value="1000" units="1/cm"/>
        </inkml:channelProperties>
      </inkml:inkSource>
      <inkml:timestamp xml:id="ts0" timeString="2020-11-10T05:28:59.077"/>
    </inkml:context>
    <inkml:brush xml:id="br0">
      <inkml:brushProperty name="width" value="0.05" units="cm"/>
      <inkml:brushProperty name="height" value="0.05" units="cm"/>
      <inkml:brushProperty name="color" value="#E71224"/>
      <inkml:brushProperty name="ignorePressure" value="1"/>
    </inkml:brush>
  </inkml:definitions>
  <inkml:trace contextRef="#ctx0" brushRef="#br0">95 1,'18'0,"-1"0,1 2,-1 0,0 1,18 5,-30-7,-1 0,0 1,0-1,1 1,-1 0,0 1,-1-1,1 1,0-1,-1 1,1 0,-1 1,0-1,0 0,0 1,-1 0,1 0,-1 0,0 0,0 0,0 0,-1 0,1 0,0 7,0-3,-1 1,0-1,-1 1,0-1,0 1,0 0,-3 8,3-14,-1-1,0 1,0-1,0 1,0-1,0 1,0-1,-1 0,1 0,-1 1,1-1,-1 0,0-1,0 1,0 0,0 0,0-1,-1 1,1-1,0 0,-1 0,1 0,-1 0,1 0,-1 0,-3 0,-9 1,-1 0,1-2,-16-1,17 1,0-1,0 2,1 0,-20 4,19-2,10-3,-1 1,1 0,0 0,0 0,0 1,0-1,1 1,-1 0,0 0,1 0,-1 0,-5 6,0 4</inkml:trace>
</inkml:ink>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DD9960-406F-4187-A0E6-BD19C684039A}"/>
              </a:ext>
            </a:extLst>
          </p:cNvPr>
          <p:cNvSpPr>
            <a:spLocks noGrp="1"/>
          </p:cNvSpPr>
          <p:nvPr>
            <p:ph type="ctrTitle"/>
          </p:nvPr>
        </p:nvSpPr>
        <p:spPr>
          <a:xfrm>
            <a:off x="1249326" y="919716"/>
            <a:ext cx="8504275" cy="3551275"/>
          </a:xfrm>
        </p:spPr>
        <p:txBody>
          <a:bodyPr anchor="b">
            <a:normAutofit/>
          </a:bodyPr>
          <a:lstStyle>
            <a:lvl1pPr algn="l">
              <a:lnSpc>
                <a:spcPct val="100000"/>
              </a:lnSpc>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27E7FE-647D-4B2F-BA13-AB3ED4C5CF5A}"/>
              </a:ext>
            </a:extLst>
          </p:cNvPr>
          <p:cNvSpPr>
            <a:spLocks noGrp="1"/>
          </p:cNvSpPr>
          <p:nvPr>
            <p:ph type="subTitle" idx="1"/>
          </p:nvPr>
        </p:nvSpPr>
        <p:spPr>
          <a:xfrm>
            <a:off x="1249326" y="4795284"/>
            <a:ext cx="8504275" cy="1084522"/>
          </a:xfrm>
        </p:spPr>
        <p:txBody>
          <a:bodyPr>
            <a:normAutofit/>
          </a:bodyPr>
          <a:lstStyle>
            <a:lvl1pPr marL="0" indent="0" algn="l">
              <a:lnSpc>
                <a:spcPct val="120000"/>
              </a:lnSpc>
              <a:buNone/>
              <a:defRPr sz="16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BA5EF785-E0A7-4496-A5BA-49B0156F2628}"/>
              </a:ext>
            </a:extLst>
          </p:cNvPr>
          <p:cNvSpPr>
            <a:spLocks noGrp="1"/>
          </p:cNvSpPr>
          <p:nvPr>
            <p:ph type="dt" sz="half" idx="10"/>
          </p:nvPr>
        </p:nvSpPr>
        <p:spPr>
          <a:xfrm>
            <a:off x="8964706" y="6433202"/>
            <a:ext cx="2426446" cy="367841"/>
          </a:xfrm>
        </p:spPr>
        <p:txBody>
          <a:bodyPr/>
          <a:lstStyle/>
          <a:p>
            <a:fld id="{32637B58-87C1-446D-BDA9-B06F4BCF7782}" type="datetimeFigureOut">
              <a:rPr lang="en-US" smtClean="0"/>
              <a:t>11/20/2020</a:t>
            </a:fld>
            <a:endParaRPr lang="en-US"/>
          </a:p>
        </p:txBody>
      </p:sp>
      <p:sp>
        <p:nvSpPr>
          <p:cNvPr id="5" name="Footer Placeholder 4">
            <a:extLst>
              <a:ext uri="{FF2B5EF4-FFF2-40B4-BE49-F238E27FC236}">
                <a16:creationId xmlns:a16="http://schemas.microsoft.com/office/drawing/2014/main" id="{4742C627-38A1-4A14-8822-D8D33751CA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EEBE346-5F34-48CD-8928-DA8567AEDD15}"/>
              </a:ext>
            </a:extLst>
          </p:cNvPr>
          <p:cNvSpPr>
            <a:spLocks noGrp="1"/>
          </p:cNvSpPr>
          <p:nvPr>
            <p:ph type="sldNum" sz="quarter" idx="12"/>
          </p:nvPr>
        </p:nvSpPr>
        <p:spPr>
          <a:xfrm>
            <a:off x="11391152" y="6433203"/>
            <a:ext cx="702781" cy="367842"/>
          </a:xfrm>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86977812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AB05F0-2B44-47BC-86B3-58E2C70806B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FA5B5DA-7628-4AC1-8EAE-5010C2A981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EA4E7C3-7830-49F3-9F45-4B2F2B4CAC93}"/>
              </a:ext>
            </a:extLst>
          </p:cNvPr>
          <p:cNvSpPr>
            <a:spLocks noGrp="1"/>
          </p:cNvSpPr>
          <p:nvPr>
            <p:ph type="dt" sz="half" idx="10"/>
          </p:nvPr>
        </p:nvSpPr>
        <p:spPr/>
        <p:txBody>
          <a:bodyPr/>
          <a:lstStyle/>
          <a:p>
            <a:fld id="{32637B58-87C1-446D-BDA9-B06F4BCF7782}" type="datetimeFigureOut">
              <a:rPr lang="en-US" smtClean="0"/>
              <a:t>11/20/2020</a:t>
            </a:fld>
            <a:endParaRPr lang="en-US"/>
          </a:p>
        </p:txBody>
      </p:sp>
      <p:sp>
        <p:nvSpPr>
          <p:cNvPr id="5" name="Footer Placeholder 4">
            <a:extLst>
              <a:ext uri="{FF2B5EF4-FFF2-40B4-BE49-F238E27FC236}">
                <a16:creationId xmlns:a16="http://schemas.microsoft.com/office/drawing/2014/main" id="{1845E328-AD12-449C-BE6E-76DF005E868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F374F-390D-49D8-A7C8-5BEFA353234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3234021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C50F530-2925-4F98-89EC-95C2EC4769D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71A79366-3281-483D-8731-0D01B2B24A3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45ED8B2-BE7F-4417-8A8A-A95C8BB70827}"/>
              </a:ext>
            </a:extLst>
          </p:cNvPr>
          <p:cNvSpPr>
            <a:spLocks noGrp="1"/>
          </p:cNvSpPr>
          <p:nvPr>
            <p:ph type="dt" sz="half" idx="10"/>
          </p:nvPr>
        </p:nvSpPr>
        <p:spPr/>
        <p:txBody>
          <a:bodyPr/>
          <a:lstStyle/>
          <a:p>
            <a:fld id="{32637B58-87C1-446D-BDA9-B06F4BCF7782}" type="datetimeFigureOut">
              <a:rPr lang="en-US" smtClean="0"/>
              <a:t>11/20/2020</a:t>
            </a:fld>
            <a:endParaRPr lang="en-US"/>
          </a:p>
        </p:txBody>
      </p:sp>
      <p:sp>
        <p:nvSpPr>
          <p:cNvPr id="5" name="Footer Placeholder 4">
            <a:extLst>
              <a:ext uri="{FF2B5EF4-FFF2-40B4-BE49-F238E27FC236}">
                <a16:creationId xmlns:a16="http://schemas.microsoft.com/office/drawing/2014/main" id="{A01A0D96-671F-4A85-89C6-946624CB1E0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85BA434-2E32-4719-B45C-0490D685265D}"/>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2858875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99839C-7D7A-49F1-8BFE-85C6C7D78BE7}"/>
              </a:ext>
            </a:extLst>
          </p:cNvPr>
          <p:cNvSpPr>
            <a:spLocks noGrp="1"/>
          </p:cNvSpPr>
          <p:nvPr>
            <p:ph type="title"/>
          </p:nvPr>
        </p:nvSpPr>
        <p:spPr>
          <a:xfrm>
            <a:off x="905256" y="590668"/>
            <a:ext cx="9914859" cy="1329004"/>
          </a:xfrm>
        </p:spPr>
        <p:txBody>
          <a:bodyPr>
            <a:normAutofit/>
          </a:bodyPr>
          <a:lstStyle>
            <a:lvl1pPr>
              <a:lnSpc>
                <a:spcPct val="100000"/>
              </a:lnSpc>
              <a:defRPr sz="4000"/>
            </a:lvl1pPr>
          </a:lstStyle>
          <a:p>
            <a:r>
              <a:rPr lang="en-US" dirty="0"/>
              <a:t>Click to edit Master title style</a:t>
            </a:r>
          </a:p>
        </p:txBody>
      </p:sp>
      <p:sp>
        <p:nvSpPr>
          <p:cNvPr id="3" name="Content Placeholder 2">
            <a:extLst>
              <a:ext uri="{FF2B5EF4-FFF2-40B4-BE49-F238E27FC236}">
                <a16:creationId xmlns:a16="http://schemas.microsoft.com/office/drawing/2014/main" id="{C7E748DC-EBB9-44C6-8566-38F87FF7FD53}"/>
              </a:ext>
            </a:extLst>
          </p:cNvPr>
          <p:cNvSpPr>
            <a:spLocks noGrp="1"/>
          </p:cNvSpPr>
          <p:nvPr>
            <p:ph idx="1"/>
          </p:nvPr>
        </p:nvSpPr>
        <p:spPr>
          <a:xfrm>
            <a:off x="914400" y="1919673"/>
            <a:ext cx="9914860" cy="4123318"/>
          </a:xfrm>
        </p:spPr>
        <p:txBody>
          <a:bodyPr>
            <a:normAutofit/>
          </a:bodyPr>
          <a:lstStyle>
            <a:lvl1pPr>
              <a:defRPr sz="2000"/>
            </a:lvl1pPr>
            <a:lvl2pPr>
              <a:defRPr sz="1800"/>
            </a:lvl2pPr>
            <a:lvl3pPr>
              <a:defRPr sz="1600"/>
            </a:lvl3pPr>
            <a:lvl4pPr>
              <a:defRPr sz="1400"/>
            </a:lvl4pPr>
            <a:lvl5pPr>
              <a:defRPr sz="14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7342198-F50F-4C8A-9BD9-4CC3950F8FA8}"/>
              </a:ext>
            </a:extLst>
          </p:cNvPr>
          <p:cNvSpPr>
            <a:spLocks noGrp="1"/>
          </p:cNvSpPr>
          <p:nvPr>
            <p:ph type="dt" sz="half" idx="10"/>
          </p:nvPr>
        </p:nvSpPr>
        <p:spPr>
          <a:xfrm>
            <a:off x="9323285" y="6434524"/>
            <a:ext cx="2067867" cy="365125"/>
          </a:xfrm>
        </p:spPr>
        <p:txBody>
          <a:bodyPr/>
          <a:lstStyle>
            <a:lvl1pPr algn="r">
              <a:defRPr>
                <a:solidFill>
                  <a:schemeClr val="bg1"/>
                </a:solidFill>
              </a:defRPr>
            </a:lvl1pPr>
          </a:lstStyle>
          <a:p>
            <a:fld id="{32637B58-87C1-446D-BDA9-B06F4BCF7782}" type="datetimeFigureOut">
              <a:rPr lang="en-US" smtClean="0"/>
              <a:t>11/20/2020</a:t>
            </a:fld>
            <a:endParaRPr lang="en-US"/>
          </a:p>
        </p:txBody>
      </p:sp>
      <p:sp>
        <p:nvSpPr>
          <p:cNvPr id="5" name="Footer Placeholder 4">
            <a:extLst>
              <a:ext uri="{FF2B5EF4-FFF2-40B4-BE49-F238E27FC236}">
                <a16:creationId xmlns:a16="http://schemas.microsoft.com/office/drawing/2014/main" id="{BFA2F5AB-D8C6-4AE1-8FAE-CD0499CB6D03}"/>
              </a:ext>
            </a:extLst>
          </p:cNvPr>
          <p:cNvSpPr>
            <a:spLocks noGrp="1"/>
          </p:cNvSpPr>
          <p:nvPr>
            <p:ph type="ftr" sz="quarter" idx="11"/>
          </p:nvPr>
        </p:nvSpPr>
        <p:spPr>
          <a:xfrm>
            <a:off x="173736" y="6437376"/>
            <a:ext cx="3775914" cy="365125"/>
          </a:xfrm>
        </p:spPr>
        <p:txBody>
          <a:bodyPr/>
          <a:lstStyle>
            <a:lvl1pPr algn="l">
              <a:defRPr>
                <a:solidFill>
                  <a:schemeClr val="accent2"/>
                </a:solidFill>
              </a:defRPr>
            </a:lvl1pPr>
          </a:lstStyle>
          <a:p>
            <a:endParaRPr lang="en-US" dirty="0"/>
          </a:p>
        </p:txBody>
      </p:sp>
      <p:sp>
        <p:nvSpPr>
          <p:cNvPr id="6" name="Slide Number Placeholder 5">
            <a:extLst>
              <a:ext uri="{FF2B5EF4-FFF2-40B4-BE49-F238E27FC236}">
                <a16:creationId xmlns:a16="http://schemas.microsoft.com/office/drawing/2014/main" id="{175C58D8-B582-4DB3-A94D-056240199750}"/>
              </a:ext>
            </a:extLst>
          </p:cNvPr>
          <p:cNvSpPr>
            <a:spLocks noGrp="1"/>
          </p:cNvSpPr>
          <p:nvPr>
            <p:ph type="sldNum" sz="quarter" idx="12"/>
          </p:nvPr>
        </p:nvSpPr>
        <p:spPr>
          <a:xfrm>
            <a:off x="11391152" y="6434524"/>
            <a:ext cx="693261" cy="365125"/>
          </a:xfrm>
        </p:spPr>
        <p:txBody>
          <a:bodyPr/>
          <a:lstStyle>
            <a:lvl1pPr>
              <a:defRPr>
                <a:solidFill>
                  <a:schemeClr val="bg1"/>
                </a:solidFill>
              </a:defRPr>
            </a:lvl1pPr>
          </a:lstStyle>
          <a:p>
            <a:fld id="{08AB70BE-1769-45B8-85A6-0C837432C7E6}" type="slidenum">
              <a:rPr lang="en-US" smtClean="0"/>
              <a:t>‹#›</a:t>
            </a:fld>
            <a:endParaRPr lang="en-US"/>
          </a:p>
        </p:txBody>
      </p:sp>
    </p:spTree>
    <p:extLst>
      <p:ext uri="{BB962C8B-B14F-4D97-AF65-F5344CB8AC3E}">
        <p14:creationId xmlns:p14="http://schemas.microsoft.com/office/powerpoint/2010/main" val="13141437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8A94B-011C-4B13-8C12-E91BF7A40087}"/>
              </a:ext>
            </a:extLst>
          </p:cNvPr>
          <p:cNvSpPr>
            <a:spLocks noGrp="1"/>
          </p:cNvSpPr>
          <p:nvPr>
            <p:ph type="title"/>
          </p:nvPr>
        </p:nvSpPr>
        <p:spPr>
          <a:xfrm>
            <a:off x="1524000" y="1320800"/>
            <a:ext cx="9144000" cy="3095813"/>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716D5F3-887C-4A8F-842A-0294A9FB0818}"/>
              </a:ext>
            </a:extLst>
          </p:cNvPr>
          <p:cNvSpPr>
            <a:spLocks noGrp="1"/>
          </p:cNvSpPr>
          <p:nvPr>
            <p:ph type="body" idx="1"/>
          </p:nvPr>
        </p:nvSpPr>
        <p:spPr>
          <a:xfrm>
            <a:off x="1523999" y="4589463"/>
            <a:ext cx="9144001"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B94588B-131A-42F3-B76C-62BD65E4806B}"/>
              </a:ext>
            </a:extLst>
          </p:cNvPr>
          <p:cNvSpPr>
            <a:spLocks noGrp="1"/>
          </p:cNvSpPr>
          <p:nvPr>
            <p:ph type="dt" sz="half" idx="10"/>
          </p:nvPr>
        </p:nvSpPr>
        <p:spPr/>
        <p:txBody>
          <a:bodyPr/>
          <a:lstStyle/>
          <a:p>
            <a:fld id="{32637B58-87C1-446D-BDA9-B06F4BCF7782}" type="datetimeFigureOut">
              <a:rPr lang="en-US" smtClean="0"/>
              <a:t>11/20/2020</a:t>
            </a:fld>
            <a:endParaRPr lang="en-US"/>
          </a:p>
        </p:txBody>
      </p:sp>
      <p:sp>
        <p:nvSpPr>
          <p:cNvPr id="5" name="Footer Placeholder 4">
            <a:extLst>
              <a:ext uri="{FF2B5EF4-FFF2-40B4-BE49-F238E27FC236}">
                <a16:creationId xmlns:a16="http://schemas.microsoft.com/office/drawing/2014/main" id="{E111AB28-20BD-4CD8-9840-985C3EDBA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753C85C-3801-46F0-A100-616F5F2F82E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4175354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5CB06-0454-4BF1-8011-F8B1A95954F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F920A70-D33B-4461-B74C-3F59ADB16141}"/>
              </a:ext>
            </a:extLst>
          </p:cNvPr>
          <p:cNvSpPr>
            <a:spLocks noGrp="1"/>
          </p:cNvSpPr>
          <p:nvPr>
            <p:ph sz="half" idx="1"/>
          </p:nvPr>
        </p:nvSpPr>
        <p:spPr>
          <a:xfrm>
            <a:off x="1408813" y="2163725"/>
            <a:ext cx="4610986" cy="401323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1881BDF9-836E-431C-8EFA-417A9BEE9F4B}"/>
              </a:ext>
            </a:extLst>
          </p:cNvPr>
          <p:cNvSpPr>
            <a:spLocks noGrp="1"/>
          </p:cNvSpPr>
          <p:nvPr>
            <p:ph sz="half" idx="2"/>
          </p:nvPr>
        </p:nvSpPr>
        <p:spPr>
          <a:xfrm>
            <a:off x="6257260" y="2163725"/>
            <a:ext cx="4853763" cy="40132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7CBD9F59-B591-4E2F-899E-3CA78CE82D45}"/>
              </a:ext>
            </a:extLst>
          </p:cNvPr>
          <p:cNvSpPr>
            <a:spLocks noGrp="1"/>
          </p:cNvSpPr>
          <p:nvPr>
            <p:ph type="dt" sz="half" idx="10"/>
          </p:nvPr>
        </p:nvSpPr>
        <p:spPr/>
        <p:txBody>
          <a:bodyPr/>
          <a:lstStyle/>
          <a:p>
            <a:fld id="{32637B58-87C1-446D-BDA9-B06F4BCF7782}" type="datetimeFigureOut">
              <a:rPr lang="en-US" smtClean="0"/>
              <a:t>11/20/2020</a:t>
            </a:fld>
            <a:endParaRPr lang="en-US"/>
          </a:p>
        </p:txBody>
      </p:sp>
      <p:sp>
        <p:nvSpPr>
          <p:cNvPr id="6" name="Footer Placeholder 5">
            <a:extLst>
              <a:ext uri="{FF2B5EF4-FFF2-40B4-BE49-F238E27FC236}">
                <a16:creationId xmlns:a16="http://schemas.microsoft.com/office/drawing/2014/main" id="{046CFD12-B3EC-432C-B264-8AB571CAAF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8F3CBBA-71B3-4857-80E7-525E89FD903F}"/>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18829239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C51886-4F39-4E3E-948D-DBC73F267AED}"/>
              </a:ext>
            </a:extLst>
          </p:cNvPr>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4B2C7B2A-B6BE-46FD-9278-A5246BF7EEB8}"/>
              </a:ext>
            </a:extLst>
          </p:cNvPr>
          <p:cNvSpPr>
            <a:spLocks noGrp="1"/>
          </p:cNvSpPr>
          <p:nvPr>
            <p:ph type="body" idx="1"/>
          </p:nvPr>
        </p:nvSpPr>
        <p:spPr>
          <a:xfrm>
            <a:off x="839788" y="1681163"/>
            <a:ext cx="5157787"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AE85295-E4B5-4D75-954F-B07A2F4CABF8}"/>
              </a:ext>
            </a:extLst>
          </p:cNvPr>
          <p:cNvSpPr>
            <a:spLocks noGrp="1"/>
          </p:cNvSpPr>
          <p:nvPr>
            <p:ph sz="half" idx="2"/>
          </p:nvPr>
        </p:nvSpPr>
        <p:spPr>
          <a:xfrm>
            <a:off x="839788" y="2635623"/>
            <a:ext cx="5157787" cy="3554039"/>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E687ABF0-C78D-4589-8FA5-0D6238B4B084}"/>
              </a:ext>
            </a:extLst>
          </p:cNvPr>
          <p:cNvSpPr>
            <a:spLocks noGrp="1"/>
          </p:cNvSpPr>
          <p:nvPr>
            <p:ph type="body" sz="quarter" idx="3"/>
          </p:nvPr>
        </p:nvSpPr>
        <p:spPr>
          <a:xfrm>
            <a:off x="6172200" y="1681163"/>
            <a:ext cx="5183188" cy="823912"/>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C6A4064-2E0A-4FC3-837B-14EC0EF3A652}"/>
              </a:ext>
            </a:extLst>
          </p:cNvPr>
          <p:cNvSpPr>
            <a:spLocks noGrp="1"/>
          </p:cNvSpPr>
          <p:nvPr>
            <p:ph sz="quarter" idx="4"/>
          </p:nvPr>
        </p:nvSpPr>
        <p:spPr>
          <a:xfrm>
            <a:off x="6172200" y="2635623"/>
            <a:ext cx="5183188" cy="3554040"/>
          </a:xfrm>
        </p:spPr>
        <p:txBody>
          <a:bodyPr>
            <a:normAutofit/>
          </a:bodyPr>
          <a:lstStyle>
            <a:lvl1pPr>
              <a:defRPr sz="2400"/>
            </a:lvl1pPr>
            <a:lvl2pPr>
              <a:defRPr sz="2000"/>
            </a:lvl2pPr>
            <a:lvl3pPr>
              <a:defRPr sz="1800"/>
            </a:lvl3pPr>
            <a:lvl4pPr>
              <a:defRPr sz="1600"/>
            </a:lvl4pPr>
            <a:lvl5pPr>
              <a:defRPr sz="16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8E3C169-8D29-4CC4-9581-748178F3C00A}"/>
              </a:ext>
            </a:extLst>
          </p:cNvPr>
          <p:cNvSpPr>
            <a:spLocks noGrp="1"/>
          </p:cNvSpPr>
          <p:nvPr>
            <p:ph type="dt" sz="half" idx="10"/>
          </p:nvPr>
        </p:nvSpPr>
        <p:spPr/>
        <p:txBody>
          <a:bodyPr/>
          <a:lstStyle/>
          <a:p>
            <a:fld id="{32637B58-87C1-446D-BDA9-B06F4BCF7782}" type="datetimeFigureOut">
              <a:rPr lang="en-US" smtClean="0"/>
              <a:t>11/20/2020</a:t>
            </a:fld>
            <a:endParaRPr lang="en-US"/>
          </a:p>
        </p:txBody>
      </p:sp>
      <p:sp>
        <p:nvSpPr>
          <p:cNvPr id="8" name="Footer Placeholder 7">
            <a:extLst>
              <a:ext uri="{FF2B5EF4-FFF2-40B4-BE49-F238E27FC236}">
                <a16:creationId xmlns:a16="http://schemas.microsoft.com/office/drawing/2014/main" id="{F14EC709-AAD9-475C-AC6A-943A8E872A9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020C0E3E-587D-46EB-AAF5-011C137B030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3034807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A3E062-B7F5-4D30-B416-1BBB4A7D0F06}"/>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BDFF7A-EBD3-4FEB-8451-5D7355069117}"/>
              </a:ext>
            </a:extLst>
          </p:cNvPr>
          <p:cNvSpPr>
            <a:spLocks noGrp="1"/>
          </p:cNvSpPr>
          <p:nvPr>
            <p:ph type="dt" sz="half" idx="10"/>
          </p:nvPr>
        </p:nvSpPr>
        <p:spPr/>
        <p:txBody>
          <a:bodyPr/>
          <a:lstStyle/>
          <a:p>
            <a:fld id="{32637B58-87C1-446D-BDA9-B06F4BCF7782}" type="datetimeFigureOut">
              <a:rPr lang="en-US" smtClean="0"/>
              <a:t>11/20/2020</a:t>
            </a:fld>
            <a:endParaRPr lang="en-US"/>
          </a:p>
        </p:txBody>
      </p:sp>
      <p:sp>
        <p:nvSpPr>
          <p:cNvPr id="4" name="Footer Placeholder 3">
            <a:extLst>
              <a:ext uri="{FF2B5EF4-FFF2-40B4-BE49-F238E27FC236}">
                <a16:creationId xmlns:a16="http://schemas.microsoft.com/office/drawing/2014/main" id="{08F54A2D-2C4B-4E1D-AC16-E3B1F1DDB56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C11F373-DB96-4AEA-8E3E-7EDEA213DEEC}"/>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440274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A2485D4-41D3-4182-8DFE-2E0713EC0B8A}"/>
              </a:ext>
            </a:extLst>
          </p:cNvPr>
          <p:cNvSpPr>
            <a:spLocks noGrp="1"/>
          </p:cNvSpPr>
          <p:nvPr>
            <p:ph type="dt" sz="half" idx="10"/>
          </p:nvPr>
        </p:nvSpPr>
        <p:spPr/>
        <p:txBody>
          <a:bodyPr/>
          <a:lstStyle/>
          <a:p>
            <a:fld id="{32637B58-87C1-446D-BDA9-B06F4BCF7782}" type="datetimeFigureOut">
              <a:rPr lang="en-US" smtClean="0"/>
              <a:t>11/20/2020</a:t>
            </a:fld>
            <a:endParaRPr lang="en-US"/>
          </a:p>
        </p:txBody>
      </p:sp>
      <p:sp>
        <p:nvSpPr>
          <p:cNvPr id="3" name="Footer Placeholder 2">
            <a:extLst>
              <a:ext uri="{FF2B5EF4-FFF2-40B4-BE49-F238E27FC236}">
                <a16:creationId xmlns:a16="http://schemas.microsoft.com/office/drawing/2014/main" id="{C9753C5C-8415-4BF0-810D-A4C22F695E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45EBFEA-4321-48C4-9CA1-43517540C698}"/>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1839582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E09F8C-8071-4BE5-AD6F-C98F481D17B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634135B3-14BA-4A88-B6B3-88B77B1C63E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377C3A4D-5B69-44B4-B17F-770E83F008E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4F1C41D-2A59-4512-8034-6DB705787D78}"/>
              </a:ext>
            </a:extLst>
          </p:cNvPr>
          <p:cNvSpPr>
            <a:spLocks noGrp="1"/>
          </p:cNvSpPr>
          <p:nvPr>
            <p:ph type="dt" sz="half" idx="10"/>
          </p:nvPr>
        </p:nvSpPr>
        <p:spPr/>
        <p:txBody>
          <a:bodyPr/>
          <a:lstStyle/>
          <a:p>
            <a:fld id="{32637B58-87C1-446D-BDA9-B06F4BCF7782}" type="datetimeFigureOut">
              <a:rPr lang="en-US" smtClean="0"/>
              <a:t>11/20/2020</a:t>
            </a:fld>
            <a:endParaRPr lang="en-US"/>
          </a:p>
        </p:txBody>
      </p:sp>
      <p:sp>
        <p:nvSpPr>
          <p:cNvPr id="6" name="Footer Placeholder 5">
            <a:extLst>
              <a:ext uri="{FF2B5EF4-FFF2-40B4-BE49-F238E27FC236}">
                <a16:creationId xmlns:a16="http://schemas.microsoft.com/office/drawing/2014/main" id="{BD85C494-778C-4EE6-9402-242E1CDD9A6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F5677B9-C338-4033-9AFE-B8B81C5D8139}"/>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33387333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AB77DE-4C2E-476F-A419-57470FB66D9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A9FD1A0-93AE-469A-ADDF-2453B64CAAF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DC119C9C-EF97-4910-9419-6D7202609ED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7A87172-A64E-4C38-82ED-2A7050B0FB68}"/>
              </a:ext>
            </a:extLst>
          </p:cNvPr>
          <p:cNvSpPr>
            <a:spLocks noGrp="1"/>
          </p:cNvSpPr>
          <p:nvPr>
            <p:ph type="dt" sz="half" idx="10"/>
          </p:nvPr>
        </p:nvSpPr>
        <p:spPr/>
        <p:txBody>
          <a:bodyPr/>
          <a:lstStyle/>
          <a:p>
            <a:fld id="{32637B58-87C1-446D-BDA9-B06F4BCF7782}" type="datetimeFigureOut">
              <a:rPr lang="en-US" smtClean="0"/>
              <a:t>11/20/2020</a:t>
            </a:fld>
            <a:endParaRPr lang="en-US"/>
          </a:p>
        </p:txBody>
      </p:sp>
      <p:sp>
        <p:nvSpPr>
          <p:cNvPr id="6" name="Footer Placeholder 5">
            <a:extLst>
              <a:ext uri="{FF2B5EF4-FFF2-40B4-BE49-F238E27FC236}">
                <a16:creationId xmlns:a16="http://schemas.microsoft.com/office/drawing/2014/main" id="{BC0C3E24-28E2-4512-BEA0-DAEC5E8465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1F04F0D-DA84-434D-B136-BEE9FD80AB95}"/>
              </a:ext>
            </a:extLst>
          </p:cNvPr>
          <p:cNvSpPr>
            <a:spLocks noGrp="1"/>
          </p:cNvSpPr>
          <p:nvPr>
            <p:ph type="sldNum" sz="quarter" idx="12"/>
          </p:nvPr>
        </p:nvSpPr>
        <p:spPr/>
        <p:txBody>
          <a:bodyPr/>
          <a:lstStyle/>
          <a:p>
            <a:fld id="{08AB70BE-1769-45B8-85A6-0C837432C7E6}" type="slidenum">
              <a:rPr lang="en-US" smtClean="0"/>
              <a:t>‹#›</a:t>
            </a:fld>
            <a:endParaRPr lang="en-US"/>
          </a:p>
        </p:txBody>
      </p:sp>
    </p:spTree>
    <p:extLst>
      <p:ext uri="{BB962C8B-B14F-4D97-AF65-F5344CB8AC3E}">
        <p14:creationId xmlns:p14="http://schemas.microsoft.com/office/powerpoint/2010/main" val="24833834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9" name="Freeform: Shape 28">
            <a:extLst>
              <a:ext uri="{FF2B5EF4-FFF2-40B4-BE49-F238E27FC236}">
                <a16:creationId xmlns:a16="http://schemas.microsoft.com/office/drawing/2014/main" id="{7A08E557-10DB-421A-876E-1AE58F8E07C4}"/>
              </a:ext>
            </a:extLst>
          </p:cNvPr>
          <p:cNvSpPr/>
          <p:nvPr/>
        </p:nvSpPr>
        <p:spPr>
          <a:xfrm>
            <a:off x="8844703" y="3732560"/>
            <a:ext cx="3352193" cy="3125440"/>
          </a:xfrm>
          <a:custGeom>
            <a:avLst/>
            <a:gdLst>
              <a:gd name="connsiteX0" fmla="*/ 0 w 3352193"/>
              <a:gd name="connsiteY0" fmla="*/ 3125374 h 3125440"/>
              <a:gd name="connsiteX1" fmla="*/ 2579 w 3352193"/>
              <a:gd name="connsiteY1" fmla="*/ 3125440 h 3125440"/>
              <a:gd name="connsiteX2" fmla="*/ 0 w 3352193"/>
              <a:gd name="connsiteY2" fmla="*/ 3125440 h 3125440"/>
              <a:gd name="connsiteX3" fmla="*/ 3352193 w 3352193"/>
              <a:gd name="connsiteY3" fmla="*/ 0 h 3125440"/>
              <a:gd name="connsiteX4" fmla="*/ 3352193 w 3352193"/>
              <a:gd name="connsiteY4" fmla="*/ 3125440 h 3125440"/>
              <a:gd name="connsiteX5" fmla="*/ 2579 w 3352193"/>
              <a:gd name="connsiteY5" fmla="*/ 3125440 h 3125440"/>
              <a:gd name="connsiteX6" fmla="*/ 3348685 w 3352193"/>
              <a:gd name="connsiteY6" fmla="*/ 47035 h 3125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52193" h="3125440">
                <a:moveTo>
                  <a:pt x="0" y="3125374"/>
                </a:moveTo>
                <a:lnTo>
                  <a:pt x="2579" y="3125440"/>
                </a:lnTo>
                <a:lnTo>
                  <a:pt x="0" y="3125440"/>
                </a:lnTo>
                <a:close/>
                <a:moveTo>
                  <a:pt x="3352193" y="0"/>
                </a:moveTo>
                <a:lnTo>
                  <a:pt x="3352193" y="3125440"/>
                </a:lnTo>
                <a:lnTo>
                  <a:pt x="2579" y="3125440"/>
                </a:lnTo>
                <a:cubicBezTo>
                  <a:pt x="1744073" y="3125440"/>
                  <a:pt x="3176441" y="1776129"/>
                  <a:pt x="3348685" y="47035"/>
                </a:cubicBezTo>
                <a:close/>
              </a:path>
            </a:pathLst>
          </a:cu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Footer Placeholder 4">
            <a:extLst>
              <a:ext uri="{FF2B5EF4-FFF2-40B4-BE49-F238E27FC236}">
                <a16:creationId xmlns:a16="http://schemas.microsoft.com/office/drawing/2014/main" id="{EC2EBCA0-8609-4F35-8CA7-7AD35FDACD73}"/>
              </a:ext>
            </a:extLst>
          </p:cNvPr>
          <p:cNvSpPr>
            <a:spLocks noGrp="1"/>
          </p:cNvSpPr>
          <p:nvPr>
            <p:ph type="ftr" sz="quarter" idx="3"/>
          </p:nvPr>
        </p:nvSpPr>
        <p:spPr>
          <a:xfrm>
            <a:off x="175613" y="6434560"/>
            <a:ext cx="3428012" cy="365125"/>
          </a:xfrm>
          <a:prstGeom prst="rect">
            <a:avLst/>
          </a:prstGeom>
        </p:spPr>
        <p:txBody>
          <a:bodyPr vert="horz" lIns="91440" tIns="45720" rIns="91440" bIns="45720" rtlCol="0" anchor="ctr"/>
          <a:lstStyle>
            <a:lvl1pPr algn="l">
              <a:defRPr sz="1050" spc="50" baseline="0">
                <a:solidFill>
                  <a:schemeClr val="accent2"/>
                </a:solidFill>
                <a:latin typeface="+mn-lt"/>
              </a:defRPr>
            </a:lvl1pPr>
          </a:lstStyle>
          <a:p>
            <a:endParaRPr lang="en-US"/>
          </a:p>
        </p:txBody>
      </p:sp>
      <p:sp>
        <p:nvSpPr>
          <p:cNvPr id="2" name="Title Placeholder 1">
            <a:extLst>
              <a:ext uri="{FF2B5EF4-FFF2-40B4-BE49-F238E27FC236}">
                <a16:creationId xmlns:a16="http://schemas.microsoft.com/office/drawing/2014/main" id="{BFDA9639-38D2-4CD4-A861-F6B4C6CB99BD}"/>
              </a:ext>
            </a:extLst>
          </p:cNvPr>
          <p:cNvSpPr>
            <a:spLocks noGrp="1"/>
          </p:cNvSpPr>
          <p:nvPr>
            <p:ph type="title"/>
          </p:nvPr>
        </p:nvSpPr>
        <p:spPr>
          <a:xfrm>
            <a:off x="908775" y="590372"/>
            <a:ext cx="10202248" cy="132589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DDAF00B1-16C1-47B3-A7A0-B71468312896}"/>
              </a:ext>
            </a:extLst>
          </p:cNvPr>
          <p:cNvSpPr>
            <a:spLocks noGrp="1"/>
          </p:cNvSpPr>
          <p:nvPr>
            <p:ph type="body" idx="1"/>
          </p:nvPr>
        </p:nvSpPr>
        <p:spPr>
          <a:xfrm>
            <a:off x="918825" y="1916262"/>
            <a:ext cx="10192198" cy="4133481"/>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2BCF9501-5B6B-4DAF-B59D-3C129ED805AC}"/>
              </a:ext>
            </a:extLst>
          </p:cNvPr>
          <p:cNvSpPr>
            <a:spLocks noGrp="1"/>
          </p:cNvSpPr>
          <p:nvPr>
            <p:ph type="dt" sz="half" idx="2"/>
          </p:nvPr>
        </p:nvSpPr>
        <p:spPr>
          <a:xfrm>
            <a:off x="9017000" y="6433202"/>
            <a:ext cx="2374150" cy="367841"/>
          </a:xfrm>
          <a:prstGeom prst="rect">
            <a:avLst/>
          </a:prstGeom>
        </p:spPr>
        <p:txBody>
          <a:bodyPr vert="horz" lIns="91440" tIns="45720" rIns="91440" bIns="45720" rtlCol="0" anchor="ctr"/>
          <a:lstStyle>
            <a:lvl1pPr algn="r">
              <a:defRPr sz="1050" spc="50" baseline="0">
                <a:solidFill>
                  <a:srgbClr val="FFFFFF"/>
                </a:solidFill>
                <a:latin typeface="+mn-lt"/>
              </a:defRPr>
            </a:lvl1pPr>
          </a:lstStyle>
          <a:p>
            <a:fld id="{32637B58-87C1-446D-BDA9-B06F4BCF7782}" type="datetimeFigureOut">
              <a:rPr lang="en-US" smtClean="0"/>
              <a:pPr/>
              <a:t>11/20/2020</a:t>
            </a:fld>
            <a:endParaRPr lang="en-US" dirty="0"/>
          </a:p>
        </p:txBody>
      </p:sp>
      <p:sp>
        <p:nvSpPr>
          <p:cNvPr id="6" name="Slide Number Placeholder 5">
            <a:extLst>
              <a:ext uri="{FF2B5EF4-FFF2-40B4-BE49-F238E27FC236}">
                <a16:creationId xmlns:a16="http://schemas.microsoft.com/office/drawing/2014/main" id="{37685DBD-B7AE-41D8-8CF1-B21CD58E1B45}"/>
              </a:ext>
            </a:extLst>
          </p:cNvPr>
          <p:cNvSpPr>
            <a:spLocks noGrp="1"/>
          </p:cNvSpPr>
          <p:nvPr>
            <p:ph type="sldNum" sz="quarter" idx="4"/>
          </p:nvPr>
        </p:nvSpPr>
        <p:spPr>
          <a:xfrm>
            <a:off x="11391150" y="6433203"/>
            <a:ext cx="693263" cy="367842"/>
          </a:xfrm>
          <a:prstGeom prst="rect">
            <a:avLst/>
          </a:prstGeom>
        </p:spPr>
        <p:txBody>
          <a:bodyPr vert="horz" lIns="91440" tIns="45720" rIns="91440" bIns="45720" rtlCol="0" anchor="ctr"/>
          <a:lstStyle>
            <a:lvl1pPr algn="r">
              <a:defRPr sz="2000">
                <a:solidFill>
                  <a:srgbClr val="FFFFFF"/>
                </a:solidFill>
                <a:latin typeface="+mj-lt"/>
              </a:defRPr>
            </a:lvl1pPr>
          </a:lstStyle>
          <a:p>
            <a:fld id="{08AB70BE-1769-45B8-85A6-0C837432C7E6}" type="slidenum">
              <a:rPr lang="en-US" smtClean="0"/>
              <a:pPr/>
              <a:t>‹#›</a:t>
            </a:fld>
            <a:endParaRPr lang="en-US"/>
          </a:p>
        </p:txBody>
      </p:sp>
    </p:spTree>
    <p:extLst>
      <p:ext uri="{BB962C8B-B14F-4D97-AF65-F5344CB8AC3E}">
        <p14:creationId xmlns:p14="http://schemas.microsoft.com/office/powerpoint/2010/main" val="511962448"/>
      </p:ext>
    </p:extLst>
  </p:cSld>
  <p:clrMap bg1="lt1" tx1="dk1" bg2="lt2" tx2="dk2" accent1="accent1" accent2="accent2" accent3="accent3" accent4="accent4" accent5="accent5" accent6="accent6" hlink="hlink" folHlink="folHlink"/>
  <p:sldLayoutIdLst>
    <p:sldLayoutId id="2147483717" r:id="rId1"/>
    <p:sldLayoutId id="2147483718" r:id="rId2"/>
    <p:sldLayoutId id="2147483719" r:id="rId3"/>
    <p:sldLayoutId id="2147483720" r:id="rId4"/>
    <p:sldLayoutId id="2147483721" r:id="rId5"/>
    <p:sldLayoutId id="2147483715" r:id="rId6"/>
    <p:sldLayoutId id="2147483711" r:id="rId7"/>
    <p:sldLayoutId id="2147483712" r:id="rId8"/>
    <p:sldLayoutId id="2147483713" r:id="rId9"/>
    <p:sldLayoutId id="2147483714" r:id="rId10"/>
    <p:sldLayoutId id="2147483716" r:id="rId11"/>
  </p:sldLayoutIdLst>
  <p:txStyles>
    <p:titleStyle>
      <a:lvl1pPr algn="l" defTabSz="914400" rtl="0" eaLnBrk="1" latinLnBrk="0" hangingPunct="1">
        <a:lnSpc>
          <a:spcPct val="90000"/>
        </a:lnSpc>
        <a:spcBef>
          <a:spcPct val="0"/>
        </a:spcBef>
        <a:buNone/>
        <a:defRPr sz="4000" kern="1200">
          <a:solidFill>
            <a:schemeClr val="accent2"/>
          </a:solidFill>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5"/>
        </a:buClr>
        <a:buFont typeface="Arial" panose="020B0604020202020204" pitchFamily="34" charset="0"/>
        <a:buChar char="•"/>
        <a:defRPr sz="2000" kern="1200">
          <a:solidFill>
            <a:schemeClr val="tx2"/>
          </a:solidFill>
          <a:latin typeface="+mn-lt"/>
          <a:ea typeface="+mn-ea"/>
          <a:cs typeface="+mn-cs"/>
        </a:defRPr>
      </a:lvl1pPr>
      <a:lvl2pPr marL="685800" indent="-228600" algn="l" defTabSz="914400" rtl="0" eaLnBrk="1" latinLnBrk="0" hangingPunct="1">
        <a:lnSpc>
          <a:spcPct val="120000"/>
        </a:lnSpc>
        <a:spcBef>
          <a:spcPts val="500"/>
        </a:spcBef>
        <a:buClr>
          <a:schemeClr val="accent5"/>
        </a:buClr>
        <a:buFont typeface="Arial" panose="020B0604020202020204" pitchFamily="34" charset="0"/>
        <a:buChar char="•"/>
        <a:defRPr sz="1800" kern="1200">
          <a:solidFill>
            <a:schemeClr val="tx2"/>
          </a:solidFill>
          <a:latin typeface="+mn-lt"/>
          <a:ea typeface="+mn-ea"/>
          <a:cs typeface="+mn-cs"/>
        </a:defRPr>
      </a:lvl2pPr>
      <a:lvl3pPr marL="1143000" indent="-228600" algn="l" defTabSz="914400" rtl="0" eaLnBrk="1" latinLnBrk="0" hangingPunct="1">
        <a:lnSpc>
          <a:spcPct val="120000"/>
        </a:lnSpc>
        <a:spcBef>
          <a:spcPts val="500"/>
        </a:spcBef>
        <a:buClr>
          <a:schemeClr val="accent5"/>
        </a:buClr>
        <a:buFont typeface="Arial" panose="020B0604020202020204" pitchFamily="34" charset="0"/>
        <a:buChar char="•"/>
        <a:defRPr sz="1600" kern="1200">
          <a:solidFill>
            <a:schemeClr val="tx2"/>
          </a:solidFill>
          <a:latin typeface="+mn-lt"/>
          <a:ea typeface="+mn-ea"/>
          <a:cs typeface="+mn-cs"/>
        </a:defRPr>
      </a:lvl3pPr>
      <a:lvl4pPr marL="16002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4pPr>
      <a:lvl5pPr marL="2057400" indent="-228600" algn="l" defTabSz="914400" rtl="0" eaLnBrk="1" latinLnBrk="0" hangingPunct="1">
        <a:lnSpc>
          <a:spcPct val="120000"/>
        </a:lnSpc>
        <a:spcBef>
          <a:spcPts val="500"/>
        </a:spcBef>
        <a:buClr>
          <a:schemeClr val="accent5"/>
        </a:buClr>
        <a:buFont typeface="Arial" panose="020B0604020202020204" pitchFamily="34" charset="0"/>
        <a:buChar char="•"/>
        <a:defRPr sz="1400" kern="1200">
          <a:solidFill>
            <a:schemeClr val="tx2"/>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3" Type="http://schemas.openxmlformats.org/officeDocument/2006/relationships/customXml" Target="../ink/ink2.xml"/><Relationship Id="rId18" Type="http://schemas.openxmlformats.org/officeDocument/2006/relationships/customXml" Target="../ink/ink5.xml"/><Relationship Id="rId26" Type="http://schemas.openxmlformats.org/officeDocument/2006/relationships/customXml" Target="../ink/ink10.xml"/><Relationship Id="rId21" Type="http://schemas.openxmlformats.org/officeDocument/2006/relationships/customXml" Target="../ink/ink7.xml"/><Relationship Id="rId34" Type="http://schemas.openxmlformats.org/officeDocument/2006/relationships/image" Target="../media/image27.png"/><Relationship Id="rId7" Type="http://schemas.openxmlformats.org/officeDocument/2006/relationships/hyperlink" Target="https://www.jacobinmag.com/2020/03/swedish-social-democracy-reformisterna" TargetMode="External"/><Relationship Id="rId12" Type="http://schemas.openxmlformats.org/officeDocument/2006/relationships/image" Target="../media/image190.png"/><Relationship Id="rId17" Type="http://schemas.openxmlformats.org/officeDocument/2006/relationships/customXml" Target="../ink/ink4.xml"/><Relationship Id="rId25" Type="http://schemas.openxmlformats.org/officeDocument/2006/relationships/image" Target="../media/image24.png"/><Relationship Id="rId33" Type="http://schemas.openxmlformats.org/officeDocument/2006/relationships/customXml" Target="../ink/ink15.xml"/><Relationship Id="rId2" Type="http://schemas.openxmlformats.org/officeDocument/2006/relationships/audio" Target="../media/media1.wav"/><Relationship Id="rId16" Type="http://schemas.openxmlformats.org/officeDocument/2006/relationships/image" Target="../media/image21.png"/><Relationship Id="rId20" Type="http://schemas.openxmlformats.org/officeDocument/2006/relationships/customXml" Target="../ink/ink6.xml"/><Relationship Id="rId29" Type="http://schemas.openxmlformats.org/officeDocument/2006/relationships/customXml" Target="../ink/ink12.xml"/><Relationship Id="rId1" Type="http://schemas.microsoft.com/office/2007/relationships/media" Target="../media/media1.wav"/><Relationship Id="rId6" Type="http://schemas.openxmlformats.org/officeDocument/2006/relationships/image" Target="../media/image2.jpg"/><Relationship Id="rId11" Type="http://schemas.openxmlformats.org/officeDocument/2006/relationships/customXml" Target="../ink/ink1.xml"/><Relationship Id="rId24" Type="http://schemas.openxmlformats.org/officeDocument/2006/relationships/customXml" Target="../ink/ink9.xml"/><Relationship Id="rId32" Type="http://schemas.openxmlformats.org/officeDocument/2006/relationships/customXml" Target="../ink/ink14.xml"/><Relationship Id="rId37" Type="http://schemas.openxmlformats.org/officeDocument/2006/relationships/audio" Target="../media/audio1.wav"/><Relationship Id="rId5" Type="http://schemas.openxmlformats.org/officeDocument/2006/relationships/image" Target="../media/image1.png"/><Relationship Id="rId15" Type="http://schemas.openxmlformats.org/officeDocument/2006/relationships/customXml" Target="../ink/ink3.xml"/><Relationship Id="rId23" Type="http://schemas.openxmlformats.org/officeDocument/2006/relationships/customXml" Target="../ink/ink8.xml"/><Relationship Id="rId28" Type="http://schemas.openxmlformats.org/officeDocument/2006/relationships/image" Target="../media/image25.png"/><Relationship Id="rId36" Type="http://schemas.openxmlformats.org/officeDocument/2006/relationships/image" Target="../media/image5.png"/><Relationship Id="rId10" Type="http://schemas.openxmlformats.org/officeDocument/2006/relationships/image" Target="../media/image4.gif"/><Relationship Id="rId19" Type="http://schemas.openxmlformats.org/officeDocument/2006/relationships/image" Target="../media/image22.png"/><Relationship Id="rId31" Type="http://schemas.openxmlformats.org/officeDocument/2006/relationships/image" Target="../media/image26.png"/><Relationship Id="rId4" Type="http://schemas.openxmlformats.org/officeDocument/2006/relationships/audio" Target="../media/audio1.wav"/><Relationship Id="rId9" Type="http://schemas.openxmlformats.org/officeDocument/2006/relationships/image" Target="../media/image3.jpg"/><Relationship Id="rId14" Type="http://schemas.openxmlformats.org/officeDocument/2006/relationships/image" Target="../media/image200.png"/><Relationship Id="rId22" Type="http://schemas.openxmlformats.org/officeDocument/2006/relationships/image" Target="../media/image23.png"/><Relationship Id="rId27" Type="http://schemas.openxmlformats.org/officeDocument/2006/relationships/customXml" Target="../ink/ink11.xml"/><Relationship Id="rId30" Type="http://schemas.openxmlformats.org/officeDocument/2006/relationships/customXml" Target="../ink/ink13.xml"/><Relationship Id="rId35" Type="http://schemas.openxmlformats.org/officeDocument/2006/relationships/customXml" Target="../ink/ink16.xml"/><Relationship Id="rId8" Type="http://schemas.openxmlformats.org/officeDocument/2006/relationships/hyperlink" Target="https://www.nbcnews.com/think/opinion/bernie-sanders-wrong-democratic-socialism-sweden-everywhere-else-ncna1158636" TargetMode="External"/><Relationship Id="rId3"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7.jpg"/><Relationship Id="rId13" Type="http://schemas.openxmlformats.org/officeDocument/2006/relationships/customXml" Target="../ink/ink17.xml"/><Relationship Id="rId18" Type="http://schemas.openxmlformats.org/officeDocument/2006/relationships/image" Target="../media/image30.png"/><Relationship Id="rId26" Type="http://schemas.openxmlformats.org/officeDocument/2006/relationships/customXml" Target="../ink/ink24.xml"/><Relationship Id="rId3" Type="http://schemas.openxmlformats.org/officeDocument/2006/relationships/slideLayout" Target="../slideLayouts/slideLayout7.xml"/><Relationship Id="rId21" Type="http://schemas.openxmlformats.org/officeDocument/2006/relationships/customXml" Target="../ink/ink21.xml"/><Relationship Id="rId7" Type="http://schemas.openxmlformats.org/officeDocument/2006/relationships/image" Target="../media/image6.jpg"/><Relationship Id="rId12" Type="http://schemas.openxmlformats.org/officeDocument/2006/relationships/image" Target="../media/image11.gif"/><Relationship Id="rId17" Type="http://schemas.openxmlformats.org/officeDocument/2006/relationships/customXml" Target="../ink/ink19.xml"/><Relationship Id="rId25" Type="http://schemas.openxmlformats.org/officeDocument/2006/relationships/customXml" Target="../ink/ink23.xml"/><Relationship Id="rId2" Type="http://schemas.openxmlformats.org/officeDocument/2006/relationships/audio" Target="../media/media2.wav"/><Relationship Id="rId16" Type="http://schemas.openxmlformats.org/officeDocument/2006/relationships/image" Target="../media/image29.png"/><Relationship Id="rId20" Type="http://schemas.openxmlformats.org/officeDocument/2006/relationships/image" Target="../media/image31.png"/><Relationship Id="rId29" Type="http://schemas.openxmlformats.org/officeDocument/2006/relationships/image" Target="../media/image5.png"/><Relationship Id="rId1" Type="http://schemas.microsoft.com/office/2007/relationships/media" Target="../media/media2.wav"/><Relationship Id="rId6" Type="http://schemas.openxmlformats.org/officeDocument/2006/relationships/hyperlink" Target="https://www.adl.org/antifa" TargetMode="External"/><Relationship Id="rId11" Type="http://schemas.openxmlformats.org/officeDocument/2006/relationships/image" Target="../media/image10.jpg"/><Relationship Id="rId24" Type="http://schemas.openxmlformats.org/officeDocument/2006/relationships/image" Target="../media/image33.png"/><Relationship Id="rId5" Type="http://schemas.openxmlformats.org/officeDocument/2006/relationships/hyperlink" Target="https://www.historyhit.com/hitlers-bullyboys-the-role-of-the-sa-in-nazi-germany/" TargetMode="External"/><Relationship Id="rId15" Type="http://schemas.openxmlformats.org/officeDocument/2006/relationships/customXml" Target="../ink/ink18.xml"/><Relationship Id="rId23" Type="http://schemas.openxmlformats.org/officeDocument/2006/relationships/customXml" Target="../ink/ink22.xml"/><Relationship Id="rId28" Type="http://schemas.openxmlformats.org/officeDocument/2006/relationships/customXml" Target="../ink/ink26.xml"/><Relationship Id="rId10" Type="http://schemas.openxmlformats.org/officeDocument/2006/relationships/image" Target="../media/image9.jpg"/><Relationship Id="rId19" Type="http://schemas.openxmlformats.org/officeDocument/2006/relationships/customXml" Target="../ink/ink20.xml"/><Relationship Id="rId4" Type="http://schemas.openxmlformats.org/officeDocument/2006/relationships/audio" Target="../media/audio2.wav"/><Relationship Id="rId9" Type="http://schemas.openxmlformats.org/officeDocument/2006/relationships/image" Target="../media/image8.jpeg"/><Relationship Id="rId14" Type="http://schemas.openxmlformats.org/officeDocument/2006/relationships/image" Target="../media/image28.png"/><Relationship Id="rId22" Type="http://schemas.openxmlformats.org/officeDocument/2006/relationships/image" Target="../media/image32.png"/><Relationship Id="rId27" Type="http://schemas.openxmlformats.org/officeDocument/2006/relationships/customXml" Target="../ink/ink25.xml"/><Relationship Id="rId30" Type="http://schemas.openxmlformats.org/officeDocument/2006/relationships/audio" Target="../media/audio2.wav"/></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01CE61A-D82A-4D46-9D55-7655E74EE23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32396" y="177553"/>
            <a:ext cx="2013035" cy="2081814"/>
          </a:xfrm>
          <a:prstGeom prst="rect">
            <a:avLst/>
          </a:prstGeom>
        </p:spPr>
      </p:pic>
      <p:pic>
        <p:nvPicPr>
          <p:cNvPr id="5" name="Picture 4">
            <a:extLst>
              <a:ext uri="{FF2B5EF4-FFF2-40B4-BE49-F238E27FC236}">
                <a16:creationId xmlns:a16="http://schemas.microsoft.com/office/drawing/2014/main" id="{5C642850-B8A1-4802-AE1A-2B22FFEFD2F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178965" y="177553"/>
            <a:ext cx="2013035" cy="2081814"/>
          </a:xfrm>
          <a:prstGeom prst="rect">
            <a:avLst/>
          </a:prstGeom>
        </p:spPr>
      </p:pic>
      <p:pic>
        <p:nvPicPr>
          <p:cNvPr id="7" name="Picture 6">
            <a:extLst>
              <a:ext uri="{FF2B5EF4-FFF2-40B4-BE49-F238E27FC236}">
                <a16:creationId xmlns:a16="http://schemas.microsoft.com/office/drawing/2014/main" id="{201E2A50-AE77-4BB6-955D-66BB835E348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1000" y="2259367"/>
            <a:ext cx="4128856" cy="2081814"/>
          </a:xfrm>
          <a:prstGeom prst="rect">
            <a:avLst/>
          </a:prstGeom>
        </p:spPr>
      </p:pic>
      <p:sp>
        <p:nvSpPr>
          <p:cNvPr id="8" name="TextBox 7">
            <a:extLst>
              <a:ext uri="{FF2B5EF4-FFF2-40B4-BE49-F238E27FC236}">
                <a16:creationId xmlns:a16="http://schemas.microsoft.com/office/drawing/2014/main" id="{776A65B8-0CD9-45DC-9C4C-E51FA2DAF06C}"/>
              </a:ext>
            </a:extLst>
          </p:cNvPr>
          <p:cNvSpPr txBox="1"/>
          <p:nvPr/>
        </p:nvSpPr>
        <p:spPr>
          <a:xfrm>
            <a:off x="3027285" y="799016"/>
            <a:ext cx="7004481" cy="923330"/>
          </a:xfrm>
          <a:prstGeom prst="rect">
            <a:avLst/>
          </a:prstGeom>
          <a:noFill/>
        </p:spPr>
        <p:txBody>
          <a:bodyPr wrap="square" rtlCol="0">
            <a:spAutoFit/>
          </a:bodyPr>
          <a:lstStyle/>
          <a:p>
            <a:r>
              <a:rPr lang="en-US" b="0" i="0" dirty="0">
                <a:solidFill>
                  <a:srgbClr val="191919"/>
                </a:solidFill>
                <a:effectLst/>
                <a:latin typeface="Good Times" panose="00000400000000000000" pitchFamily="2" charset="0"/>
              </a:rPr>
              <a:t>Austerity did not come in one fell swoop in Sweden, but by a thousand small cuts. </a:t>
            </a:r>
            <a:endParaRPr lang="en-US" dirty="0">
              <a:latin typeface="Good Times" panose="00000400000000000000" pitchFamily="2" charset="0"/>
            </a:endParaRPr>
          </a:p>
        </p:txBody>
      </p:sp>
      <p:sp>
        <p:nvSpPr>
          <p:cNvPr id="9" name="TextBox 8">
            <a:extLst>
              <a:ext uri="{FF2B5EF4-FFF2-40B4-BE49-F238E27FC236}">
                <a16:creationId xmlns:a16="http://schemas.microsoft.com/office/drawing/2014/main" id="{DC63E014-F65F-40D8-A692-70692B9ACBB5}"/>
              </a:ext>
            </a:extLst>
          </p:cNvPr>
          <p:cNvSpPr txBox="1"/>
          <p:nvPr/>
        </p:nvSpPr>
        <p:spPr>
          <a:xfrm>
            <a:off x="62144" y="6252507"/>
            <a:ext cx="6249880" cy="646331"/>
          </a:xfrm>
          <a:prstGeom prst="rect">
            <a:avLst/>
          </a:prstGeom>
          <a:noFill/>
        </p:spPr>
        <p:txBody>
          <a:bodyPr wrap="square" rtlCol="0">
            <a:spAutoFit/>
          </a:bodyPr>
          <a:lstStyle/>
          <a:p>
            <a:r>
              <a:rPr lang="en-US" sz="900" dirty="0">
                <a:hlinkClick r:id="rId7"/>
              </a:rPr>
              <a:t>https://www.jacobinmag.com/2020/03/swedish-social-democracy-reformisterna</a:t>
            </a:r>
            <a:endParaRPr lang="en-US" sz="900" dirty="0"/>
          </a:p>
          <a:p>
            <a:r>
              <a:rPr lang="en-US" sz="900" dirty="0">
                <a:hlinkClick r:id="rId8"/>
              </a:rPr>
              <a:t>https://www.nbcnews.com/think/opinion/bernie-sanders-wrong-democratic-socialism-sweden-everywhere-else-ncna1158636</a:t>
            </a:r>
            <a:endParaRPr lang="en-US" sz="900" dirty="0"/>
          </a:p>
          <a:p>
            <a:endParaRPr lang="en-US" sz="900" dirty="0"/>
          </a:p>
        </p:txBody>
      </p:sp>
      <p:pic>
        <p:nvPicPr>
          <p:cNvPr id="4" name="Picture 3">
            <a:extLst>
              <a:ext uri="{FF2B5EF4-FFF2-40B4-BE49-F238E27FC236}">
                <a16:creationId xmlns:a16="http://schemas.microsoft.com/office/drawing/2014/main" id="{FBBE8044-32F5-48E4-9C26-43262EEB3A9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469080" y="2257750"/>
            <a:ext cx="4341920" cy="2083431"/>
          </a:xfrm>
          <a:prstGeom prst="rect">
            <a:avLst/>
          </a:prstGeom>
        </p:spPr>
      </p:pic>
      <p:pic>
        <p:nvPicPr>
          <p:cNvPr id="10" name="Picture 9">
            <a:extLst>
              <a:ext uri="{FF2B5EF4-FFF2-40B4-BE49-F238E27FC236}">
                <a16:creationId xmlns:a16="http://schemas.microsoft.com/office/drawing/2014/main" id="{88ED1D21-AA65-48A9-AE94-D8A1F3DD58B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509855" y="2238375"/>
            <a:ext cx="3253019" cy="2102806"/>
          </a:xfrm>
          <a:prstGeom prst="rect">
            <a:avLst/>
          </a:prstGeom>
        </p:spPr>
      </p:pic>
      <p:grpSp>
        <p:nvGrpSpPr>
          <p:cNvPr id="13" name="Group 12">
            <a:extLst>
              <a:ext uri="{FF2B5EF4-FFF2-40B4-BE49-F238E27FC236}">
                <a16:creationId xmlns:a16="http://schemas.microsoft.com/office/drawing/2014/main" id="{D2BE11F5-1526-461C-9B31-5A4B54CE6A96}"/>
              </a:ext>
            </a:extLst>
          </p:cNvPr>
          <p:cNvGrpSpPr/>
          <p:nvPr/>
        </p:nvGrpSpPr>
        <p:grpSpPr>
          <a:xfrm>
            <a:off x="4829313" y="2457993"/>
            <a:ext cx="126360" cy="196200"/>
            <a:chOff x="4829313" y="2457993"/>
            <a:chExt cx="126360" cy="196200"/>
          </a:xfrm>
        </p:grpSpPr>
        <mc:AlternateContent xmlns:mc="http://schemas.openxmlformats.org/markup-compatibility/2006" xmlns:p14="http://schemas.microsoft.com/office/powerpoint/2010/main">
          <mc:Choice Requires="p14">
            <p:contentPart p14:bwMode="auto" r:id="rId11">
              <p14:nvContentPartPr>
                <p14:cNvPr id="11" name="Ink 10">
                  <a:extLst>
                    <a:ext uri="{FF2B5EF4-FFF2-40B4-BE49-F238E27FC236}">
                      <a16:creationId xmlns:a16="http://schemas.microsoft.com/office/drawing/2014/main" id="{C618859E-27BB-46EA-B303-517EE1BC381A}"/>
                    </a:ext>
                  </a:extLst>
                </p14:cNvPr>
                <p14:cNvContentPartPr/>
                <p14:nvPr/>
              </p14:nvContentPartPr>
              <p14:xfrm>
                <a:off x="4829313" y="2457993"/>
                <a:ext cx="126360" cy="167760"/>
              </p14:xfrm>
            </p:contentPart>
          </mc:Choice>
          <mc:Fallback xmlns="">
            <p:pic>
              <p:nvPicPr>
                <p:cNvPr id="11" name="Ink 10">
                  <a:extLst>
                    <a:ext uri="{FF2B5EF4-FFF2-40B4-BE49-F238E27FC236}">
                      <a16:creationId xmlns:a16="http://schemas.microsoft.com/office/drawing/2014/main" id="{C618859E-27BB-46EA-B303-517EE1BC381A}"/>
                    </a:ext>
                  </a:extLst>
                </p:cNvPr>
                <p:cNvPicPr/>
                <p:nvPr/>
              </p:nvPicPr>
              <p:blipFill>
                <a:blip r:embed="rId12"/>
                <a:stretch>
                  <a:fillRect/>
                </a:stretch>
              </p:blipFill>
              <p:spPr>
                <a:xfrm>
                  <a:off x="4820313" y="2449353"/>
                  <a:ext cx="144000" cy="185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12" name="Ink 11">
                  <a:extLst>
                    <a:ext uri="{FF2B5EF4-FFF2-40B4-BE49-F238E27FC236}">
                      <a16:creationId xmlns:a16="http://schemas.microsoft.com/office/drawing/2014/main" id="{0075DB21-F629-4570-9849-DE8F68C89514}"/>
                    </a:ext>
                  </a:extLst>
                </p14:cNvPr>
                <p14:cNvContentPartPr/>
                <p14:nvPr/>
              </p14:nvContentPartPr>
              <p14:xfrm>
                <a:off x="4917873" y="2653833"/>
                <a:ext cx="360" cy="360"/>
              </p14:xfrm>
            </p:contentPart>
          </mc:Choice>
          <mc:Fallback xmlns="">
            <p:pic>
              <p:nvPicPr>
                <p:cNvPr id="12" name="Ink 11">
                  <a:extLst>
                    <a:ext uri="{FF2B5EF4-FFF2-40B4-BE49-F238E27FC236}">
                      <a16:creationId xmlns:a16="http://schemas.microsoft.com/office/drawing/2014/main" id="{0075DB21-F629-4570-9849-DE8F68C89514}"/>
                    </a:ext>
                  </a:extLst>
                </p:cNvPr>
                <p:cNvPicPr/>
                <p:nvPr/>
              </p:nvPicPr>
              <p:blipFill>
                <a:blip r:embed="rId14"/>
                <a:stretch>
                  <a:fillRect/>
                </a:stretch>
              </p:blipFill>
              <p:spPr>
                <a:xfrm>
                  <a:off x="4908873" y="2645193"/>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15">
            <p14:nvContentPartPr>
              <p14:cNvPr id="14" name="Ink 13">
                <a:extLst>
                  <a:ext uri="{FF2B5EF4-FFF2-40B4-BE49-F238E27FC236}">
                    <a16:creationId xmlns:a16="http://schemas.microsoft.com/office/drawing/2014/main" id="{6202E850-087F-4987-AEA9-3926C76EC116}"/>
                  </a:ext>
                </a:extLst>
              </p14:cNvPr>
              <p14:cNvContentPartPr/>
              <p14:nvPr/>
            </p14:nvContentPartPr>
            <p14:xfrm>
              <a:off x="6812553" y="2635833"/>
              <a:ext cx="104760" cy="151200"/>
            </p14:xfrm>
          </p:contentPart>
        </mc:Choice>
        <mc:Fallback xmlns="">
          <p:pic>
            <p:nvPicPr>
              <p:cNvPr id="14" name="Ink 13">
                <a:extLst>
                  <a:ext uri="{FF2B5EF4-FFF2-40B4-BE49-F238E27FC236}">
                    <a16:creationId xmlns:a16="http://schemas.microsoft.com/office/drawing/2014/main" id="{6202E850-087F-4987-AEA9-3926C76EC116}"/>
                  </a:ext>
                </a:extLst>
              </p:cNvPr>
              <p:cNvPicPr/>
              <p:nvPr/>
            </p:nvPicPr>
            <p:blipFill>
              <a:blip r:embed="rId16"/>
              <a:stretch>
                <a:fillRect/>
              </a:stretch>
            </p:blipFill>
            <p:spPr>
              <a:xfrm>
                <a:off x="6803553" y="2627193"/>
                <a:ext cx="122400" cy="16884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5" name="Ink 14">
                <a:extLst>
                  <a:ext uri="{FF2B5EF4-FFF2-40B4-BE49-F238E27FC236}">
                    <a16:creationId xmlns:a16="http://schemas.microsoft.com/office/drawing/2014/main" id="{D070DCF7-BF0D-45E0-A003-494EDD79191B}"/>
                  </a:ext>
                </a:extLst>
              </p14:cNvPr>
              <p14:cNvContentPartPr/>
              <p14:nvPr/>
            </p14:nvContentPartPr>
            <p14:xfrm>
              <a:off x="6808953" y="2849313"/>
              <a:ext cx="360" cy="360"/>
            </p14:xfrm>
          </p:contentPart>
        </mc:Choice>
        <mc:Fallback xmlns="">
          <p:pic>
            <p:nvPicPr>
              <p:cNvPr id="15" name="Ink 14">
                <a:extLst>
                  <a:ext uri="{FF2B5EF4-FFF2-40B4-BE49-F238E27FC236}">
                    <a16:creationId xmlns:a16="http://schemas.microsoft.com/office/drawing/2014/main" id="{D070DCF7-BF0D-45E0-A003-494EDD79191B}"/>
                  </a:ext>
                </a:extLst>
              </p:cNvPr>
              <p:cNvPicPr/>
              <p:nvPr/>
            </p:nvPicPr>
            <p:blipFill>
              <a:blip r:embed="rId14"/>
              <a:stretch>
                <a:fillRect/>
              </a:stretch>
            </p:blipFill>
            <p:spPr>
              <a:xfrm>
                <a:off x="6799953" y="2840673"/>
                <a:ext cx="18000" cy="18000"/>
              </a:xfrm>
              <a:prstGeom prst="rect">
                <a:avLst/>
              </a:prstGeom>
            </p:spPr>
          </p:pic>
        </mc:Fallback>
      </mc:AlternateContent>
      <p:grpSp>
        <p:nvGrpSpPr>
          <p:cNvPr id="18" name="Group 17">
            <a:extLst>
              <a:ext uri="{FF2B5EF4-FFF2-40B4-BE49-F238E27FC236}">
                <a16:creationId xmlns:a16="http://schemas.microsoft.com/office/drawing/2014/main" id="{14F64BDF-50B2-4184-8866-77C5E79593BC}"/>
              </a:ext>
            </a:extLst>
          </p:cNvPr>
          <p:cNvGrpSpPr/>
          <p:nvPr/>
        </p:nvGrpSpPr>
        <p:grpSpPr>
          <a:xfrm>
            <a:off x="5432673" y="2727273"/>
            <a:ext cx="108720" cy="184680"/>
            <a:chOff x="5432673" y="2727273"/>
            <a:chExt cx="108720" cy="184680"/>
          </a:xfrm>
        </p:grpSpPr>
        <mc:AlternateContent xmlns:mc="http://schemas.openxmlformats.org/markup-compatibility/2006" xmlns:p14="http://schemas.microsoft.com/office/powerpoint/2010/main">
          <mc:Choice Requires="p14">
            <p:contentPart p14:bwMode="auto" r:id="rId18">
              <p14:nvContentPartPr>
                <p14:cNvPr id="16" name="Ink 15">
                  <a:extLst>
                    <a:ext uri="{FF2B5EF4-FFF2-40B4-BE49-F238E27FC236}">
                      <a16:creationId xmlns:a16="http://schemas.microsoft.com/office/drawing/2014/main" id="{7CC84972-D95B-4757-9ABB-5710F745FD82}"/>
                    </a:ext>
                  </a:extLst>
                </p14:cNvPr>
                <p14:cNvContentPartPr/>
                <p14:nvPr/>
              </p14:nvContentPartPr>
              <p14:xfrm>
                <a:off x="5432673" y="2727273"/>
                <a:ext cx="108720" cy="138240"/>
              </p14:xfrm>
            </p:contentPart>
          </mc:Choice>
          <mc:Fallback xmlns="">
            <p:pic>
              <p:nvPicPr>
                <p:cNvPr id="16" name="Ink 15">
                  <a:extLst>
                    <a:ext uri="{FF2B5EF4-FFF2-40B4-BE49-F238E27FC236}">
                      <a16:creationId xmlns:a16="http://schemas.microsoft.com/office/drawing/2014/main" id="{7CC84972-D95B-4757-9ABB-5710F745FD82}"/>
                    </a:ext>
                  </a:extLst>
                </p:cNvPr>
                <p:cNvPicPr/>
                <p:nvPr/>
              </p:nvPicPr>
              <p:blipFill>
                <a:blip r:embed="rId19"/>
                <a:stretch>
                  <a:fillRect/>
                </a:stretch>
              </p:blipFill>
              <p:spPr>
                <a:xfrm>
                  <a:off x="5424033" y="2718633"/>
                  <a:ext cx="126360" cy="155880"/>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17" name="Ink 16">
                  <a:extLst>
                    <a:ext uri="{FF2B5EF4-FFF2-40B4-BE49-F238E27FC236}">
                      <a16:creationId xmlns:a16="http://schemas.microsoft.com/office/drawing/2014/main" id="{2693381F-7CEC-4599-AFC1-12DE5F8B275B}"/>
                    </a:ext>
                  </a:extLst>
                </p14:cNvPr>
                <p14:cNvContentPartPr/>
                <p14:nvPr/>
              </p14:nvContentPartPr>
              <p14:xfrm>
                <a:off x="5485953" y="2911593"/>
                <a:ext cx="360" cy="360"/>
              </p14:xfrm>
            </p:contentPart>
          </mc:Choice>
          <mc:Fallback xmlns="">
            <p:pic>
              <p:nvPicPr>
                <p:cNvPr id="17" name="Ink 16">
                  <a:extLst>
                    <a:ext uri="{FF2B5EF4-FFF2-40B4-BE49-F238E27FC236}">
                      <a16:creationId xmlns:a16="http://schemas.microsoft.com/office/drawing/2014/main" id="{2693381F-7CEC-4599-AFC1-12DE5F8B275B}"/>
                    </a:ext>
                  </a:extLst>
                </p:cNvPr>
                <p:cNvPicPr/>
                <p:nvPr/>
              </p:nvPicPr>
              <p:blipFill>
                <a:blip r:embed="rId14"/>
                <a:stretch>
                  <a:fillRect/>
                </a:stretch>
              </p:blipFill>
              <p:spPr>
                <a:xfrm>
                  <a:off x="5477313" y="2902593"/>
                  <a:ext cx="18000" cy="18000"/>
                </a:xfrm>
                <a:prstGeom prst="rect">
                  <a:avLst/>
                </a:prstGeom>
              </p:spPr>
            </p:pic>
          </mc:Fallback>
        </mc:AlternateContent>
      </p:grpSp>
      <p:grpSp>
        <p:nvGrpSpPr>
          <p:cNvPr id="21" name="Group 20">
            <a:extLst>
              <a:ext uri="{FF2B5EF4-FFF2-40B4-BE49-F238E27FC236}">
                <a16:creationId xmlns:a16="http://schemas.microsoft.com/office/drawing/2014/main" id="{DC8BC334-8BC6-4EB8-936C-BFC4CE4FEE97}"/>
              </a:ext>
            </a:extLst>
          </p:cNvPr>
          <p:cNvGrpSpPr/>
          <p:nvPr/>
        </p:nvGrpSpPr>
        <p:grpSpPr>
          <a:xfrm>
            <a:off x="4908873" y="3400473"/>
            <a:ext cx="114840" cy="159480"/>
            <a:chOff x="4908873" y="3400473"/>
            <a:chExt cx="114840" cy="159480"/>
          </a:xfrm>
        </p:grpSpPr>
        <mc:AlternateContent xmlns:mc="http://schemas.openxmlformats.org/markup-compatibility/2006" xmlns:p14="http://schemas.microsoft.com/office/powerpoint/2010/main">
          <mc:Choice Requires="p14">
            <p:contentPart p14:bwMode="auto" r:id="rId21">
              <p14:nvContentPartPr>
                <p14:cNvPr id="19" name="Ink 18">
                  <a:extLst>
                    <a:ext uri="{FF2B5EF4-FFF2-40B4-BE49-F238E27FC236}">
                      <a16:creationId xmlns:a16="http://schemas.microsoft.com/office/drawing/2014/main" id="{D02A4601-9A82-49B3-A68B-3944DAE0EA93}"/>
                    </a:ext>
                  </a:extLst>
                </p14:cNvPr>
                <p14:cNvContentPartPr/>
                <p14:nvPr/>
              </p14:nvContentPartPr>
              <p14:xfrm>
                <a:off x="4908873" y="3400473"/>
                <a:ext cx="114840" cy="112320"/>
              </p14:xfrm>
            </p:contentPart>
          </mc:Choice>
          <mc:Fallback xmlns="">
            <p:pic>
              <p:nvPicPr>
                <p:cNvPr id="19" name="Ink 18">
                  <a:extLst>
                    <a:ext uri="{FF2B5EF4-FFF2-40B4-BE49-F238E27FC236}">
                      <a16:creationId xmlns:a16="http://schemas.microsoft.com/office/drawing/2014/main" id="{D02A4601-9A82-49B3-A68B-3944DAE0EA93}"/>
                    </a:ext>
                  </a:extLst>
                </p:cNvPr>
                <p:cNvPicPr/>
                <p:nvPr/>
              </p:nvPicPr>
              <p:blipFill>
                <a:blip r:embed="rId22"/>
                <a:stretch>
                  <a:fillRect/>
                </a:stretch>
              </p:blipFill>
              <p:spPr>
                <a:xfrm>
                  <a:off x="4900233" y="3391473"/>
                  <a:ext cx="132480" cy="129960"/>
                </a:xfrm>
                <a:prstGeom prst="rect">
                  <a:avLst/>
                </a:prstGeom>
              </p:spPr>
            </p:pic>
          </mc:Fallback>
        </mc:AlternateContent>
        <mc:AlternateContent xmlns:mc="http://schemas.openxmlformats.org/markup-compatibility/2006" xmlns:p14="http://schemas.microsoft.com/office/powerpoint/2010/main">
          <mc:Choice Requires="p14">
            <p:contentPart p14:bwMode="auto" r:id="rId23">
              <p14:nvContentPartPr>
                <p14:cNvPr id="20" name="Ink 19">
                  <a:extLst>
                    <a:ext uri="{FF2B5EF4-FFF2-40B4-BE49-F238E27FC236}">
                      <a16:creationId xmlns:a16="http://schemas.microsoft.com/office/drawing/2014/main" id="{B4537494-C5B1-4A82-9F48-F9C7D5651FA6}"/>
                    </a:ext>
                  </a:extLst>
                </p14:cNvPr>
                <p14:cNvContentPartPr/>
                <p14:nvPr/>
              </p14:nvContentPartPr>
              <p14:xfrm>
                <a:off x="4944513" y="3559593"/>
                <a:ext cx="360" cy="360"/>
              </p14:xfrm>
            </p:contentPart>
          </mc:Choice>
          <mc:Fallback xmlns="">
            <p:pic>
              <p:nvPicPr>
                <p:cNvPr id="20" name="Ink 19">
                  <a:extLst>
                    <a:ext uri="{FF2B5EF4-FFF2-40B4-BE49-F238E27FC236}">
                      <a16:creationId xmlns:a16="http://schemas.microsoft.com/office/drawing/2014/main" id="{B4537494-C5B1-4A82-9F48-F9C7D5651FA6}"/>
                    </a:ext>
                  </a:extLst>
                </p:cNvPr>
                <p:cNvPicPr/>
                <p:nvPr/>
              </p:nvPicPr>
              <p:blipFill>
                <a:blip r:embed="rId14"/>
                <a:stretch>
                  <a:fillRect/>
                </a:stretch>
              </p:blipFill>
              <p:spPr>
                <a:xfrm>
                  <a:off x="4935873" y="3550593"/>
                  <a:ext cx="18000" cy="18000"/>
                </a:xfrm>
                <a:prstGeom prst="rect">
                  <a:avLst/>
                </a:prstGeom>
              </p:spPr>
            </p:pic>
          </mc:Fallback>
        </mc:AlternateContent>
      </p:grpSp>
      <p:grpSp>
        <p:nvGrpSpPr>
          <p:cNvPr id="24" name="Group 23">
            <a:extLst>
              <a:ext uri="{FF2B5EF4-FFF2-40B4-BE49-F238E27FC236}">
                <a16:creationId xmlns:a16="http://schemas.microsoft.com/office/drawing/2014/main" id="{32323A2F-0453-43CE-8CCC-A38080838B5A}"/>
              </a:ext>
            </a:extLst>
          </p:cNvPr>
          <p:cNvGrpSpPr/>
          <p:nvPr/>
        </p:nvGrpSpPr>
        <p:grpSpPr>
          <a:xfrm>
            <a:off x="6720033" y="3523953"/>
            <a:ext cx="144720" cy="142200"/>
            <a:chOff x="6720033" y="3523953"/>
            <a:chExt cx="144720" cy="142200"/>
          </a:xfrm>
        </p:grpSpPr>
        <mc:AlternateContent xmlns:mc="http://schemas.openxmlformats.org/markup-compatibility/2006" xmlns:p14="http://schemas.microsoft.com/office/powerpoint/2010/main">
          <mc:Choice Requires="p14">
            <p:contentPart p14:bwMode="auto" r:id="rId24">
              <p14:nvContentPartPr>
                <p14:cNvPr id="22" name="Ink 21">
                  <a:extLst>
                    <a:ext uri="{FF2B5EF4-FFF2-40B4-BE49-F238E27FC236}">
                      <a16:creationId xmlns:a16="http://schemas.microsoft.com/office/drawing/2014/main" id="{0A46CB39-884B-4A50-BD2F-0FC4EACE3B79}"/>
                    </a:ext>
                  </a:extLst>
                </p14:cNvPr>
                <p14:cNvContentPartPr/>
                <p14:nvPr/>
              </p14:nvContentPartPr>
              <p14:xfrm>
                <a:off x="6756753" y="3523953"/>
                <a:ext cx="108000" cy="98280"/>
              </p14:xfrm>
            </p:contentPart>
          </mc:Choice>
          <mc:Fallback xmlns="">
            <p:pic>
              <p:nvPicPr>
                <p:cNvPr id="22" name="Ink 21">
                  <a:extLst>
                    <a:ext uri="{FF2B5EF4-FFF2-40B4-BE49-F238E27FC236}">
                      <a16:creationId xmlns:a16="http://schemas.microsoft.com/office/drawing/2014/main" id="{0A46CB39-884B-4A50-BD2F-0FC4EACE3B79}"/>
                    </a:ext>
                  </a:extLst>
                </p:cNvPr>
                <p:cNvPicPr/>
                <p:nvPr/>
              </p:nvPicPr>
              <p:blipFill>
                <a:blip r:embed="rId25"/>
                <a:stretch>
                  <a:fillRect/>
                </a:stretch>
              </p:blipFill>
              <p:spPr>
                <a:xfrm>
                  <a:off x="6748113" y="3515313"/>
                  <a:ext cx="125640" cy="11592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3" name="Ink 22">
                  <a:extLst>
                    <a:ext uri="{FF2B5EF4-FFF2-40B4-BE49-F238E27FC236}">
                      <a16:creationId xmlns:a16="http://schemas.microsoft.com/office/drawing/2014/main" id="{F2E70602-E4D8-4BFA-B65C-14C4593873B7}"/>
                    </a:ext>
                  </a:extLst>
                </p14:cNvPr>
                <p14:cNvContentPartPr/>
                <p14:nvPr/>
              </p14:nvContentPartPr>
              <p14:xfrm>
                <a:off x="6720033" y="3665793"/>
                <a:ext cx="360" cy="360"/>
              </p14:xfrm>
            </p:contentPart>
          </mc:Choice>
          <mc:Fallback xmlns="">
            <p:pic>
              <p:nvPicPr>
                <p:cNvPr id="23" name="Ink 22">
                  <a:extLst>
                    <a:ext uri="{FF2B5EF4-FFF2-40B4-BE49-F238E27FC236}">
                      <a16:creationId xmlns:a16="http://schemas.microsoft.com/office/drawing/2014/main" id="{F2E70602-E4D8-4BFA-B65C-14C4593873B7}"/>
                    </a:ext>
                  </a:extLst>
                </p:cNvPr>
                <p:cNvPicPr/>
                <p:nvPr/>
              </p:nvPicPr>
              <p:blipFill>
                <a:blip r:embed="rId14"/>
                <a:stretch>
                  <a:fillRect/>
                </a:stretch>
              </p:blipFill>
              <p:spPr>
                <a:xfrm>
                  <a:off x="6711033" y="3657153"/>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5" name="Ink 24">
                <a:extLst>
                  <a:ext uri="{FF2B5EF4-FFF2-40B4-BE49-F238E27FC236}">
                    <a16:creationId xmlns:a16="http://schemas.microsoft.com/office/drawing/2014/main" id="{AE6249F8-9DEF-412B-A4D1-1B558222BF6F}"/>
                  </a:ext>
                </a:extLst>
              </p14:cNvPr>
              <p14:cNvContentPartPr/>
              <p14:nvPr/>
            </p14:nvContentPartPr>
            <p14:xfrm>
              <a:off x="7181913" y="3843273"/>
              <a:ext cx="107640" cy="137880"/>
            </p14:xfrm>
          </p:contentPart>
        </mc:Choice>
        <mc:Fallback xmlns="">
          <p:pic>
            <p:nvPicPr>
              <p:cNvPr id="25" name="Ink 24">
                <a:extLst>
                  <a:ext uri="{FF2B5EF4-FFF2-40B4-BE49-F238E27FC236}">
                    <a16:creationId xmlns:a16="http://schemas.microsoft.com/office/drawing/2014/main" id="{AE6249F8-9DEF-412B-A4D1-1B558222BF6F}"/>
                  </a:ext>
                </a:extLst>
              </p:cNvPr>
              <p:cNvPicPr/>
              <p:nvPr/>
            </p:nvPicPr>
            <p:blipFill>
              <a:blip r:embed="rId28"/>
              <a:stretch>
                <a:fillRect/>
              </a:stretch>
            </p:blipFill>
            <p:spPr>
              <a:xfrm>
                <a:off x="7172913" y="3834633"/>
                <a:ext cx="125280" cy="155520"/>
              </a:xfrm>
              <a:prstGeom prst="rect">
                <a:avLst/>
              </a:prstGeom>
            </p:spPr>
          </p:pic>
        </mc:Fallback>
      </mc:AlternateContent>
      <mc:AlternateContent xmlns:mc="http://schemas.openxmlformats.org/markup-compatibility/2006" xmlns:p14="http://schemas.microsoft.com/office/powerpoint/2010/main">
        <mc:Choice Requires="p14">
          <p:contentPart p14:bwMode="auto" r:id="rId29">
            <p14:nvContentPartPr>
              <p14:cNvPr id="26" name="Ink 25">
                <a:extLst>
                  <a:ext uri="{FF2B5EF4-FFF2-40B4-BE49-F238E27FC236}">
                    <a16:creationId xmlns:a16="http://schemas.microsoft.com/office/drawing/2014/main" id="{6220F36B-9F41-4E8E-9517-9A8F5598AD4A}"/>
                  </a:ext>
                </a:extLst>
              </p14:cNvPr>
              <p14:cNvContentPartPr/>
              <p14:nvPr/>
            </p14:nvContentPartPr>
            <p14:xfrm>
              <a:off x="7190553" y="4038753"/>
              <a:ext cx="360" cy="360"/>
            </p14:xfrm>
          </p:contentPart>
        </mc:Choice>
        <mc:Fallback xmlns="">
          <p:pic>
            <p:nvPicPr>
              <p:cNvPr id="26" name="Ink 25">
                <a:extLst>
                  <a:ext uri="{FF2B5EF4-FFF2-40B4-BE49-F238E27FC236}">
                    <a16:creationId xmlns:a16="http://schemas.microsoft.com/office/drawing/2014/main" id="{6220F36B-9F41-4E8E-9517-9A8F5598AD4A}"/>
                  </a:ext>
                </a:extLst>
              </p:cNvPr>
              <p:cNvPicPr/>
              <p:nvPr/>
            </p:nvPicPr>
            <p:blipFill>
              <a:blip r:embed="rId14"/>
              <a:stretch>
                <a:fillRect/>
              </a:stretch>
            </p:blipFill>
            <p:spPr>
              <a:xfrm>
                <a:off x="7181913" y="403011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27" name="Ink 26">
                <a:extLst>
                  <a:ext uri="{FF2B5EF4-FFF2-40B4-BE49-F238E27FC236}">
                    <a16:creationId xmlns:a16="http://schemas.microsoft.com/office/drawing/2014/main" id="{B2CD649B-D3ED-4833-BFED-E8079B6C03B8}"/>
                  </a:ext>
                </a:extLst>
              </p14:cNvPr>
              <p14:cNvContentPartPr/>
              <p14:nvPr/>
            </p14:nvContentPartPr>
            <p14:xfrm>
              <a:off x="5938473" y="2338473"/>
              <a:ext cx="88920" cy="145440"/>
            </p14:xfrm>
          </p:contentPart>
        </mc:Choice>
        <mc:Fallback xmlns="">
          <p:pic>
            <p:nvPicPr>
              <p:cNvPr id="27" name="Ink 26">
                <a:extLst>
                  <a:ext uri="{FF2B5EF4-FFF2-40B4-BE49-F238E27FC236}">
                    <a16:creationId xmlns:a16="http://schemas.microsoft.com/office/drawing/2014/main" id="{B2CD649B-D3ED-4833-BFED-E8079B6C03B8}"/>
                  </a:ext>
                </a:extLst>
              </p:cNvPr>
              <p:cNvPicPr/>
              <p:nvPr/>
            </p:nvPicPr>
            <p:blipFill>
              <a:blip r:embed="rId31"/>
              <a:stretch>
                <a:fillRect/>
              </a:stretch>
            </p:blipFill>
            <p:spPr>
              <a:xfrm>
                <a:off x="5929833" y="2329473"/>
                <a:ext cx="106560" cy="163080"/>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28" name="Ink 27">
                <a:extLst>
                  <a:ext uri="{FF2B5EF4-FFF2-40B4-BE49-F238E27FC236}">
                    <a16:creationId xmlns:a16="http://schemas.microsoft.com/office/drawing/2014/main" id="{B22AEAF8-AC9D-43C9-9FF2-C34BE07F5358}"/>
                  </a:ext>
                </a:extLst>
              </p14:cNvPr>
              <p14:cNvContentPartPr/>
              <p14:nvPr/>
            </p14:nvContentPartPr>
            <p14:xfrm>
              <a:off x="6018753" y="2538633"/>
              <a:ext cx="360" cy="360"/>
            </p14:xfrm>
          </p:contentPart>
        </mc:Choice>
        <mc:Fallback xmlns="">
          <p:pic>
            <p:nvPicPr>
              <p:cNvPr id="28" name="Ink 27">
                <a:extLst>
                  <a:ext uri="{FF2B5EF4-FFF2-40B4-BE49-F238E27FC236}">
                    <a16:creationId xmlns:a16="http://schemas.microsoft.com/office/drawing/2014/main" id="{B22AEAF8-AC9D-43C9-9FF2-C34BE07F5358}"/>
                  </a:ext>
                </a:extLst>
              </p:cNvPr>
              <p:cNvPicPr/>
              <p:nvPr/>
            </p:nvPicPr>
            <p:blipFill>
              <a:blip r:embed="rId14"/>
              <a:stretch>
                <a:fillRect/>
              </a:stretch>
            </p:blipFill>
            <p:spPr>
              <a:xfrm>
                <a:off x="6009753" y="2529633"/>
                <a:ext cx="18000" cy="18000"/>
              </a:xfrm>
              <a:prstGeom prst="rect">
                <a:avLst/>
              </a:prstGeom>
            </p:spPr>
          </p:pic>
        </mc:Fallback>
      </mc:AlternateContent>
      <p:grpSp>
        <p:nvGrpSpPr>
          <p:cNvPr id="31" name="Group 30">
            <a:extLst>
              <a:ext uri="{FF2B5EF4-FFF2-40B4-BE49-F238E27FC236}">
                <a16:creationId xmlns:a16="http://schemas.microsoft.com/office/drawing/2014/main" id="{3F48FC93-AA10-4DBA-BF6E-36E5E05BDEA6}"/>
              </a:ext>
            </a:extLst>
          </p:cNvPr>
          <p:cNvGrpSpPr/>
          <p:nvPr/>
        </p:nvGrpSpPr>
        <p:grpSpPr>
          <a:xfrm>
            <a:off x="5317473" y="3469233"/>
            <a:ext cx="144000" cy="188280"/>
            <a:chOff x="5317473" y="3469233"/>
            <a:chExt cx="144000" cy="188280"/>
          </a:xfrm>
        </p:grpSpPr>
        <mc:AlternateContent xmlns:mc="http://schemas.openxmlformats.org/markup-compatibility/2006" xmlns:p14="http://schemas.microsoft.com/office/powerpoint/2010/main">
          <mc:Choice Requires="p14">
            <p:contentPart p14:bwMode="auto" r:id="rId33">
              <p14:nvContentPartPr>
                <p14:cNvPr id="29" name="Ink 28">
                  <a:extLst>
                    <a:ext uri="{FF2B5EF4-FFF2-40B4-BE49-F238E27FC236}">
                      <a16:creationId xmlns:a16="http://schemas.microsoft.com/office/drawing/2014/main" id="{64017045-2B18-4302-9CAD-3DAEEA81B97C}"/>
                    </a:ext>
                  </a:extLst>
                </p14:cNvPr>
                <p14:cNvContentPartPr/>
                <p14:nvPr/>
              </p14:nvContentPartPr>
              <p14:xfrm>
                <a:off x="5317473" y="3469233"/>
                <a:ext cx="144000" cy="158400"/>
              </p14:xfrm>
            </p:contentPart>
          </mc:Choice>
          <mc:Fallback xmlns="">
            <p:pic>
              <p:nvPicPr>
                <p:cNvPr id="29" name="Ink 28">
                  <a:extLst>
                    <a:ext uri="{FF2B5EF4-FFF2-40B4-BE49-F238E27FC236}">
                      <a16:creationId xmlns:a16="http://schemas.microsoft.com/office/drawing/2014/main" id="{64017045-2B18-4302-9CAD-3DAEEA81B97C}"/>
                    </a:ext>
                  </a:extLst>
                </p:cNvPr>
                <p:cNvPicPr/>
                <p:nvPr/>
              </p:nvPicPr>
              <p:blipFill>
                <a:blip r:embed="rId34"/>
                <a:stretch>
                  <a:fillRect/>
                </a:stretch>
              </p:blipFill>
              <p:spPr>
                <a:xfrm>
                  <a:off x="5308833" y="3460593"/>
                  <a:ext cx="161640" cy="176040"/>
                </a:xfrm>
                <a:prstGeom prst="rect">
                  <a:avLst/>
                </a:prstGeom>
              </p:spPr>
            </p:pic>
          </mc:Fallback>
        </mc:AlternateContent>
        <mc:AlternateContent xmlns:mc="http://schemas.openxmlformats.org/markup-compatibility/2006" xmlns:p14="http://schemas.microsoft.com/office/powerpoint/2010/main">
          <mc:Choice Requires="p14">
            <p:contentPart p14:bwMode="auto" r:id="rId35">
              <p14:nvContentPartPr>
                <p14:cNvPr id="30" name="Ink 29">
                  <a:extLst>
                    <a:ext uri="{FF2B5EF4-FFF2-40B4-BE49-F238E27FC236}">
                      <a16:creationId xmlns:a16="http://schemas.microsoft.com/office/drawing/2014/main" id="{41BF9DFC-990F-457D-840D-187F075BE1AA}"/>
                    </a:ext>
                  </a:extLst>
                </p14:cNvPr>
                <p14:cNvContentPartPr/>
                <p14:nvPr/>
              </p14:nvContentPartPr>
              <p14:xfrm>
                <a:off x="5459313" y="3657153"/>
                <a:ext cx="360" cy="360"/>
              </p14:xfrm>
            </p:contentPart>
          </mc:Choice>
          <mc:Fallback xmlns="">
            <p:pic>
              <p:nvPicPr>
                <p:cNvPr id="30" name="Ink 29">
                  <a:extLst>
                    <a:ext uri="{FF2B5EF4-FFF2-40B4-BE49-F238E27FC236}">
                      <a16:creationId xmlns:a16="http://schemas.microsoft.com/office/drawing/2014/main" id="{41BF9DFC-990F-457D-840D-187F075BE1AA}"/>
                    </a:ext>
                  </a:extLst>
                </p:cNvPr>
                <p:cNvPicPr/>
                <p:nvPr/>
              </p:nvPicPr>
              <p:blipFill>
                <a:blip r:embed="rId14"/>
                <a:stretch>
                  <a:fillRect/>
                </a:stretch>
              </p:blipFill>
              <p:spPr>
                <a:xfrm>
                  <a:off x="5450313" y="3648153"/>
                  <a:ext cx="18000" cy="18000"/>
                </a:xfrm>
                <a:prstGeom prst="rect">
                  <a:avLst/>
                </a:prstGeom>
              </p:spPr>
            </p:pic>
          </mc:Fallback>
        </mc:AlternateContent>
      </p:grpSp>
      <p:sp>
        <p:nvSpPr>
          <p:cNvPr id="32" name="TextBox 31">
            <a:extLst>
              <a:ext uri="{FF2B5EF4-FFF2-40B4-BE49-F238E27FC236}">
                <a16:creationId xmlns:a16="http://schemas.microsoft.com/office/drawing/2014/main" id="{91F477A2-3084-4823-B2FE-0A2BC31065D9}"/>
              </a:ext>
            </a:extLst>
          </p:cNvPr>
          <p:cNvSpPr txBox="1"/>
          <p:nvPr/>
        </p:nvSpPr>
        <p:spPr>
          <a:xfrm>
            <a:off x="232396" y="4456590"/>
            <a:ext cx="11699192" cy="1477328"/>
          </a:xfrm>
          <a:prstGeom prst="rect">
            <a:avLst/>
          </a:prstGeom>
          <a:noFill/>
        </p:spPr>
        <p:txBody>
          <a:bodyPr wrap="square" rtlCol="0">
            <a:spAutoFit/>
          </a:bodyPr>
          <a:lstStyle/>
          <a:p>
            <a:r>
              <a:rPr lang="en-US" b="0" i="0">
                <a:solidFill>
                  <a:srgbClr val="2A2A2A"/>
                </a:solidFill>
                <a:effectLst/>
                <a:latin typeface="Permanent Marker" panose="02000000000000000000" pitchFamily="2" charset="0"/>
                <a:ea typeface="Permanent Marker" panose="02000000000000000000" pitchFamily="2" charset="0"/>
              </a:rPr>
              <a:t>Rather than persistently suggesting that the American Dream can be realized by expanding government or raising taxes, it is time for Sanders and his comrades to go back to school and study history. The true lesson to be learned from the Scandinavian experience is that the Nordic-style welfare-state models haven’t worked nearly as well as American democratic socialists like to pretend.</a:t>
            </a:r>
            <a:endParaRPr lang="en-US" dirty="0">
              <a:latin typeface="Permanent Marker" panose="02000000000000000000" pitchFamily="2" charset="0"/>
              <a:ea typeface="Permanent Marker" panose="02000000000000000000" pitchFamily="2" charset="0"/>
            </a:endParaRPr>
          </a:p>
        </p:txBody>
      </p:sp>
      <p:pic>
        <p:nvPicPr>
          <p:cNvPr id="33" name="aw_crap">
            <a:hlinkClick r:id="" action="ppaction://media"/>
            <a:extLst>
              <a:ext uri="{FF2B5EF4-FFF2-40B4-BE49-F238E27FC236}">
                <a16:creationId xmlns:a16="http://schemas.microsoft.com/office/drawing/2014/main" id="{CFB164BF-F042-4E5D-A411-7ED83288FEF9}"/>
              </a:ext>
            </a:extLst>
          </p:cNvPr>
          <p:cNvPicPr>
            <a:picLocks noChangeAspect="1"/>
          </p:cNvPicPr>
          <p:nvPr>
            <a:audioFile r:link="rId2"/>
            <p:extLst>
              <p:ext uri="{DAA4B4D4-6D71-4841-9C94-3DE7FCFB9230}">
                <p14:media xmlns:p14="http://schemas.microsoft.com/office/powerpoint/2010/main" r:embed="rId1"/>
              </p:ext>
            </p:extLst>
          </p:nvPr>
        </p:nvPicPr>
        <p:blipFill>
          <a:blip r:embed="rId36"/>
          <a:stretch>
            <a:fillRect/>
          </a:stretch>
        </p:blipFill>
        <p:spPr>
          <a:xfrm>
            <a:off x="11444225" y="6204181"/>
            <a:ext cx="487363" cy="487363"/>
          </a:xfrm>
          <a:prstGeom prst="rect">
            <a:avLst/>
          </a:prstGeom>
        </p:spPr>
      </p:pic>
    </p:spTree>
    <p:extLst>
      <p:ext uri="{BB962C8B-B14F-4D97-AF65-F5344CB8AC3E}">
        <p14:creationId xmlns:p14="http://schemas.microsoft.com/office/powerpoint/2010/main" val="2785308944"/>
      </p:ext>
    </p:extLst>
  </p:cSld>
  <p:clrMapOvr>
    <a:masterClrMapping/>
  </p:clrMapOvr>
  <mc:AlternateContent xmlns:mc="http://schemas.openxmlformats.org/markup-compatibility/2006" xmlns:p14="http://schemas.microsoft.com/office/powerpoint/2010/main">
    <mc:Choice Requires="p14">
      <p:transition spd="slow" p14:dur="2000" advClick="0">
        <p:sndAc>
          <p:stSnd>
            <p:snd r:embed="rId4" name="aw_crap.wav"/>
          </p:stSnd>
        </p:sndAc>
      </p:transition>
    </mc:Choice>
    <mc:Fallback xmlns="">
      <p:transition spd="slow" advClick="0">
        <p:sndAc>
          <p:stSnd>
            <p:snd r:embed="rId37" name="aw_crap.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209" fill="hold"/>
                                        <p:tgtEl>
                                          <p:spTgt spid="33"/>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33"/>
                </p:tgtEl>
              </p:cMediaNode>
            </p:audio>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53D320C-883D-40D0-A99E-B7588466EFF4}"/>
              </a:ext>
            </a:extLst>
          </p:cNvPr>
          <p:cNvSpPr txBox="1"/>
          <p:nvPr/>
        </p:nvSpPr>
        <p:spPr>
          <a:xfrm>
            <a:off x="5770485" y="203278"/>
            <a:ext cx="6347534" cy="1200329"/>
          </a:xfrm>
          <a:prstGeom prst="rect">
            <a:avLst/>
          </a:prstGeom>
          <a:noFill/>
        </p:spPr>
        <p:txBody>
          <a:bodyPr wrap="square" rtlCol="0">
            <a:spAutoFit/>
          </a:bodyPr>
          <a:lstStyle/>
          <a:p>
            <a:r>
              <a:rPr lang="en-US" b="0" i="0" dirty="0">
                <a:solidFill>
                  <a:srgbClr val="2F3031"/>
                </a:solidFill>
                <a:effectLst/>
                <a:latin typeface="Penultimate" pitchFamily="2" charset="0"/>
              </a:rPr>
              <a:t>Their ideology is rooted in the assumption that the Nazi party would never have been able to come to power in Germany if people had more aggressively fought them in the streets in the 1920s and 30s. </a:t>
            </a:r>
            <a:endParaRPr lang="en-US" dirty="0">
              <a:latin typeface="Penultimate" pitchFamily="2" charset="0"/>
            </a:endParaRPr>
          </a:p>
        </p:txBody>
      </p:sp>
      <p:sp>
        <p:nvSpPr>
          <p:cNvPr id="3" name="TextBox 2">
            <a:extLst>
              <a:ext uri="{FF2B5EF4-FFF2-40B4-BE49-F238E27FC236}">
                <a16:creationId xmlns:a16="http://schemas.microsoft.com/office/drawing/2014/main" id="{8639A3E9-D8E7-421E-91F2-FF6B56F1EDB8}"/>
              </a:ext>
            </a:extLst>
          </p:cNvPr>
          <p:cNvSpPr txBox="1"/>
          <p:nvPr/>
        </p:nvSpPr>
        <p:spPr>
          <a:xfrm>
            <a:off x="488272" y="4625266"/>
            <a:ext cx="5717219" cy="1477328"/>
          </a:xfrm>
          <a:prstGeom prst="rect">
            <a:avLst/>
          </a:prstGeom>
          <a:noFill/>
        </p:spPr>
        <p:txBody>
          <a:bodyPr wrap="square" rtlCol="0">
            <a:spAutoFit/>
          </a:bodyPr>
          <a:lstStyle/>
          <a:p>
            <a:r>
              <a:rPr lang="en-US" b="0" i="0" dirty="0">
                <a:solidFill>
                  <a:srgbClr val="212529"/>
                </a:solidFill>
                <a:effectLst/>
                <a:latin typeface="Penultimate" pitchFamily="2" charset="0"/>
              </a:rPr>
              <a:t>The SA’s violence against Jews and communists was unbridled, yet some of Ernst </a:t>
            </a:r>
            <a:r>
              <a:rPr lang="en-US" b="0" i="0" dirty="0" err="1">
                <a:solidFill>
                  <a:srgbClr val="212529"/>
                </a:solidFill>
                <a:effectLst/>
                <a:latin typeface="Penultimate" pitchFamily="2" charset="0"/>
              </a:rPr>
              <a:t>Röhm’s</a:t>
            </a:r>
            <a:r>
              <a:rPr lang="en-US" b="0" i="0" dirty="0">
                <a:solidFill>
                  <a:srgbClr val="212529"/>
                </a:solidFill>
                <a:effectLst/>
                <a:latin typeface="Penultimate" pitchFamily="2" charset="0"/>
              </a:rPr>
              <a:t> interpretations of Nazi ideology were literally socialistic and in opposition to Hitler’s, including supporting striking workers and attacking strike-breakers.</a:t>
            </a:r>
            <a:endParaRPr lang="en-US" dirty="0">
              <a:latin typeface="Penultimate" pitchFamily="2" charset="0"/>
            </a:endParaRPr>
          </a:p>
        </p:txBody>
      </p:sp>
      <p:sp>
        <p:nvSpPr>
          <p:cNvPr id="4" name="TextBox 3">
            <a:extLst>
              <a:ext uri="{FF2B5EF4-FFF2-40B4-BE49-F238E27FC236}">
                <a16:creationId xmlns:a16="http://schemas.microsoft.com/office/drawing/2014/main" id="{A00D50E4-BADD-41F1-A58E-7585D29EEB0B}"/>
              </a:ext>
            </a:extLst>
          </p:cNvPr>
          <p:cNvSpPr txBox="1"/>
          <p:nvPr/>
        </p:nvSpPr>
        <p:spPr>
          <a:xfrm>
            <a:off x="381740" y="6285390"/>
            <a:ext cx="6889072" cy="369332"/>
          </a:xfrm>
          <a:prstGeom prst="rect">
            <a:avLst/>
          </a:prstGeom>
          <a:noFill/>
        </p:spPr>
        <p:txBody>
          <a:bodyPr wrap="square" rtlCol="0">
            <a:spAutoFit/>
          </a:bodyPr>
          <a:lstStyle/>
          <a:p>
            <a:r>
              <a:rPr lang="en-US" sz="900" dirty="0">
                <a:hlinkClick r:id="rId5"/>
              </a:rPr>
              <a:t>https://www.historyhit.com/hitlers-bullyboys-the-role-of-the-sa-in-nazi-germany/</a:t>
            </a:r>
            <a:endParaRPr lang="en-US" sz="900" dirty="0"/>
          </a:p>
          <a:p>
            <a:r>
              <a:rPr lang="en-US" sz="900" dirty="0">
                <a:hlinkClick r:id="rId6"/>
              </a:rPr>
              <a:t>https://www.adl.org/antifa</a:t>
            </a:r>
            <a:endParaRPr lang="en-US" sz="900" dirty="0"/>
          </a:p>
        </p:txBody>
      </p:sp>
      <p:pic>
        <p:nvPicPr>
          <p:cNvPr id="6" name="Picture 5">
            <a:extLst>
              <a:ext uri="{FF2B5EF4-FFF2-40B4-BE49-F238E27FC236}">
                <a16:creationId xmlns:a16="http://schemas.microsoft.com/office/drawing/2014/main" id="{A7EC0768-15AD-4351-88C6-70144F30B931}"/>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57451" y="320546"/>
            <a:ext cx="4771194" cy="2166122"/>
          </a:xfrm>
          <a:prstGeom prst="rect">
            <a:avLst/>
          </a:prstGeom>
        </p:spPr>
      </p:pic>
      <p:pic>
        <p:nvPicPr>
          <p:cNvPr id="8" name="Picture 7">
            <a:extLst>
              <a:ext uri="{FF2B5EF4-FFF2-40B4-BE49-F238E27FC236}">
                <a16:creationId xmlns:a16="http://schemas.microsoft.com/office/drawing/2014/main" id="{7583231C-F5E8-4F97-9B55-CFD5202565B4}"/>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691027" y="1674943"/>
            <a:ext cx="1355972" cy="2169555"/>
          </a:xfrm>
          <a:prstGeom prst="rect">
            <a:avLst/>
          </a:prstGeom>
        </p:spPr>
      </p:pic>
      <p:pic>
        <p:nvPicPr>
          <p:cNvPr id="10" name="Picture 9">
            <a:extLst>
              <a:ext uri="{FF2B5EF4-FFF2-40B4-BE49-F238E27FC236}">
                <a16:creationId xmlns:a16="http://schemas.microsoft.com/office/drawing/2014/main" id="{0B9AAFA3-10AA-4E34-9CE3-E3CD6F82C575}"/>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096000" y="1545693"/>
            <a:ext cx="4215044" cy="2360425"/>
          </a:xfrm>
          <a:prstGeom prst="rect">
            <a:avLst/>
          </a:prstGeom>
        </p:spPr>
      </p:pic>
      <p:pic>
        <p:nvPicPr>
          <p:cNvPr id="12" name="Picture 11">
            <a:extLst>
              <a:ext uri="{FF2B5EF4-FFF2-40B4-BE49-F238E27FC236}">
                <a16:creationId xmlns:a16="http://schemas.microsoft.com/office/drawing/2014/main" id="{5B60ACE6-9D0A-45E3-B600-0AF681A41CFD}"/>
              </a:ext>
            </a:extLst>
          </p:cNvPr>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399824" y="4179126"/>
            <a:ext cx="3607395" cy="2369607"/>
          </a:xfrm>
          <a:prstGeom prst="rect">
            <a:avLst/>
          </a:prstGeom>
        </p:spPr>
      </p:pic>
      <p:pic>
        <p:nvPicPr>
          <p:cNvPr id="14" name="Picture 13">
            <a:extLst>
              <a:ext uri="{FF2B5EF4-FFF2-40B4-BE49-F238E27FC236}">
                <a16:creationId xmlns:a16="http://schemas.microsoft.com/office/drawing/2014/main" id="{4C6EA454-CDB0-449B-A62F-24E93B2527B9}"/>
              </a:ext>
            </a:extLst>
          </p:cNvPr>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231692" y="2676815"/>
            <a:ext cx="3183794" cy="1790638"/>
          </a:xfrm>
          <a:prstGeom prst="rect">
            <a:avLst/>
          </a:prstGeom>
        </p:spPr>
      </p:pic>
      <p:pic>
        <p:nvPicPr>
          <p:cNvPr id="16" name="Picture 15">
            <a:extLst>
              <a:ext uri="{FF2B5EF4-FFF2-40B4-BE49-F238E27FC236}">
                <a16:creationId xmlns:a16="http://schemas.microsoft.com/office/drawing/2014/main" id="{CFD2F068-2E56-450F-944B-07D1F75E2B8D}"/>
              </a:ext>
            </a:extLst>
          </p:cNvPr>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3704314" y="2610876"/>
            <a:ext cx="2406681" cy="1797990"/>
          </a:xfrm>
          <a:prstGeom prst="rect">
            <a:avLst/>
          </a:prstGeom>
        </p:spPr>
      </p:pic>
      <mc:AlternateContent xmlns:mc="http://schemas.openxmlformats.org/markup-compatibility/2006" xmlns:p14="http://schemas.microsoft.com/office/powerpoint/2010/main">
        <mc:Choice Requires="p14">
          <p:contentPart p14:bwMode="auto" r:id="rId13">
            <p14:nvContentPartPr>
              <p14:cNvPr id="17" name="Ink 16">
                <a:extLst>
                  <a:ext uri="{FF2B5EF4-FFF2-40B4-BE49-F238E27FC236}">
                    <a16:creationId xmlns:a16="http://schemas.microsoft.com/office/drawing/2014/main" id="{66115FC7-6BE3-4D30-9FFE-6B9AAEC05EDC}"/>
                  </a:ext>
                </a:extLst>
              </p14:cNvPr>
              <p14:cNvContentPartPr/>
              <p14:nvPr/>
            </p14:nvContentPartPr>
            <p14:xfrm>
              <a:off x="5539233" y="3861273"/>
              <a:ext cx="51480" cy="7200"/>
            </p14:xfrm>
          </p:contentPart>
        </mc:Choice>
        <mc:Fallback xmlns="">
          <p:pic>
            <p:nvPicPr>
              <p:cNvPr id="17" name="Ink 16">
                <a:extLst>
                  <a:ext uri="{FF2B5EF4-FFF2-40B4-BE49-F238E27FC236}">
                    <a16:creationId xmlns:a16="http://schemas.microsoft.com/office/drawing/2014/main" id="{66115FC7-6BE3-4D30-9FFE-6B9AAEC05EDC}"/>
                  </a:ext>
                </a:extLst>
              </p:cNvPr>
              <p:cNvPicPr/>
              <p:nvPr/>
            </p:nvPicPr>
            <p:blipFill>
              <a:blip r:embed="rId14"/>
              <a:stretch>
                <a:fillRect/>
              </a:stretch>
            </p:blipFill>
            <p:spPr>
              <a:xfrm>
                <a:off x="5530593" y="3852633"/>
                <a:ext cx="69120" cy="248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8" name="Ink 17">
                <a:extLst>
                  <a:ext uri="{FF2B5EF4-FFF2-40B4-BE49-F238E27FC236}">
                    <a16:creationId xmlns:a16="http://schemas.microsoft.com/office/drawing/2014/main" id="{18C2EF3F-E33D-4CE0-B7B1-4095CD2B41EA}"/>
                  </a:ext>
                </a:extLst>
              </p14:cNvPr>
              <p14:cNvContentPartPr/>
              <p14:nvPr/>
            </p14:nvContentPartPr>
            <p14:xfrm>
              <a:off x="5663433" y="3781713"/>
              <a:ext cx="33120" cy="360"/>
            </p14:xfrm>
          </p:contentPart>
        </mc:Choice>
        <mc:Fallback xmlns="">
          <p:pic>
            <p:nvPicPr>
              <p:cNvPr id="18" name="Ink 17">
                <a:extLst>
                  <a:ext uri="{FF2B5EF4-FFF2-40B4-BE49-F238E27FC236}">
                    <a16:creationId xmlns:a16="http://schemas.microsoft.com/office/drawing/2014/main" id="{18C2EF3F-E33D-4CE0-B7B1-4095CD2B41EA}"/>
                  </a:ext>
                </a:extLst>
              </p:cNvPr>
              <p:cNvPicPr/>
              <p:nvPr/>
            </p:nvPicPr>
            <p:blipFill>
              <a:blip r:embed="rId16"/>
              <a:stretch>
                <a:fillRect/>
              </a:stretch>
            </p:blipFill>
            <p:spPr>
              <a:xfrm>
                <a:off x="5654793" y="3772713"/>
                <a:ext cx="5076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9" name="Ink 18">
                <a:extLst>
                  <a:ext uri="{FF2B5EF4-FFF2-40B4-BE49-F238E27FC236}">
                    <a16:creationId xmlns:a16="http://schemas.microsoft.com/office/drawing/2014/main" id="{D0220D70-0541-44EF-BE9B-231D575BB2CE}"/>
                  </a:ext>
                </a:extLst>
              </p14:cNvPr>
              <p14:cNvContentPartPr/>
              <p14:nvPr/>
            </p14:nvContentPartPr>
            <p14:xfrm>
              <a:off x="5425833" y="3870273"/>
              <a:ext cx="33840" cy="17640"/>
            </p14:xfrm>
          </p:contentPart>
        </mc:Choice>
        <mc:Fallback xmlns="">
          <p:pic>
            <p:nvPicPr>
              <p:cNvPr id="19" name="Ink 18">
                <a:extLst>
                  <a:ext uri="{FF2B5EF4-FFF2-40B4-BE49-F238E27FC236}">
                    <a16:creationId xmlns:a16="http://schemas.microsoft.com/office/drawing/2014/main" id="{D0220D70-0541-44EF-BE9B-231D575BB2CE}"/>
                  </a:ext>
                </a:extLst>
              </p:cNvPr>
              <p:cNvPicPr/>
              <p:nvPr/>
            </p:nvPicPr>
            <p:blipFill>
              <a:blip r:embed="rId18"/>
              <a:stretch>
                <a:fillRect/>
              </a:stretch>
            </p:blipFill>
            <p:spPr>
              <a:xfrm>
                <a:off x="5416833" y="3861273"/>
                <a:ext cx="51480" cy="35280"/>
              </a:xfrm>
              <a:prstGeom prst="rect">
                <a:avLst/>
              </a:prstGeom>
            </p:spPr>
          </p:pic>
        </mc:Fallback>
      </mc:AlternateContent>
      <p:grpSp>
        <p:nvGrpSpPr>
          <p:cNvPr id="22" name="Group 21">
            <a:extLst>
              <a:ext uri="{FF2B5EF4-FFF2-40B4-BE49-F238E27FC236}">
                <a16:creationId xmlns:a16="http://schemas.microsoft.com/office/drawing/2014/main" id="{41B9823F-2683-4D0F-9A83-87D96916BB4D}"/>
              </a:ext>
            </a:extLst>
          </p:cNvPr>
          <p:cNvGrpSpPr/>
          <p:nvPr/>
        </p:nvGrpSpPr>
        <p:grpSpPr>
          <a:xfrm>
            <a:off x="5468313" y="3790353"/>
            <a:ext cx="99000" cy="20520"/>
            <a:chOff x="5468313" y="3790353"/>
            <a:chExt cx="99000" cy="20520"/>
          </a:xfrm>
        </p:grpSpPr>
        <mc:AlternateContent xmlns:mc="http://schemas.openxmlformats.org/markup-compatibility/2006" xmlns:p14="http://schemas.microsoft.com/office/powerpoint/2010/main">
          <mc:Choice Requires="p14">
            <p:contentPart p14:bwMode="auto" r:id="rId19">
              <p14:nvContentPartPr>
                <p14:cNvPr id="20" name="Ink 19">
                  <a:extLst>
                    <a:ext uri="{FF2B5EF4-FFF2-40B4-BE49-F238E27FC236}">
                      <a16:creationId xmlns:a16="http://schemas.microsoft.com/office/drawing/2014/main" id="{0282C517-1799-477D-8BB9-207B5D954A9B}"/>
                    </a:ext>
                  </a:extLst>
                </p14:cNvPr>
                <p14:cNvContentPartPr/>
                <p14:nvPr/>
              </p14:nvContentPartPr>
              <p14:xfrm>
                <a:off x="5468313" y="3790353"/>
                <a:ext cx="3960" cy="20520"/>
              </p14:xfrm>
            </p:contentPart>
          </mc:Choice>
          <mc:Fallback xmlns="">
            <p:pic>
              <p:nvPicPr>
                <p:cNvPr id="20" name="Ink 19">
                  <a:extLst>
                    <a:ext uri="{FF2B5EF4-FFF2-40B4-BE49-F238E27FC236}">
                      <a16:creationId xmlns:a16="http://schemas.microsoft.com/office/drawing/2014/main" id="{0282C517-1799-477D-8BB9-207B5D954A9B}"/>
                    </a:ext>
                  </a:extLst>
                </p:cNvPr>
                <p:cNvPicPr/>
                <p:nvPr/>
              </p:nvPicPr>
              <p:blipFill>
                <a:blip r:embed="rId20"/>
                <a:stretch>
                  <a:fillRect/>
                </a:stretch>
              </p:blipFill>
              <p:spPr>
                <a:xfrm>
                  <a:off x="5459673" y="3781713"/>
                  <a:ext cx="21600" cy="38160"/>
                </a:xfrm>
                <a:prstGeom prst="rect">
                  <a:avLst/>
                </a:prstGeom>
              </p:spPr>
            </p:pic>
          </mc:Fallback>
        </mc:AlternateContent>
        <mc:AlternateContent xmlns:mc="http://schemas.openxmlformats.org/markup-compatibility/2006" xmlns:p14="http://schemas.microsoft.com/office/powerpoint/2010/main">
          <mc:Choice Requires="p14">
            <p:contentPart p14:bwMode="auto" r:id="rId21">
              <p14:nvContentPartPr>
                <p14:cNvPr id="21" name="Ink 20">
                  <a:extLst>
                    <a:ext uri="{FF2B5EF4-FFF2-40B4-BE49-F238E27FC236}">
                      <a16:creationId xmlns:a16="http://schemas.microsoft.com/office/drawing/2014/main" id="{39C2FEFB-E421-4586-8CC3-D1C4EC801800}"/>
                    </a:ext>
                  </a:extLst>
                </p14:cNvPr>
                <p14:cNvContentPartPr/>
                <p14:nvPr/>
              </p14:nvContentPartPr>
              <p14:xfrm>
                <a:off x="5548233" y="3799353"/>
                <a:ext cx="19080" cy="5760"/>
              </p14:xfrm>
            </p:contentPart>
          </mc:Choice>
          <mc:Fallback xmlns="">
            <p:pic>
              <p:nvPicPr>
                <p:cNvPr id="21" name="Ink 20">
                  <a:extLst>
                    <a:ext uri="{FF2B5EF4-FFF2-40B4-BE49-F238E27FC236}">
                      <a16:creationId xmlns:a16="http://schemas.microsoft.com/office/drawing/2014/main" id="{39C2FEFB-E421-4586-8CC3-D1C4EC801800}"/>
                    </a:ext>
                  </a:extLst>
                </p:cNvPr>
                <p:cNvPicPr/>
                <p:nvPr/>
              </p:nvPicPr>
              <p:blipFill>
                <a:blip r:embed="rId22"/>
                <a:stretch>
                  <a:fillRect/>
                </a:stretch>
              </p:blipFill>
              <p:spPr>
                <a:xfrm>
                  <a:off x="5539233" y="3790353"/>
                  <a:ext cx="36720" cy="23400"/>
                </a:xfrm>
                <a:prstGeom prst="rect">
                  <a:avLst/>
                </a:prstGeom>
              </p:spPr>
            </p:pic>
          </mc:Fallback>
        </mc:AlternateContent>
      </p:grpSp>
      <p:grpSp>
        <p:nvGrpSpPr>
          <p:cNvPr id="26" name="Group 25">
            <a:extLst>
              <a:ext uri="{FF2B5EF4-FFF2-40B4-BE49-F238E27FC236}">
                <a16:creationId xmlns:a16="http://schemas.microsoft.com/office/drawing/2014/main" id="{B2FD75DB-6860-4E7F-9049-7553E4C7BCE2}"/>
              </a:ext>
            </a:extLst>
          </p:cNvPr>
          <p:cNvGrpSpPr/>
          <p:nvPr/>
        </p:nvGrpSpPr>
        <p:grpSpPr>
          <a:xfrm>
            <a:off x="4917873" y="3861273"/>
            <a:ext cx="62280" cy="18000"/>
            <a:chOff x="4917873" y="3861273"/>
            <a:chExt cx="62280" cy="18000"/>
          </a:xfrm>
        </p:grpSpPr>
        <mc:AlternateContent xmlns:mc="http://schemas.openxmlformats.org/markup-compatibility/2006" xmlns:p14="http://schemas.microsoft.com/office/powerpoint/2010/main">
          <mc:Choice Requires="p14">
            <p:contentPart p14:bwMode="auto" r:id="rId23">
              <p14:nvContentPartPr>
                <p14:cNvPr id="23" name="Ink 22">
                  <a:extLst>
                    <a:ext uri="{FF2B5EF4-FFF2-40B4-BE49-F238E27FC236}">
                      <a16:creationId xmlns:a16="http://schemas.microsoft.com/office/drawing/2014/main" id="{3353FAD3-38D1-4250-8BAE-0CFE56C8238F}"/>
                    </a:ext>
                  </a:extLst>
                </p14:cNvPr>
                <p14:cNvContentPartPr/>
                <p14:nvPr/>
              </p14:nvContentPartPr>
              <p14:xfrm>
                <a:off x="4979793" y="3861273"/>
                <a:ext cx="360" cy="360"/>
              </p14:xfrm>
            </p:contentPart>
          </mc:Choice>
          <mc:Fallback xmlns="">
            <p:pic>
              <p:nvPicPr>
                <p:cNvPr id="23" name="Ink 22">
                  <a:extLst>
                    <a:ext uri="{FF2B5EF4-FFF2-40B4-BE49-F238E27FC236}">
                      <a16:creationId xmlns:a16="http://schemas.microsoft.com/office/drawing/2014/main" id="{3353FAD3-38D1-4250-8BAE-0CFE56C8238F}"/>
                    </a:ext>
                  </a:extLst>
                </p:cNvPr>
                <p:cNvPicPr/>
                <p:nvPr/>
              </p:nvPicPr>
              <p:blipFill>
                <a:blip r:embed="rId24"/>
                <a:stretch>
                  <a:fillRect/>
                </a:stretch>
              </p:blipFill>
              <p:spPr>
                <a:xfrm>
                  <a:off x="4971153" y="385263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5">
              <p14:nvContentPartPr>
                <p14:cNvPr id="24" name="Ink 23">
                  <a:extLst>
                    <a:ext uri="{FF2B5EF4-FFF2-40B4-BE49-F238E27FC236}">
                      <a16:creationId xmlns:a16="http://schemas.microsoft.com/office/drawing/2014/main" id="{33AEB67E-9692-4355-8573-70CFA59A3A38}"/>
                    </a:ext>
                  </a:extLst>
                </p14:cNvPr>
                <p14:cNvContentPartPr/>
                <p14:nvPr/>
              </p14:nvContentPartPr>
              <p14:xfrm>
                <a:off x="4917873" y="3861273"/>
                <a:ext cx="360" cy="360"/>
              </p14:xfrm>
            </p:contentPart>
          </mc:Choice>
          <mc:Fallback xmlns="">
            <p:pic>
              <p:nvPicPr>
                <p:cNvPr id="24" name="Ink 23">
                  <a:extLst>
                    <a:ext uri="{FF2B5EF4-FFF2-40B4-BE49-F238E27FC236}">
                      <a16:creationId xmlns:a16="http://schemas.microsoft.com/office/drawing/2014/main" id="{33AEB67E-9692-4355-8573-70CFA59A3A38}"/>
                    </a:ext>
                  </a:extLst>
                </p:cNvPr>
                <p:cNvPicPr/>
                <p:nvPr/>
              </p:nvPicPr>
              <p:blipFill>
                <a:blip r:embed="rId24"/>
                <a:stretch>
                  <a:fillRect/>
                </a:stretch>
              </p:blipFill>
              <p:spPr>
                <a:xfrm>
                  <a:off x="4908873" y="385263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25" name="Ink 24">
                  <a:extLst>
                    <a:ext uri="{FF2B5EF4-FFF2-40B4-BE49-F238E27FC236}">
                      <a16:creationId xmlns:a16="http://schemas.microsoft.com/office/drawing/2014/main" id="{5B531310-14A9-4DD3-BCAD-2EBCD17267A7}"/>
                    </a:ext>
                  </a:extLst>
                </p14:cNvPr>
                <p14:cNvContentPartPr/>
                <p14:nvPr/>
              </p14:nvContentPartPr>
              <p14:xfrm>
                <a:off x="4953513" y="3878913"/>
                <a:ext cx="360" cy="360"/>
              </p14:xfrm>
            </p:contentPart>
          </mc:Choice>
          <mc:Fallback xmlns="">
            <p:pic>
              <p:nvPicPr>
                <p:cNvPr id="25" name="Ink 24">
                  <a:extLst>
                    <a:ext uri="{FF2B5EF4-FFF2-40B4-BE49-F238E27FC236}">
                      <a16:creationId xmlns:a16="http://schemas.microsoft.com/office/drawing/2014/main" id="{5B531310-14A9-4DD3-BCAD-2EBCD17267A7}"/>
                    </a:ext>
                  </a:extLst>
                </p:cNvPr>
                <p:cNvPicPr/>
                <p:nvPr/>
              </p:nvPicPr>
              <p:blipFill>
                <a:blip r:embed="rId24"/>
                <a:stretch>
                  <a:fillRect/>
                </a:stretch>
              </p:blipFill>
              <p:spPr>
                <a:xfrm>
                  <a:off x="4944513" y="3870273"/>
                  <a:ext cx="18000" cy="18000"/>
                </a:xfrm>
                <a:prstGeom prst="rect">
                  <a:avLst/>
                </a:prstGeom>
              </p:spPr>
            </p:pic>
          </mc:Fallback>
        </mc:AlternateContent>
      </p:grpSp>
      <mc:AlternateContent xmlns:mc="http://schemas.openxmlformats.org/markup-compatibility/2006" xmlns:p14="http://schemas.microsoft.com/office/powerpoint/2010/main">
        <mc:Choice Requires="p14">
          <p:contentPart p14:bwMode="auto" r:id="rId27">
            <p14:nvContentPartPr>
              <p14:cNvPr id="27" name="Ink 26">
                <a:extLst>
                  <a:ext uri="{FF2B5EF4-FFF2-40B4-BE49-F238E27FC236}">
                    <a16:creationId xmlns:a16="http://schemas.microsoft.com/office/drawing/2014/main" id="{B5703077-78F6-46A8-8451-AD3580C3DF57}"/>
                  </a:ext>
                </a:extLst>
              </p14:cNvPr>
              <p14:cNvContentPartPr/>
              <p14:nvPr/>
            </p14:nvContentPartPr>
            <p14:xfrm>
              <a:off x="5663433" y="3834993"/>
              <a:ext cx="360" cy="360"/>
            </p14:xfrm>
          </p:contentPart>
        </mc:Choice>
        <mc:Fallback xmlns="">
          <p:pic>
            <p:nvPicPr>
              <p:cNvPr id="27" name="Ink 26">
                <a:extLst>
                  <a:ext uri="{FF2B5EF4-FFF2-40B4-BE49-F238E27FC236}">
                    <a16:creationId xmlns:a16="http://schemas.microsoft.com/office/drawing/2014/main" id="{B5703077-78F6-46A8-8451-AD3580C3DF57}"/>
                  </a:ext>
                </a:extLst>
              </p:cNvPr>
              <p:cNvPicPr/>
              <p:nvPr/>
            </p:nvPicPr>
            <p:blipFill>
              <a:blip r:embed="rId24"/>
              <a:stretch>
                <a:fillRect/>
              </a:stretch>
            </p:blipFill>
            <p:spPr>
              <a:xfrm>
                <a:off x="5654793" y="3825993"/>
                <a:ext cx="18000" cy="18000"/>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28" name="Ink 27">
                <a:extLst>
                  <a:ext uri="{FF2B5EF4-FFF2-40B4-BE49-F238E27FC236}">
                    <a16:creationId xmlns:a16="http://schemas.microsoft.com/office/drawing/2014/main" id="{68AA84C5-4BF7-4D1F-B3F6-020C937BD8A3}"/>
                  </a:ext>
                </a:extLst>
              </p14:cNvPr>
              <p14:cNvContentPartPr/>
              <p14:nvPr/>
            </p14:nvContentPartPr>
            <p14:xfrm>
              <a:off x="5610153" y="3807993"/>
              <a:ext cx="360" cy="360"/>
            </p14:xfrm>
          </p:contentPart>
        </mc:Choice>
        <mc:Fallback xmlns="">
          <p:pic>
            <p:nvPicPr>
              <p:cNvPr id="28" name="Ink 27">
                <a:extLst>
                  <a:ext uri="{FF2B5EF4-FFF2-40B4-BE49-F238E27FC236}">
                    <a16:creationId xmlns:a16="http://schemas.microsoft.com/office/drawing/2014/main" id="{68AA84C5-4BF7-4D1F-B3F6-020C937BD8A3}"/>
                  </a:ext>
                </a:extLst>
              </p:cNvPr>
              <p:cNvPicPr/>
              <p:nvPr/>
            </p:nvPicPr>
            <p:blipFill>
              <a:blip r:embed="rId24"/>
              <a:stretch>
                <a:fillRect/>
              </a:stretch>
            </p:blipFill>
            <p:spPr>
              <a:xfrm>
                <a:off x="5601513" y="3799353"/>
                <a:ext cx="18000" cy="18000"/>
              </a:xfrm>
              <a:prstGeom prst="rect">
                <a:avLst/>
              </a:prstGeom>
            </p:spPr>
          </p:pic>
        </mc:Fallback>
      </mc:AlternateContent>
      <p:pic>
        <p:nvPicPr>
          <p:cNvPr id="29" name="glassbreak">
            <a:hlinkClick r:id="" action="ppaction://media"/>
            <a:extLst>
              <a:ext uri="{FF2B5EF4-FFF2-40B4-BE49-F238E27FC236}">
                <a16:creationId xmlns:a16="http://schemas.microsoft.com/office/drawing/2014/main" id="{407B68B3-35DC-43E9-BAE2-B11E4E55E077}"/>
              </a:ext>
            </a:extLst>
          </p:cNvPr>
          <p:cNvPicPr>
            <a:picLocks noChangeAspect="1"/>
          </p:cNvPicPr>
          <p:nvPr>
            <a:audioFile r:link="rId2"/>
            <p:extLst>
              <p:ext uri="{DAA4B4D4-6D71-4841-9C94-3DE7FCFB9230}">
                <p14:media xmlns:p14="http://schemas.microsoft.com/office/powerpoint/2010/main" r:embed="rId1"/>
              </p:ext>
            </p:extLst>
          </p:nvPr>
        </p:nvPicPr>
        <p:blipFill>
          <a:blip r:embed="rId29"/>
          <a:stretch>
            <a:fillRect/>
          </a:stretch>
        </p:blipFill>
        <p:spPr>
          <a:xfrm>
            <a:off x="11559636" y="6167359"/>
            <a:ext cx="487363" cy="487363"/>
          </a:xfrm>
          <a:prstGeom prst="rect">
            <a:avLst/>
          </a:prstGeom>
        </p:spPr>
      </p:pic>
    </p:spTree>
    <p:extLst>
      <p:ext uri="{BB962C8B-B14F-4D97-AF65-F5344CB8AC3E}">
        <p14:creationId xmlns:p14="http://schemas.microsoft.com/office/powerpoint/2010/main" val="3535317945"/>
      </p:ext>
    </p:extLst>
  </p:cSld>
  <p:clrMapOvr>
    <a:masterClrMapping/>
  </p:clrMapOvr>
  <mc:AlternateContent xmlns:mc="http://schemas.openxmlformats.org/markup-compatibility/2006" xmlns:p14="http://schemas.microsoft.com/office/powerpoint/2010/main">
    <mc:Choice Requires="p14">
      <p:transition spd="slow" p14:dur="2000">
        <p:sndAc>
          <p:stSnd>
            <p:snd r:embed="rId4" name="glassbreak.wav"/>
          </p:stSnd>
        </p:sndAc>
      </p:transition>
    </mc:Choice>
    <mc:Fallback xmlns="">
      <p:transition spd="slow">
        <p:sndAc>
          <p:stSnd>
            <p:snd r:embed="rId30" name="glassbreak.wav"/>
          </p:stSnd>
        </p:sndAc>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577" fill="hold"/>
                                        <p:tgtEl>
                                          <p:spTgt spid="29"/>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9"/>
                </p:tgtEl>
              </p:cMediaNode>
            </p:audio>
          </p:childTnLst>
        </p:cTn>
      </p:par>
    </p:tnLst>
  </p:timing>
</p:sld>
</file>

<file path=ppt/theme/theme1.xml><?xml version="1.0" encoding="utf-8"?>
<a:theme xmlns:a="http://schemas.openxmlformats.org/drawingml/2006/main" name="ModOverlayVTI">
  <a:themeElements>
    <a:clrScheme name="Custom 50">
      <a:dk1>
        <a:sysClr val="windowText" lastClr="000000"/>
      </a:dk1>
      <a:lt1>
        <a:srgbClr val="F4F2EC"/>
      </a:lt1>
      <a:dk2>
        <a:srgbClr val="09283F"/>
      </a:dk2>
      <a:lt2>
        <a:srgbClr val="FFFFFF"/>
      </a:lt2>
      <a:accent1>
        <a:srgbClr val="3C9A8F"/>
      </a:accent1>
      <a:accent2>
        <a:srgbClr val="18818C"/>
      </a:accent2>
      <a:accent3>
        <a:srgbClr val="800A2F"/>
      </a:accent3>
      <a:accent4>
        <a:srgbClr val="F6635C"/>
      </a:accent4>
      <a:accent5>
        <a:srgbClr val="F48E7C"/>
      </a:accent5>
      <a:accent6>
        <a:srgbClr val="DA9D16"/>
      </a:accent6>
      <a:hlink>
        <a:srgbClr val="ED621D"/>
      </a:hlink>
      <a:folHlink>
        <a:srgbClr val="A18A6D"/>
      </a:folHlink>
    </a:clrScheme>
    <a:fontScheme name="Elephant Arial Nova Light">
      <a:majorFont>
        <a:latin typeface="Elephant"/>
        <a:ea typeface=""/>
        <a:cs typeface=""/>
      </a:majorFont>
      <a:minorFont>
        <a:latin typeface="Arial Nova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ModOverlayVTI" id="{85202D65-63D3-4793-A090-FA8DF18DC0BE}" vid="{91924FCD-E846-48AE-B233-F25A78D18B8D}"/>
    </a:ext>
  </a:extLst>
</a:theme>
</file>

<file path=docProps/app.xml><?xml version="1.0" encoding="utf-8"?>
<Properties xmlns="http://schemas.openxmlformats.org/officeDocument/2006/extended-properties" xmlns:vt="http://schemas.openxmlformats.org/officeDocument/2006/docPropsVTypes">
  <TotalTime>983</TotalTime>
  <Words>199</Words>
  <Application>Microsoft Office PowerPoint</Application>
  <PresentationFormat>Widescreen</PresentationFormat>
  <Paragraphs>8</Paragraphs>
  <Slides>2</Slides>
  <Notes>0</Notes>
  <HiddenSlides>0</HiddenSlides>
  <MMClips>2</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Arial</vt:lpstr>
      <vt:lpstr>Arial Nova Light</vt:lpstr>
      <vt:lpstr>Elephant</vt:lpstr>
      <vt:lpstr>Good Times</vt:lpstr>
      <vt:lpstr>Penultimate</vt:lpstr>
      <vt:lpstr>Permanent Marker</vt:lpstr>
      <vt:lpstr>ModOverlayVTI</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Socialism</dc:title>
  <dc:creator>Joseph Mastrota</dc:creator>
  <cp:lastModifiedBy>Joseph Mastrota</cp:lastModifiedBy>
  <cp:revision>65</cp:revision>
  <dcterms:created xsi:type="dcterms:W3CDTF">2020-11-10T00:44:49Z</dcterms:created>
  <dcterms:modified xsi:type="dcterms:W3CDTF">2020-11-21T02:08:56Z</dcterms:modified>
</cp:coreProperties>
</file>