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27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fld id="{32637B58-87C1-446D-BDA9-B06F4BCF778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78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0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8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2637B58-87C1-446D-BDA9-B06F4BCF778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4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5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2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3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8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2637B58-87C1-446D-BDA9-B06F4BCF7782}" type="datetimeFigureOut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6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15" r:id="rId6"/>
    <p:sldLayoutId id="2147483711" r:id="rId7"/>
    <p:sldLayoutId id="2147483712" r:id="rId8"/>
    <p:sldLayoutId id="2147483713" r:id="rId9"/>
    <p:sldLayoutId id="2147483714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png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vox.com/policy-and-politics/2018/4/27/17286168/alfie-evans-toddler-uk-explained" TargetMode="External"/><Relationship Id="rId5" Type="http://schemas.openxmlformats.org/officeDocument/2006/relationships/hyperlink" Target="https://www.washingtonexaminer.com/socialized-medicine-update-britain-cancels-50-000-surgeries-as-nhs-hospitals-face-winter-crisis" TargetMode="External"/><Relationship Id="rId10" Type="http://schemas.openxmlformats.org/officeDocument/2006/relationships/audio" Target="../media/audio1.wav"/><Relationship Id="rId4" Type="http://schemas.openxmlformats.org/officeDocument/2006/relationships/image" Target="../media/image2.jpg"/><Relationship Id="rId9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FB6324-20CC-4A4F-894D-ACD10B714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0875" cy="4667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19D6A1-72C6-4D39-8394-F26A76698F81}"/>
              </a:ext>
            </a:extLst>
          </p:cNvPr>
          <p:cNvSpPr txBox="1"/>
          <p:nvPr/>
        </p:nvSpPr>
        <p:spPr>
          <a:xfrm>
            <a:off x="7084381" y="71021"/>
            <a:ext cx="50425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b="1" i="0" dirty="0">
                <a:solidFill>
                  <a:srgbClr val="3F3F40"/>
                </a:solidFill>
                <a:effectLst/>
                <a:latin typeface="knowledge-medium"/>
              </a:rPr>
              <a:t>Court rules gravely ill UK child cannot travel to Vatican hospital</a:t>
            </a:r>
          </a:p>
          <a:p>
            <a:pPr algn="l" fontAlgn="base"/>
            <a:r>
              <a:rPr lang="en-US" b="1" dirty="0" err="1">
                <a:solidFill>
                  <a:srgbClr val="3F3F40"/>
                </a:solidFill>
                <a:latin typeface="knowledge-medium"/>
              </a:rPr>
              <a:t>Talfida</a:t>
            </a:r>
            <a:r>
              <a:rPr lang="en-US" b="1" dirty="0">
                <a:solidFill>
                  <a:srgbClr val="3F3F40"/>
                </a:solidFill>
                <a:latin typeface="knowledge-medium"/>
              </a:rPr>
              <a:t> Begum</a:t>
            </a:r>
            <a:endParaRPr lang="en-US" b="1" i="0" dirty="0">
              <a:solidFill>
                <a:srgbClr val="3F3F40"/>
              </a:solidFill>
              <a:effectLst/>
              <a:latin typeface="knowledge-medium"/>
            </a:endParaRPr>
          </a:p>
          <a:p>
            <a:pPr algn="l" fontAlgn="base"/>
            <a:endParaRPr lang="en-US" b="1" dirty="0">
              <a:solidFill>
                <a:srgbClr val="3F3F40"/>
              </a:solidFill>
              <a:latin typeface="knowledge-medium"/>
            </a:endParaRPr>
          </a:p>
          <a:p>
            <a:pPr algn="l" fontAlgn="base"/>
            <a:r>
              <a:rPr lang="en-US" b="1" dirty="0">
                <a:solidFill>
                  <a:srgbClr val="3F3F40"/>
                </a:solidFill>
                <a:latin typeface="knowledge-medium"/>
              </a:rPr>
              <a:t>NHS decided the medical fight was futile.</a:t>
            </a:r>
            <a:endParaRPr lang="en-US" b="1" i="0" dirty="0">
              <a:solidFill>
                <a:srgbClr val="3F3F40"/>
              </a:solidFill>
              <a:effectLst/>
              <a:latin typeface="knowledge-medium"/>
            </a:endParaRPr>
          </a:p>
          <a:p>
            <a:pPr algn="l" fontAlgn="base"/>
            <a:r>
              <a:rPr lang="en-US" b="1" dirty="0">
                <a:solidFill>
                  <a:srgbClr val="3F3F40"/>
                </a:solidFill>
                <a:latin typeface="knowledge-medium"/>
              </a:rPr>
              <a:t>The parents won the court fight and the child went to Italy for surgery.</a:t>
            </a:r>
          </a:p>
          <a:p>
            <a:pPr algn="l" fontAlgn="base"/>
            <a:endParaRPr lang="en-US" b="1" i="0" dirty="0">
              <a:solidFill>
                <a:srgbClr val="3F3F40"/>
              </a:solidFill>
              <a:effectLst/>
              <a:latin typeface="knowledge-medium"/>
            </a:endParaRPr>
          </a:p>
          <a:p>
            <a:pPr fontAlgn="base"/>
            <a:r>
              <a:rPr lang="en-US" b="1" i="0" dirty="0">
                <a:solidFill>
                  <a:srgbClr val="3F3F40"/>
                </a:solidFill>
                <a:effectLst/>
                <a:latin typeface="knowledge-medium"/>
              </a:rPr>
              <a:t>Court rules gravely ill UK child cannot travel to Vatican hospital R.I.P.</a:t>
            </a:r>
          </a:p>
          <a:p>
            <a:pPr algn="l" fontAlgn="base"/>
            <a:r>
              <a:rPr lang="en-US" b="1" i="0" dirty="0" err="1">
                <a:solidFill>
                  <a:srgbClr val="3F3F40"/>
                </a:solidFill>
                <a:effectLst/>
                <a:latin typeface="knowledge-medium"/>
              </a:rPr>
              <a:t>Alphie</a:t>
            </a:r>
            <a:r>
              <a:rPr lang="en-US" b="1" i="0" dirty="0">
                <a:solidFill>
                  <a:srgbClr val="3F3F40"/>
                </a:solidFill>
                <a:effectLst/>
                <a:latin typeface="knowledge-medium"/>
              </a:rPr>
              <a:t> Evans</a:t>
            </a:r>
          </a:p>
          <a:p>
            <a:pPr algn="l" fontAlgn="base"/>
            <a:endParaRPr lang="en-US" b="1" dirty="0">
              <a:solidFill>
                <a:srgbClr val="3F3F40"/>
              </a:solidFill>
              <a:latin typeface="knowledge-medium"/>
            </a:endParaRPr>
          </a:p>
          <a:p>
            <a:pPr fontAlgn="base"/>
            <a:r>
              <a:rPr lang="en-US" b="0" i="0" dirty="0">
                <a:solidFill>
                  <a:srgbClr val="212529"/>
                </a:solidFill>
                <a:effectLst/>
                <a:latin typeface="Good Times" panose="00000400000000000000" pitchFamily="2" charset="0"/>
              </a:rPr>
              <a:t>Socialized medicine update: Britain cancels 50,000 surgeries as NHS hospitals face winter crisis</a:t>
            </a:r>
          </a:p>
          <a:p>
            <a:pPr algn="l" fontAlgn="base"/>
            <a:endParaRPr lang="en-US" b="1" i="0" dirty="0">
              <a:solidFill>
                <a:srgbClr val="3F3F40"/>
              </a:solidFill>
              <a:effectLst/>
              <a:latin typeface="knowledge-mediu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FBD9DD-5719-4B2C-800F-87C704346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250"/>
            <a:ext cx="4014806" cy="1804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41B38B-8066-4651-93DE-991B68DC4DE6}"/>
              </a:ext>
            </a:extLst>
          </p:cNvPr>
          <p:cNvSpPr txBox="1"/>
          <p:nvPr/>
        </p:nvSpPr>
        <p:spPr>
          <a:xfrm>
            <a:off x="0" y="6471821"/>
            <a:ext cx="76081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/>
              </a:rPr>
              <a:t>https://www.washingtonexaminer.com/socialized-medicine-update-britain-cancels-50-000-surgeries-as-nhs-hospitals-face-winter-crisis</a:t>
            </a:r>
            <a:endParaRPr lang="en-US" sz="900" dirty="0"/>
          </a:p>
          <a:p>
            <a:r>
              <a:rPr lang="en-US" sz="900" dirty="0">
                <a:hlinkClick r:id="rId6"/>
              </a:rPr>
              <a:t>https://www.vox.com/policy-and-politics/2018/4/27/17286168/alfie-evans-toddler-uk-explained</a:t>
            </a:r>
            <a:endParaRPr lang="en-US" sz="900" dirty="0"/>
          </a:p>
          <a:p>
            <a:endParaRPr lang="en-US" sz="9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FCAC1B-989F-4251-A713-1623BF234C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806" y="4785420"/>
            <a:ext cx="2197152" cy="14713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C070A7-DE17-457A-9394-8113762723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97" y="4839983"/>
            <a:ext cx="1573091" cy="14713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05AA3D-6F51-41C3-9D26-EABCAEC120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88" y="4833842"/>
            <a:ext cx="2717248" cy="147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8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Heart Monitor Failure Sound Effect (1).wav"/>
          </p:stSnd>
        </p:sndAc>
      </p:transition>
    </mc:Choice>
    <mc:Fallback xmlns="">
      <p:transition spd="slow">
        <p:sndAc>
          <p:stSnd>
            <p:snd r:embed="rId10" name="Heart Monitor Failure Sound Effect (1)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91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Nova Light</vt:lpstr>
      <vt:lpstr>Elephant</vt:lpstr>
      <vt:lpstr>Good Times</vt:lpstr>
      <vt:lpstr>knowledge-medium</vt:lpstr>
      <vt:lpstr>ModOverlayVTI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Socialism</dc:title>
  <dc:creator>Joseph Mastrota</dc:creator>
  <cp:lastModifiedBy>Joseph Mastrota</cp:lastModifiedBy>
  <cp:revision>65</cp:revision>
  <dcterms:created xsi:type="dcterms:W3CDTF">2020-11-10T00:44:49Z</dcterms:created>
  <dcterms:modified xsi:type="dcterms:W3CDTF">2020-11-21T02:07:49Z</dcterms:modified>
</cp:coreProperties>
</file>