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65E3D7-9A05-4126-B5D5-23C1FAFD9BB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75F4EF4-EC53-42F7-8A3B-93345E232A3A}">
      <dgm:prSet/>
      <dgm:spPr/>
      <dgm:t>
        <a:bodyPr/>
        <a:lstStyle/>
        <a:p>
          <a:r>
            <a:rPr lang="en-US"/>
            <a:t>Fill it with nothing but text</a:t>
          </a:r>
        </a:p>
      </dgm:t>
    </dgm:pt>
    <dgm:pt modelId="{A7932AAC-43C5-48E0-9976-6B93F9905116}" type="parTrans" cxnId="{5CE63DC5-7E55-4295-9F4A-6A912D9724B9}">
      <dgm:prSet/>
      <dgm:spPr/>
      <dgm:t>
        <a:bodyPr/>
        <a:lstStyle/>
        <a:p>
          <a:endParaRPr lang="en-US"/>
        </a:p>
      </dgm:t>
    </dgm:pt>
    <dgm:pt modelId="{6ECF5401-BAD7-402B-A80B-16CEA0090B39}" type="sibTrans" cxnId="{5CE63DC5-7E55-4295-9F4A-6A912D9724B9}">
      <dgm:prSet/>
      <dgm:spPr/>
      <dgm:t>
        <a:bodyPr/>
        <a:lstStyle/>
        <a:p>
          <a:endParaRPr lang="en-US"/>
        </a:p>
      </dgm:t>
    </dgm:pt>
    <dgm:pt modelId="{7BC5CA19-CEF2-4354-8C2F-A86F98C2432D}">
      <dgm:prSet/>
      <dgm:spPr/>
      <dgm:t>
        <a:bodyPr/>
        <a:lstStyle/>
        <a:p>
          <a:r>
            <a:rPr lang="en-US"/>
            <a:t>Use no variation of color or picture</a:t>
          </a:r>
        </a:p>
      </dgm:t>
    </dgm:pt>
    <dgm:pt modelId="{1FE20DB6-9957-4522-99ED-C5853CB2FB70}" type="parTrans" cxnId="{84F0805C-1E42-4E48-8D96-A94875C3AD88}">
      <dgm:prSet/>
      <dgm:spPr/>
      <dgm:t>
        <a:bodyPr/>
        <a:lstStyle/>
        <a:p>
          <a:endParaRPr lang="en-US"/>
        </a:p>
      </dgm:t>
    </dgm:pt>
    <dgm:pt modelId="{1F8155A0-8C9A-4D5A-8632-0CC98DA9728A}" type="sibTrans" cxnId="{84F0805C-1E42-4E48-8D96-A94875C3AD88}">
      <dgm:prSet/>
      <dgm:spPr/>
      <dgm:t>
        <a:bodyPr/>
        <a:lstStyle/>
        <a:p>
          <a:endParaRPr lang="en-US"/>
        </a:p>
      </dgm:t>
    </dgm:pt>
    <dgm:pt modelId="{5E7B47BD-C018-4E77-823D-8224DC9ADF80}">
      <dgm:prSet/>
      <dgm:spPr/>
      <dgm:t>
        <a:bodyPr/>
        <a:lstStyle/>
        <a:p>
          <a:r>
            <a:rPr lang="en-US"/>
            <a:t>Did not make it concise and clear to understand </a:t>
          </a:r>
        </a:p>
      </dgm:t>
    </dgm:pt>
    <dgm:pt modelId="{40EBCCD6-3122-4DC5-8BE5-22678C2F8AA8}" type="parTrans" cxnId="{E0C85204-F0AF-47BE-8349-595A49230F13}">
      <dgm:prSet/>
      <dgm:spPr/>
      <dgm:t>
        <a:bodyPr/>
        <a:lstStyle/>
        <a:p>
          <a:endParaRPr lang="en-US"/>
        </a:p>
      </dgm:t>
    </dgm:pt>
    <dgm:pt modelId="{928A864C-07F4-4418-AAD3-2FD86E19120A}" type="sibTrans" cxnId="{E0C85204-F0AF-47BE-8349-595A49230F13}">
      <dgm:prSet/>
      <dgm:spPr/>
      <dgm:t>
        <a:bodyPr/>
        <a:lstStyle/>
        <a:p>
          <a:endParaRPr lang="en-US"/>
        </a:p>
      </dgm:t>
    </dgm:pt>
    <dgm:pt modelId="{38A1B339-94E7-014F-B976-33F585EBAEE4}" type="pres">
      <dgm:prSet presAssocID="{4465E3D7-9A05-4126-B5D5-23C1FAFD9BB6}" presName="linear" presStyleCnt="0">
        <dgm:presLayoutVars>
          <dgm:animLvl val="lvl"/>
          <dgm:resizeHandles val="exact"/>
        </dgm:presLayoutVars>
      </dgm:prSet>
      <dgm:spPr/>
    </dgm:pt>
    <dgm:pt modelId="{EE65B034-BE99-FC4C-8E7A-4F49ED26691B}" type="pres">
      <dgm:prSet presAssocID="{175F4EF4-EC53-42F7-8A3B-93345E232A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F50EE07-AD2F-EF4D-AAEC-CF68EDE95801}" type="pres">
      <dgm:prSet presAssocID="{6ECF5401-BAD7-402B-A80B-16CEA0090B39}" presName="spacer" presStyleCnt="0"/>
      <dgm:spPr/>
    </dgm:pt>
    <dgm:pt modelId="{678F0530-3AB1-4847-93F0-DCCF2373FE49}" type="pres">
      <dgm:prSet presAssocID="{7BC5CA19-CEF2-4354-8C2F-A86F98C243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08595DB-7876-4943-8FC2-FD1A9E7574A2}" type="pres">
      <dgm:prSet presAssocID="{1F8155A0-8C9A-4D5A-8632-0CC98DA9728A}" presName="spacer" presStyleCnt="0"/>
      <dgm:spPr/>
    </dgm:pt>
    <dgm:pt modelId="{1C146A95-E150-F047-8490-AE163F495F4A}" type="pres">
      <dgm:prSet presAssocID="{5E7B47BD-C018-4E77-823D-8224DC9ADF8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0C85204-F0AF-47BE-8349-595A49230F13}" srcId="{4465E3D7-9A05-4126-B5D5-23C1FAFD9BB6}" destId="{5E7B47BD-C018-4E77-823D-8224DC9ADF80}" srcOrd="2" destOrd="0" parTransId="{40EBCCD6-3122-4DC5-8BE5-22678C2F8AA8}" sibTransId="{928A864C-07F4-4418-AAD3-2FD86E19120A}"/>
    <dgm:cxn modelId="{D530DF33-6CA2-9547-A5E4-5485D7768BFB}" type="presOf" srcId="{4465E3D7-9A05-4126-B5D5-23C1FAFD9BB6}" destId="{38A1B339-94E7-014F-B976-33F585EBAEE4}" srcOrd="0" destOrd="0" presId="urn:microsoft.com/office/officeart/2005/8/layout/vList2"/>
    <dgm:cxn modelId="{3B1AD650-6679-F243-BB8D-5BC48918FEC8}" type="presOf" srcId="{7BC5CA19-CEF2-4354-8C2F-A86F98C2432D}" destId="{678F0530-3AB1-4847-93F0-DCCF2373FE49}" srcOrd="0" destOrd="0" presId="urn:microsoft.com/office/officeart/2005/8/layout/vList2"/>
    <dgm:cxn modelId="{84F0805C-1E42-4E48-8D96-A94875C3AD88}" srcId="{4465E3D7-9A05-4126-B5D5-23C1FAFD9BB6}" destId="{7BC5CA19-CEF2-4354-8C2F-A86F98C2432D}" srcOrd="1" destOrd="0" parTransId="{1FE20DB6-9957-4522-99ED-C5853CB2FB70}" sibTransId="{1F8155A0-8C9A-4D5A-8632-0CC98DA9728A}"/>
    <dgm:cxn modelId="{C95F9E6B-2F02-B649-A40D-759DF88E2688}" type="presOf" srcId="{175F4EF4-EC53-42F7-8A3B-93345E232A3A}" destId="{EE65B034-BE99-FC4C-8E7A-4F49ED26691B}" srcOrd="0" destOrd="0" presId="urn:microsoft.com/office/officeart/2005/8/layout/vList2"/>
    <dgm:cxn modelId="{5CE63DC5-7E55-4295-9F4A-6A912D9724B9}" srcId="{4465E3D7-9A05-4126-B5D5-23C1FAFD9BB6}" destId="{175F4EF4-EC53-42F7-8A3B-93345E232A3A}" srcOrd="0" destOrd="0" parTransId="{A7932AAC-43C5-48E0-9976-6B93F9905116}" sibTransId="{6ECF5401-BAD7-402B-A80B-16CEA0090B39}"/>
    <dgm:cxn modelId="{7F0FECFB-770E-2145-8969-8F287D219811}" type="presOf" srcId="{5E7B47BD-C018-4E77-823D-8224DC9ADF80}" destId="{1C146A95-E150-F047-8490-AE163F495F4A}" srcOrd="0" destOrd="0" presId="urn:microsoft.com/office/officeart/2005/8/layout/vList2"/>
    <dgm:cxn modelId="{470A1CC5-044A-CF49-A559-BF64F65C3828}" type="presParOf" srcId="{38A1B339-94E7-014F-B976-33F585EBAEE4}" destId="{EE65B034-BE99-FC4C-8E7A-4F49ED26691B}" srcOrd="0" destOrd="0" presId="urn:microsoft.com/office/officeart/2005/8/layout/vList2"/>
    <dgm:cxn modelId="{6FAB8F5A-93AD-5A42-84C8-0B0E229EB35E}" type="presParOf" srcId="{38A1B339-94E7-014F-B976-33F585EBAEE4}" destId="{EF50EE07-AD2F-EF4D-AAEC-CF68EDE95801}" srcOrd="1" destOrd="0" presId="urn:microsoft.com/office/officeart/2005/8/layout/vList2"/>
    <dgm:cxn modelId="{242AC5A3-55A0-0D44-BD0B-6606DE01B81E}" type="presParOf" srcId="{38A1B339-94E7-014F-B976-33F585EBAEE4}" destId="{678F0530-3AB1-4847-93F0-DCCF2373FE49}" srcOrd="2" destOrd="0" presId="urn:microsoft.com/office/officeart/2005/8/layout/vList2"/>
    <dgm:cxn modelId="{AF9C6E03-1BCF-7E40-A2B9-8B3401372F98}" type="presParOf" srcId="{38A1B339-94E7-014F-B976-33F585EBAEE4}" destId="{B08595DB-7876-4943-8FC2-FD1A9E7574A2}" srcOrd="3" destOrd="0" presId="urn:microsoft.com/office/officeart/2005/8/layout/vList2"/>
    <dgm:cxn modelId="{B06CCAD7-E70C-FA4F-92DD-934CD969AA28}" type="presParOf" srcId="{38A1B339-94E7-014F-B976-33F585EBAEE4}" destId="{1C146A95-E150-F047-8490-AE163F495F4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5B034-BE99-FC4C-8E7A-4F49ED26691B}">
      <dsp:nvSpPr>
        <dsp:cNvPr id="0" name=""/>
        <dsp:cNvSpPr/>
      </dsp:nvSpPr>
      <dsp:spPr>
        <a:xfrm>
          <a:off x="0" y="66085"/>
          <a:ext cx="5077071" cy="1471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Fill it with nothing but text</a:t>
          </a:r>
        </a:p>
      </dsp:txBody>
      <dsp:txXfrm>
        <a:off x="71850" y="137935"/>
        <a:ext cx="4933371" cy="1328160"/>
      </dsp:txXfrm>
    </dsp:sp>
    <dsp:sp modelId="{678F0530-3AB1-4847-93F0-DCCF2373FE49}">
      <dsp:nvSpPr>
        <dsp:cNvPr id="0" name=""/>
        <dsp:cNvSpPr/>
      </dsp:nvSpPr>
      <dsp:spPr>
        <a:xfrm>
          <a:off x="0" y="1644505"/>
          <a:ext cx="5077071" cy="14718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Use no variation of color or picture</a:t>
          </a:r>
        </a:p>
      </dsp:txBody>
      <dsp:txXfrm>
        <a:off x="71850" y="1716355"/>
        <a:ext cx="4933371" cy="1328160"/>
      </dsp:txXfrm>
    </dsp:sp>
    <dsp:sp modelId="{1C146A95-E150-F047-8490-AE163F495F4A}">
      <dsp:nvSpPr>
        <dsp:cNvPr id="0" name=""/>
        <dsp:cNvSpPr/>
      </dsp:nvSpPr>
      <dsp:spPr>
        <a:xfrm>
          <a:off x="0" y="3222925"/>
          <a:ext cx="5077071" cy="14718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Did not make it concise and clear to understand </a:t>
          </a:r>
        </a:p>
      </dsp:txBody>
      <dsp:txXfrm>
        <a:off x="71850" y="3294775"/>
        <a:ext cx="4933371" cy="132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1233A-2B54-987A-F637-B62E1F4A4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6206C-9383-4A6D-25C9-A5763FD26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D2BFE-D84B-A24E-1D88-C70D1ADE0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42C6D-8F3D-4335-06E6-CD3345BDA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7050F-FD5F-7C8E-DE33-82CEB961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8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F9A43-FEBB-81C8-E9F3-49FEEF24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71ADF-219D-748D-E093-9F060366C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2CADE-C94D-CB1A-74BF-64C32A846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D87A0-E561-1E59-E59D-644A45CF7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7E498-9342-373C-FECA-005CD3BD3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6A093-030F-32BC-DE62-AE60A6F04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B6750F-2439-81BA-B7BE-E200058C8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03F49-027F-A0FF-428A-55487147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52C41-8DBA-B2FD-A6A9-8A06A103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A3004-A94E-7170-74ED-233A3E2E3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2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6C94-6F84-F176-DE5B-AE2BCF802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DC2-BBEB-7357-3352-7473B520E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52AB5-99E5-2585-E072-EC0818F9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34153-3BC3-F422-694F-1716E6AF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AB34A-41CE-440B-A61E-7AF08CDB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3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5EBE-09C6-7F04-4341-D397C6AB4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BDDF2-C3F1-EA3F-B824-497D2FB18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A1C19-BD2E-8AAA-6C3C-2CA0608A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974F6-AECC-7989-F2AA-C4BAE39C3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3108-D4BB-D337-E1C7-B9127CEEC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5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D32AA-CD7A-4A93-0220-3B69A841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4E1D8-C21C-9AF6-901C-424D2FE51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CC44E-75CD-5D38-A758-7A92BA608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3A380-5A4A-F18F-7FC7-55B8BCFA3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70AFB-B798-8557-E17F-277953A9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62F09-7241-EB50-F8DB-09BD5A96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3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3B7B-4787-6F83-8AE4-F093C5B51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1643D-1743-7B19-B931-DCF54AFB9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DE5E61-D9AD-DE4C-AF1B-CE66CF61A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8378A-5E15-4682-AA07-B93664911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053F3C-30DD-DE95-35B6-713A207195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0A305-6CAC-24F1-C0E9-2F07B782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4ECDDD-6DCF-302B-7CC3-31AC96DC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299AD-56D7-A566-BB41-509BB404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6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F95D-5CA4-2A3A-5526-A80F67FC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69D768-30A0-93D2-F3F0-3272AF264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D8569-A82F-9373-33C5-FBA67F9C5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C3ADE-7AD9-D4FD-1BE8-78B405D94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4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5985E-E3A2-5D7D-2697-0D88C7B9A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B4DCD8-A827-B1AD-028B-1A6A26E2D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37003-1F68-2C76-A213-9EBB15EFA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8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4F6D-93B5-94A2-182C-138EBF5A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B6610-6CCD-9AFF-0EFF-3F514C5B9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00D35-39B3-3B6B-5BF3-AC999C549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3DB63-62C0-B6B4-B091-082DCEA60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9D1A3-DFBF-52C1-7D87-36E5AA41E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9C540-E741-84BB-8BE3-5DE368B4F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0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52E6-84E7-3822-5DF0-5E07F093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FC4C7E-C80D-984C-8A7F-DD4510DFD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B1480-0D28-9100-319B-7C0BA4C4B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30057-99CE-CFDC-D04C-A24467F1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6E3AF-7430-4E89-CF1A-A83F4390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481A6-45F0-AC4D-8382-A306E980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5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5A9F1-F39B-80E3-F92E-812CA1416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10F9D-5672-A6B9-9FCF-14D36DDBB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5DACC-4BA7-3907-45C2-3D7AC3F6D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9D9AE-7474-CE4A-985C-8F02222F4876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0DC06-8657-D043-8E96-687BDFD2F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71DD8-31D0-F5E5-26EA-FD621C6DF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7CD4C-4C97-2643-BF39-E38081FE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2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eading a book and drinking coffee on the table">
            <a:extLst>
              <a:ext uri="{FF2B5EF4-FFF2-40B4-BE49-F238E27FC236}">
                <a16:creationId xmlns:a16="http://schemas.microsoft.com/office/drawing/2014/main" id="{B444428C-5F14-6482-5E24-058C147094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2" r="2941" b="-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302448-4A6F-1B11-3540-8D8D85F63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228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200"/>
              <a:t>What is a brochure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18AFE-E6D0-7F6A-385B-C0D664A42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229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US"/>
              <a:t>Mr Zeynalov</a:t>
            </a:r>
          </a:p>
        </p:txBody>
      </p:sp>
    </p:spTree>
    <p:extLst>
      <p:ext uri="{BB962C8B-B14F-4D97-AF65-F5344CB8AC3E}">
        <p14:creationId xmlns:p14="http://schemas.microsoft.com/office/powerpoint/2010/main" val="229763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ghtbulb idea concept">
            <a:extLst>
              <a:ext uri="{FF2B5EF4-FFF2-40B4-BE49-F238E27FC236}">
                <a16:creationId xmlns:a16="http://schemas.microsoft.com/office/drawing/2014/main" id="{8107A43A-6F92-3296-7D67-85ACF710B0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370"/>
          <a:stretch/>
        </p:blipFill>
        <p:spPr>
          <a:xfrm>
            <a:off x="20" y="-7619"/>
            <a:ext cx="12191979" cy="688736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063219" y="-1252908"/>
            <a:ext cx="4065561" cy="12192000"/>
          </a:xfrm>
          <a:prstGeom prst="rect">
            <a:avLst/>
          </a:prstGeom>
          <a:gradFill flip="none" rotWithShape="1">
            <a:gsLst>
              <a:gs pos="17000">
                <a:srgbClr val="000000">
                  <a:alpha val="59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2CB243-67C5-E304-31A0-4D7D607BA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464116" y="322049"/>
            <a:ext cx="3067943" cy="2408606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2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A95761-C93E-94BF-087D-D2A823789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0392" y="4172881"/>
            <a:ext cx="7154743" cy="270299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2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81DCB1-0A49-56D8-360C-DAEABF1A4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37" y="-38368"/>
            <a:ext cx="4849044" cy="28392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/>
              <a:t>think small dream big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63D1A5-FD49-4756-F62E-786C34E63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06736" y="-7619"/>
            <a:ext cx="995654" cy="6918113"/>
          </a:xfrm>
          <a:prstGeom prst="rect">
            <a:avLst/>
          </a:prstGeom>
          <a:gradFill flip="none" rotWithShape="1">
            <a:gsLst>
              <a:gs pos="0">
                <a:schemeClr val="accent5">
                  <a:alpha val="68000"/>
                </a:schemeClr>
              </a:gs>
              <a:gs pos="37000">
                <a:schemeClr val="accent5">
                  <a:alpha val="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CB0AA4-31A6-430B-42B8-6FB31E8BAFCB}"/>
              </a:ext>
            </a:extLst>
          </p:cNvPr>
          <p:cNvSpPr txBox="1"/>
          <p:nvPr/>
        </p:nvSpPr>
        <p:spPr>
          <a:xfrm>
            <a:off x="7154742" y="1541726"/>
            <a:ext cx="43348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Sharing and spreading ideas is no longer as easy as It once was, so to spread your message it must be cost effective while also full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402083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gnifying glass and question mark">
            <a:extLst>
              <a:ext uri="{FF2B5EF4-FFF2-40B4-BE49-F238E27FC236}">
                <a16:creationId xmlns:a16="http://schemas.microsoft.com/office/drawing/2014/main" id="{4944607E-4F37-6989-88F7-1C231275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12" r="8677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1" name="Rectangle 17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BD80E-596E-F8AF-EA4C-799907BCE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37" y="163586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Why this and not something else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A926BF-8BD6-0BB5-C78F-3912A6F9C9DC}"/>
              </a:ext>
            </a:extLst>
          </p:cNvPr>
          <p:cNvSpPr txBox="1"/>
          <p:nvPr/>
        </p:nvSpPr>
        <p:spPr>
          <a:xfrm>
            <a:off x="424628" y="2063498"/>
            <a:ext cx="4192407" cy="3742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l">
              <a:buFont typeface="+mj-lt"/>
              <a:buAutoNum type="arabicPeriod"/>
            </a:pPr>
            <a:r>
              <a:rPr lang="en-US" sz="2400" b="0" i="0" u="none" strike="noStrike" dirty="0">
                <a:effectLst/>
                <a:latin typeface="Söhne"/>
              </a:rPr>
              <a:t>Grassroots Strategy: Engage with the target demographic or geographic area in person.</a:t>
            </a:r>
          </a:p>
          <a:p>
            <a:pPr algn="l">
              <a:buFont typeface="+mj-lt"/>
              <a:buAutoNum type="arabicPeriod"/>
            </a:pPr>
            <a:endParaRPr lang="en-US" sz="2400" b="0" i="0" u="none" strike="noStrike" dirty="0"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2400" b="0" i="0" u="none" strike="noStrike" dirty="0">
                <a:effectLst/>
                <a:latin typeface="Söhne"/>
              </a:rPr>
              <a:t>Physical Presence: Distribute brochures in the area, ensuring visibility even if discarded.</a:t>
            </a:r>
          </a:p>
          <a:p>
            <a:pPr algn="l">
              <a:buFont typeface="+mj-lt"/>
              <a:buAutoNum type="arabicPeriod"/>
            </a:pPr>
            <a:endParaRPr lang="en-US" sz="2400" b="0" i="0" u="none" strike="noStrike" dirty="0"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2400" b="0" i="0" u="none" strike="noStrike" dirty="0">
                <a:effectLst/>
                <a:latin typeface="Söhne"/>
              </a:rPr>
              <a:t>Community Events: Foster idea exchange by organizing or participating in events to connect like-minded individuals.</a:t>
            </a:r>
          </a:p>
        </p:txBody>
      </p:sp>
    </p:spTree>
    <p:extLst>
      <p:ext uri="{BB962C8B-B14F-4D97-AF65-F5344CB8AC3E}">
        <p14:creationId xmlns:p14="http://schemas.microsoft.com/office/powerpoint/2010/main" val="363050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599100-0972-BE35-B20F-7A9CAB781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Pros </a:t>
            </a:r>
            <a:endParaRPr lang="en-US" sz="5400" dirty="0"/>
          </a:p>
        </p:txBody>
      </p:sp>
      <p:pic>
        <p:nvPicPr>
          <p:cNvPr id="24" name="Picture 11" descr="Empty speech bubbles">
            <a:extLst>
              <a:ext uri="{FF2B5EF4-FFF2-40B4-BE49-F238E27FC236}">
                <a16:creationId xmlns:a16="http://schemas.microsoft.com/office/drawing/2014/main" id="{992F88DA-C1AB-03F8-26E3-6B95FD1CDF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82" r="23087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D3F883C-DD4C-64BC-C51C-E083A5E6C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/>
              <a:t>If properly done, they are catchy and flashy, ensuring curiosity will make people look at it</a:t>
            </a:r>
          </a:p>
          <a:p>
            <a:pPr marL="0" indent="0">
              <a:buNone/>
            </a:pPr>
            <a:r>
              <a:rPr lang="en-US" sz="2200"/>
              <a:t>You can fill it with tons of information or just enough to pique interest to fuel further investigation </a:t>
            </a:r>
          </a:p>
          <a:p>
            <a:pPr marL="0" indent="0">
              <a:buNone/>
            </a:pPr>
            <a:r>
              <a:rPr lang="en-US" sz="2200"/>
              <a:t>it is something physical, which means you don’t need the internet to allow your ideas to spread, which information could be censored, or you could be shadow banned</a:t>
            </a:r>
          </a:p>
        </p:txBody>
      </p:sp>
    </p:spTree>
    <p:extLst>
      <p:ext uri="{BB962C8B-B14F-4D97-AF65-F5344CB8AC3E}">
        <p14:creationId xmlns:p14="http://schemas.microsoft.com/office/powerpoint/2010/main" val="220582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8CC7F-EFD5-A242-87CB-9E88A5526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95376F56-35C3-D492-3B87-F569A22FC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High possibility of being discarded, (but so does everything on the internet)</a:t>
            </a:r>
          </a:p>
          <a:p>
            <a:pPr marL="0" indent="0">
              <a:buNone/>
            </a:pPr>
            <a:r>
              <a:rPr lang="en-US"/>
              <a:t>It costs money to make, so choosing between cost effective and more information or graphic design will come into play here</a:t>
            </a:r>
          </a:p>
          <a:p>
            <a:pPr marL="0" indent="0">
              <a:buNone/>
            </a:pPr>
            <a:r>
              <a:rPr lang="en-US"/>
              <a:t>Will not spread as rapidly as internet sensationalism</a:t>
            </a:r>
          </a:p>
        </p:txBody>
      </p:sp>
    </p:spTree>
    <p:extLst>
      <p:ext uri="{BB962C8B-B14F-4D97-AF65-F5344CB8AC3E}">
        <p14:creationId xmlns:p14="http://schemas.microsoft.com/office/powerpoint/2010/main" val="90574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F15A0F-0E14-75D3-8137-E195FD0B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5600"/>
              <a:t>How to make a good brochure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00FEC-17BF-D793-451F-87E632838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3000" dirty="0"/>
              <a:t>Make it POP, you walk the same streets every single day, but I doubt you remember anyone you saw yesterday unless they were a friend, but I'm sure you remember a time in which you were handed a brochure which you might have looked at, maybe at the hotel, an event, or anywhere special</a:t>
            </a:r>
          </a:p>
        </p:txBody>
      </p:sp>
    </p:spTree>
    <p:extLst>
      <p:ext uri="{BB962C8B-B14F-4D97-AF65-F5344CB8AC3E}">
        <p14:creationId xmlns:p14="http://schemas.microsoft.com/office/powerpoint/2010/main" val="217768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8583A-7475-9C36-FC08-3B4DFD995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60848" cy="4480726"/>
          </a:xfrm>
        </p:spPr>
        <p:txBody>
          <a:bodyPr>
            <a:normAutofit/>
          </a:bodyPr>
          <a:lstStyle/>
          <a:p>
            <a:pPr algn="r"/>
            <a:r>
              <a:rPr lang="en-US" sz="6100"/>
              <a:t>How to make a bad brochure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52BFD3-0DFE-0955-3F10-D6F07D064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186838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507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303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Söhne</vt:lpstr>
      <vt:lpstr>Office Theme</vt:lpstr>
      <vt:lpstr>What is a brochure</vt:lpstr>
      <vt:lpstr>think small dream big    </vt:lpstr>
      <vt:lpstr>Why this and not something else </vt:lpstr>
      <vt:lpstr>Pros </vt:lpstr>
      <vt:lpstr>Cons</vt:lpstr>
      <vt:lpstr>How to make a good brochure</vt:lpstr>
      <vt:lpstr>How to make a bad brochure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brochure</dc:title>
  <dc:creator>Abdul.Zeynalov</dc:creator>
  <cp:lastModifiedBy>Abdul.Zeynalov</cp:lastModifiedBy>
  <cp:revision>1</cp:revision>
  <dcterms:created xsi:type="dcterms:W3CDTF">2023-11-21T15:37:25Z</dcterms:created>
  <dcterms:modified xsi:type="dcterms:W3CDTF">2023-11-21T16:30:24Z</dcterms:modified>
</cp:coreProperties>
</file>