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ed678e14ef8d7ad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ed678e14ef8d7ad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8e8089d7292a848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e8089d7292a848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5.jpg"/><Relationship Id="rId5"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7.jpg"/><Relationship Id="rId5"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268050" y="1693650"/>
            <a:ext cx="2607900" cy="878100"/>
          </a:xfrm>
          <a:prstGeom prst="rect">
            <a:avLst/>
          </a:prstGeom>
          <a:solidFill>
            <a:srgbClr val="D9EAD3"/>
          </a:solidFill>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latin typeface="Times New Roman"/>
                <a:ea typeface="Times New Roman"/>
                <a:cs typeface="Times New Roman"/>
                <a:sym typeface="Times New Roman"/>
              </a:rPr>
              <a:t>Street art </a:t>
            </a:r>
            <a:endParaRPr>
              <a:latin typeface="Times New Roman"/>
              <a:ea typeface="Times New Roman"/>
              <a:cs typeface="Times New Roman"/>
              <a:sym typeface="Times New Roman"/>
            </a:endParaRPr>
          </a:p>
        </p:txBody>
      </p:sp>
      <p:sp>
        <p:nvSpPr>
          <p:cNvPr id="55" name="Google Shape;55;p13"/>
          <p:cNvSpPr txBox="1"/>
          <p:nvPr>
            <p:ph idx="1" type="subTitle"/>
          </p:nvPr>
        </p:nvSpPr>
        <p:spPr>
          <a:xfrm>
            <a:off x="3580797" y="4608600"/>
            <a:ext cx="1820400" cy="534900"/>
          </a:xfrm>
          <a:prstGeom prst="rect">
            <a:avLst/>
          </a:prstGeom>
          <a:solidFill>
            <a:srgbClr val="FFFFFF"/>
          </a:solidFill>
        </p:spPr>
        <p:txBody>
          <a:bodyPr anchorCtr="0" anchor="t" bIns="91425" lIns="91425" spcFirstLastPara="1" rIns="91425" wrap="square" tIns="91425">
            <a:normAutofit/>
          </a:bodyPr>
          <a:lstStyle/>
          <a:p>
            <a:pPr indent="0" lvl="0" marL="0" rtl="0" algn="ctr">
              <a:spcBef>
                <a:spcPts val="0"/>
              </a:spcBef>
              <a:spcAft>
                <a:spcPts val="0"/>
              </a:spcAft>
              <a:buNone/>
            </a:pPr>
            <a:r>
              <a:rPr lang="en" sz="2000">
                <a:solidFill>
                  <a:srgbClr val="000000"/>
                </a:solidFill>
                <a:latin typeface="Times New Roman"/>
                <a:ea typeface="Times New Roman"/>
                <a:cs typeface="Times New Roman"/>
                <a:sym typeface="Times New Roman"/>
              </a:rPr>
              <a:t>Alexxa Cornejo </a:t>
            </a:r>
            <a:endParaRPr sz="2000">
              <a:solidFill>
                <a:srgbClr val="000000"/>
              </a:solidFill>
              <a:latin typeface="Times New Roman"/>
              <a:ea typeface="Times New Roman"/>
              <a:cs typeface="Times New Roman"/>
              <a:sym typeface="Times New Roman"/>
            </a:endParaRPr>
          </a:p>
        </p:txBody>
      </p:sp>
      <p:pic>
        <p:nvPicPr>
          <p:cNvPr id="56" name="Google Shape;56;p13"/>
          <p:cNvPicPr preferRelativeResize="0"/>
          <p:nvPr/>
        </p:nvPicPr>
        <p:blipFill>
          <a:blip r:embed="rId3">
            <a:alphaModFix/>
          </a:blip>
          <a:stretch>
            <a:fillRect/>
          </a:stretch>
        </p:blipFill>
        <p:spPr>
          <a:xfrm>
            <a:off x="0" y="0"/>
            <a:ext cx="2057334" cy="1351750"/>
          </a:xfrm>
          <a:prstGeom prst="rect">
            <a:avLst/>
          </a:prstGeom>
          <a:noFill/>
          <a:ln>
            <a:noFill/>
          </a:ln>
        </p:spPr>
      </p:pic>
      <p:pic>
        <p:nvPicPr>
          <p:cNvPr id="57" name="Google Shape;57;p13"/>
          <p:cNvPicPr preferRelativeResize="0"/>
          <p:nvPr/>
        </p:nvPicPr>
        <p:blipFill>
          <a:blip r:embed="rId4">
            <a:alphaModFix/>
          </a:blip>
          <a:stretch>
            <a:fillRect/>
          </a:stretch>
        </p:blipFill>
        <p:spPr>
          <a:xfrm>
            <a:off x="7112667" y="0"/>
            <a:ext cx="2031325" cy="1351755"/>
          </a:xfrm>
          <a:prstGeom prst="rect">
            <a:avLst/>
          </a:prstGeom>
          <a:noFill/>
          <a:ln>
            <a:noFill/>
          </a:ln>
        </p:spPr>
      </p:pic>
      <p:pic>
        <p:nvPicPr>
          <p:cNvPr id="58" name="Google Shape;58;p13"/>
          <p:cNvPicPr preferRelativeResize="0"/>
          <p:nvPr/>
        </p:nvPicPr>
        <p:blipFill>
          <a:blip r:embed="rId5">
            <a:alphaModFix/>
          </a:blip>
          <a:stretch>
            <a:fillRect/>
          </a:stretch>
        </p:blipFill>
        <p:spPr>
          <a:xfrm>
            <a:off x="7112682" y="3791747"/>
            <a:ext cx="2031318" cy="1351750"/>
          </a:xfrm>
          <a:prstGeom prst="rect">
            <a:avLst/>
          </a:prstGeom>
          <a:noFill/>
          <a:ln>
            <a:noFill/>
          </a:ln>
        </p:spPr>
      </p:pic>
      <p:pic>
        <p:nvPicPr>
          <p:cNvPr id="59" name="Google Shape;59;p13"/>
          <p:cNvPicPr preferRelativeResize="0"/>
          <p:nvPr/>
        </p:nvPicPr>
        <p:blipFill>
          <a:blip r:embed="rId5">
            <a:alphaModFix/>
          </a:blip>
          <a:stretch>
            <a:fillRect/>
          </a:stretch>
        </p:blipFill>
        <p:spPr>
          <a:xfrm>
            <a:off x="13000" y="3791747"/>
            <a:ext cx="2031318" cy="1351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nvSpPr>
        <p:spPr>
          <a:xfrm>
            <a:off x="0" y="0"/>
            <a:ext cx="2824800" cy="569400"/>
          </a:xfrm>
          <a:prstGeom prst="rect">
            <a:avLst/>
          </a:prstGeom>
          <a:solidFill>
            <a:srgbClr val="CFE2F3"/>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500">
                <a:latin typeface="Times New Roman"/>
                <a:ea typeface="Times New Roman"/>
                <a:cs typeface="Times New Roman"/>
                <a:sym typeface="Times New Roman"/>
              </a:rPr>
              <a:t>What is street art?</a:t>
            </a:r>
            <a:endParaRPr sz="2500">
              <a:latin typeface="Times New Roman"/>
              <a:ea typeface="Times New Roman"/>
              <a:cs typeface="Times New Roman"/>
              <a:sym typeface="Times New Roman"/>
            </a:endParaRPr>
          </a:p>
        </p:txBody>
      </p:sp>
      <p:sp>
        <p:nvSpPr>
          <p:cNvPr id="65" name="Google Shape;65;p14"/>
          <p:cNvSpPr txBox="1"/>
          <p:nvPr/>
        </p:nvSpPr>
        <p:spPr>
          <a:xfrm>
            <a:off x="0" y="879653"/>
            <a:ext cx="4494900" cy="1108200"/>
          </a:xfrm>
          <a:prstGeom prst="rect">
            <a:avLst/>
          </a:prstGeom>
          <a:solidFill>
            <a:srgbClr val="CFE2F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Times New Roman"/>
                <a:ea typeface="Times New Roman"/>
                <a:cs typeface="Times New Roman"/>
                <a:sym typeface="Times New Roman"/>
              </a:rPr>
              <a:t>Street art is a form of artwork that is displayed in public on buildings, streets, trains and other publicly viewed surfaces. Street art is also related to graffiti art that it is created in public locations and is usually unsanctioned.</a:t>
            </a:r>
            <a:endParaRPr sz="1500">
              <a:latin typeface="Times New Roman"/>
              <a:ea typeface="Times New Roman"/>
              <a:cs typeface="Times New Roman"/>
              <a:sym typeface="Times New Roman"/>
            </a:endParaRPr>
          </a:p>
        </p:txBody>
      </p:sp>
      <p:sp>
        <p:nvSpPr>
          <p:cNvPr id="66" name="Google Shape;66;p14"/>
          <p:cNvSpPr txBox="1"/>
          <p:nvPr/>
        </p:nvSpPr>
        <p:spPr>
          <a:xfrm>
            <a:off x="4986550" y="0"/>
            <a:ext cx="4157400" cy="569400"/>
          </a:xfrm>
          <a:prstGeom prst="rect">
            <a:avLst/>
          </a:prstGeom>
          <a:solidFill>
            <a:srgbClr val="CFE2F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latin typeface="Times New Roman"/>
                <a:ea typeface="Times New Roman"/>
                <a:cs typeface="Times New Roman"/>
                <a:sym typeface="Times New Roman"/>
              </a:rPr>
              <a:t>How can using street art help?</a:t>
            </a:r>
            <a:endParaRPr sz="2500">
              <a:latin typeface="Times New Roman"/>
              <a:ea typeface="Times New Roman"/>
              <a:cs typeface="Times New Roman"/>
              <a:sym typeface="Times New Roman"/>
            </a:endParaRPr>
          </a:p>
        </p:txBody>
      </p:sp>
      <p:sp>
        <p:nvSpPr>
          <p:cNvPr id="67" name="Google Shape;67;p14"/>
          <p:cNvSpPr txBox="1"/>
          <p:nvPr/>
        </p:nvSpPr>
        <p:spPr>
          <a:xfrm>
            <a:off x="4649097" y="879645"/>
            <a:ext cx="4494900" cy="1569900"/>
          </a:xfrm>
          <a:prstGeom prst="rect">
            <a:avLst/>
          </a:prstGeom>
          <a:solidFill>
            <a:srgbClr val="CFE2F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Times New Roman"/>
                <a:ea typeface="Times New Roman"/>
                <a:cs typeface="Times New Roman"/>
                <a:sym typeface="Times New Roman"/>
              </a:rPr>
              <a:t>By portraying the realities of poverty, discrimination, and systemic injustices, street art advocates for positive change and social empathy. Street art has a long history of political expression and activism that creates awareness. Artists use their work to challenge political leaders, ideologies, and policies.</a:t>
            </a:r>
            <a:endParaRPr sz="1500">
              <a:latin typeface="Times New Roman"/>
              <a:ea typeface="Times New Roman"/>
              <a:cs typeface="Times New Roman"/>
              <a:sym typeface="Times New Roman"/>
            </a:endParaRPr>
          </a:p>
        </p:txBody>
      </p:sp>
      <p:sp>
        <p:nvSpPr>
          <p:cNvPr id="68" name="Google Shape;68;p14"/>
          <p:cNvSpPr txBox="1"/>
          <p:nvPr/>
        </p:nvSpPr>
        <p:spPr>
          <a:xfrm>
            <a:off x="0" y="2523175"/>
            <a:ext cx="3819900" cy="569400"/>
          </a:xfrm>
          <a:prstGeom prst="rect">
            <a:avLst/>
          </a:prstGeom>
          <a:solidFill>
            <a:srgbClr val="CFE2F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latin typeface="Times New Roman"/>
                <a:ea typeface="Times New Roman"/>
                <a:cs typeface="Times New Roman"/>
                <a:sym typeface="Times New Roman"/>
              </a:rPr>
              <a:t>Different types of street art </a:t>
            </a:r>
            <a:endParaRPr sz="2500">
              <a:latin typeface="Times New Roman"/>
              <a:ea typeface="Times New Roman"/>
              <a:cs typeface="Times New Roman"/>
              <a:sym typeface="Times New Roman"/>
            </a:endParaRPr>
          </a:p>
        </p:txBody>
      </p:sp>
      <p:sp>
        <p:nvSpPr>
          <p:cNvPr id="69" name="Google Shape;69;p14"/>
          <p:cNvSpPr txBox="1"/>
          <p:nvPr/>
        </p:nvSpPr>
        <p:spPr>
          <a:xfrm>
            <a:off x="0" y="2042792"/>
            <a:ext cx="91440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500">
              <a:latin typeface="Times New Roman"/>
              <a:ea typeface="Times New Roman"/>
              <a:cs typeface="Times New Roman"/>
              <a:sym typeface="Times New Roman"/>
            </a:endParaRPr>
          </a:p>
        </p:txBody>
      </p:sp>
      <p:sp>
        <p:nvSpPr>
          <p:cNvPr id="70" name="Google Shape;70;p14"/>
          <p:cNvSpPr txBox="1"/>
          <p:nvPr/>
        </p:nvSpPr>
        <p:spPr>
          <a:xfrm>
            <a:off x="0" y="3396924"/>
            <a:ext cx="4157400" cy="1108200"/>
          </a:xfrm>
          <a:prstGeom prst="rect">
            <a:avLst/>
          </a:prstGeom>
          <a:solidFill>
            <a:srgbClr val="CFE2F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Times New Roman"/>
                <a:ea typeface="Times New Roman"/>
                <a:cs typeface="Times New Roman"/>
                <a:sym typeface="Times New Roman"/>
              </a:rPr>
              <a:t>They’re many different types of street art for example, graffiti , which is very common and what we usually see. 3D sculptures, poster art, chalk art etc. </a:t>
            </a:r>
            <a:endParaRPr sz="1500">
              <a:latin typeface="Times New Roman"/>
              <a:ea typeface="Times New Roman"/>
              <a:cs typeface="Times New Roman"/>
              <a:sym typeface="Times New Roman"/>
            </a:endParaRPr>
          </a:p>
        </p:txBody>
      </p:sp>
      <p:pic>
        <p:nvPicPr>
          <p:cNvPr id="71" name="Google Shape;71;p14"/>
          <p:cNvPicPr preferRelativeResize="0"/>
          <p:nvPr/>
        </p:nvPicPr>
        <p:blipFill>
          <a:blip r:embed="rId3">
            <a:alphaModFix/>
          </a:blip>
          <a:stretch>
            <a:fillRect/>
          </a:stretch>
        </p:blipFill>
        <p:spPr>
          <a:xfrm>
            <a:off x="4745625" y="2890999"/>
            <a:ext cx="1387575" cy="1040700"/>
          </a:xfrm>
          <a:prstGeom prst="rect">
            <a:avLst/>
          </a:prstGeom>
          <a:noFill/>
          <a:ln>
            <a:noFill/>
          </a:ln>
        </p:spPr>
      </p:pic>
      <p:pic>
        <p:nvPicPr>
          <p:cNvPr id="72" name="Google Shape;72;p14"/>
          <p:cNvPicPr preferRelativeResize="0"/>
          <p:nvPr/>
        </p:nvPicPr>
        <p:blipFill>
          <a:blip r:embed="rId4">
            <a:alphaModFix/>
          </a:blip>
          <a:stretch>
            <a:fillRect/>
          </a:stretch>
        </p:blipFill>
        <p:spPr>
          <a:xfrm>
            <a:off x="6133200" y="3931694"/>
            <a:ext cx="1387575" cy="1040681"/>
          </a:xfrm>
          <a:prstGeom prst="rect">
            <a:avLst/>
          </a:prstGeom>
          <a:noFill/>
          <a:ln>
            <a:noFill/>
          </a:ln>
        </p:spPr>
      </p:pic>
      <p:pic>
        <p:nvPicPr>
          <p:cNvPr id="73" name="Google Shape;73;p14"/>
          <p:cNvPicPr preferRelativeResize="0"/>
          <p:nvPr/>
        </p:nvPicPr>
        <p:blipFill>
          <a:blip r:embed="rId5">
            <a:alphaModFix/>
          </a:blip>
          <a:stretch>
            <a:fillRect/>
          </a:stretch>
        </p:blipFill>
        <p:spPr>
          <a:xfrm>
            <a:off x="7520776" y="2891006"/>
            <a:ext cx="1387575" cy="104068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nvSpPr>
        <p:spPr>
          <a:xfrm>
            <a:off x="0" y="2042792"/>
            <a:ext cx="9144000" cy="46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sp>
        <p:nvSpPr>
          <p:cNvPr id="79" name="Google Shape;79;p15"/>
          <p:cNvSpPr txBox="1"/>
          <p:nvPr/>
        </p:nvSpPr>
        <p:spPr>
          <a:xfrm>
            <a:off x="0" y="0"/>
            <a:ext cx="3000000" cy="39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80" name="Google Shape;80;p15"/>
          <p:cNvPicPr preferRelativeResize="0"/>
          <p:nvPr/>
        </p:nvPicPr>
        <p:blipFill>
          <a:blip r:embed="rId3">
            <a:alphaModFix/>
          </a:blip>
          <a:stretch>
            <a:fillRect/>
          </a:stretch>
        </p:blipFill>
        <p:spPr>
          <a:xfrm>
            <a:off x="2143075" y="945100"/>
            <a:ext cx="4857851" cy="2659200"/>
          </a:xfrm>
          <a:prstGeom prst="rect">
            <a:avLst/>
          </a:prstGeom>
          <a:noFill/>
          <a:ln>
            <a:noFill/>
          </a:ln>
        </p:spPr>
      </p:pic>
      <p:sp>
        <p:nvSpPr>
          <p:cNvPr id="81" name="Google Shape;81;p15"/>
          <p:cNvSpPr txBox="1"/>
          <p:nvPr/>
        </p:nvSpPr>
        <p:spPr>
          <a:xfrm>
            <a:off x="3597750" y="0"/>
            <a:ext cx="1948500" cy="569400"/>
          </a:xfrm>
          <a:prstGeom prst="rect">
            <a:avLst/>
          </a:prstGeom>
          <a:solidFill>
            <a:srgbClr val="FCE5CD"/>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latin typeface="Times New Roman"/>
                <a:ea typeface="Times New Roman"/>
                <a:cs typeface="Times New Roman"/>
                <a:sym typeface="Times New Roman"/>
              </a:rPr>
              <a:t>Mentor piece </a:t>
            </a:r>
            <a:endParaRPr sz="2500">
              <a:latin typeface="Times New Roman"/>
              <a:ea typeface="Times New Roman"/>
              <a:cs typeface="Times New Roman"/>
              <a:sym typeface="Times New Roman"/>
            </a:endParaRPr>
          </a:p>
        </p:txBody>
      </p:sp>
      <p:sp>
        <p:nvSpPr>
          <p:cNvPr id="82" name="Google Shape;82;p15"/>
          <p:cNvSpPr txBox="1"/>
          <p:nvPr/>
        </p:nvSpPr>
        <p:spPr>
          <a:xfrm>
            <a:off x="1576800" y="3980000"/>
            <a:ext cx="5990400" cy="877200"/>
          </a:xfrm>
          <a:prstGeom prst="rect">
            <a:avLst/>
          </a:prstGeom>
          <a:solidFill>
            <a:srgbClr val="FCE5CD"/>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Times New Roman"/>
                <a:ea typeface="Times New Roman"/>
                <a:cs typeface="Times New Roman"/>
                <a:sym typeface="Times New Roman"/>
              </a:rPr>
              <a:t>The point of view of this piece is written from two different perspectives. One is from the Irish famine point of view while the other was inspired by growing up in South Sudan through famine.</a:t>
            </a:r>
            <a:endParaRPr sz="15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