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57" r:id="rId3"/>
    <p:sldId id="258" r:id="rId4"/>
    <p:sldId id="259" r:id="rId5"/>
    <p:sldId id="262"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7A755-9199-48E8-BDCF-0A2ED13F9D9C}" type="datetimeFigureOut">
              <a:rPr lang="en-US" smtClean="0"/>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FE0E5-6999-4E66-A203-AAD0E64C2890}" type="slidenum">
              <a:rPr lang="en-US" smtClean="0"/>
              <a:t>‹#›</a:t>
            </a:fld>
            <a:endParaRPr lang="en-US"/>
          </a:p>
        </p:txBody>
      </p:sp>
    </p:spTree>
    <p:extLst>
      <p:ext uri="{BB962C8B-B14F-4D97-AF65-F5344CB8AC3E}">
        <p14:creationId xmlns:p14="http://schemas.microsoft.com/office/powerpoint/2010/main" val="351910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FE0E5-6999-4E66-A203-AAD0E64C2890}" type="slidenum">
              <a:rPr lang="en-US" smtClean="0"/>
              <a:t>7</a:t>
            </a:fld>
            <a:endParaRPr lang="en-US"/>
          </a:p>
        </p:txBody>
      </p:sp>
    </p:spTree>
    <p:extLst>
      <p:ext uri="{BB962C8B-B14F-4D97-AF65-F5344CB8AC3E}">
        <p14:creationId xmlns:p14="http://schemas.microsoft.com/office/powerpoint/2010/main" val="342229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C24E37F-10FB-4DDD-873E-6D28FA48EC1B}" type="datetimeFigureOut">
              <a:rPr lang="en-US" smtClean="0"/>
              <a:t>5/7/2020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22935A7-D167-4603-AD5E-4C36B67F637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24E37F-10FB-4DDD-873E-6D28FA48EC1B}"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24E37F-10FB-4DDD-873E-6D28FA48EC1B}"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24E37F-10FB-4DDD-873E-6D28FA48EC1B}"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24E37F-10FB-4DDD-873E-6D28FA48EC1B}"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22935A7-D167-4603-AD5E-4C36B67F63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24E37F-10FB-4DDD-873E-6D28FA48EC1B}"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24E37F-10FB-4DDD-873E-6D28FA48EC1B}"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24E37F-10FB-4DDD-873E-6D28FA48EC1B}"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4E37F-10FB-4DDD-873E-6D28FA48EC1B}"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24E37F-10FB-4DDD-873E-6D28FA48EC1B}"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24E37F-10FB-4DDD-873E-6D28FA48EC1B}"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935A7-D167-4603-AD5E-4C36B67F63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C24E37F-10FB-4DDD-873E-6D28FA48EC1B}" type="datetimeFigureOut">
              <a:rPr lang="en-US" smtClean="0"/>
              <a:t>5/7/2020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2935A7-D167-4603-AD5E-4C36B67F63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1828800"/>
          </a:xfrm>
        </p:spPr>
        <p:txBody>
          <a:bodyPr>
            <a:normAutofit fontScale="90000"/>
          </a:bodyPr>
          <a:lstStyle/>
          <a:p>
            <a:r>
              <a:rPr lang="en-US" dirty="0" smtClean="0"/>
              <a:t>True Believers:</a:t>
            </a:r>
            <a:br>
              <a:rPr lang="en-US" dirty="0" smtClean="0"/>
            </a:br>
            <a:r>
              <a:rPr lang="en-US" dirty="0" smtClean="0"/>
              <a:t>A Stan Lee Tribute Documentary</a:t>
            </a:r>
            <a:endParaRPr lang="en-US" dirty="0"/>
          </a:p>
        </p:txBody>
      </p:sp>
      <p:sp>
        <p:nvSpPr>
          <p:cNvPr id="3" name="Subtitle 2"/>
          <p:cNvSpPr>
            <a:spLocks noGrp="1"/>
          </p:cNvSpPr>
          <p:nvPr>
            <p:ph type="subTitle" idx="1"/>
          </p:nvPr>
        </p:nvSpPr>
        <p:spPr>
          <a:xfrm>
            <a:off x="1371600" y="1905000"/>
            <a:ext cx="6400800" cy="1752600"/>
          </a:xfrm>
        </p:spPr>
        <p:txBody>
          <a:bodyPr>
            <a:normAutofit/>
          </a:bodyPr>
          <a:lstStyle/>
          <a:p>
            <a:r>
              <a:rPr lang="en-US" dirty="0" smtClean="0"/>
              <a:t>Written ,Directed, </a:t>
            </a:r>
            <a:r>
              <a:rPr lang="en-US" dirty="0" smtClean="0"/>
              <a:t>Edited </a:t>
            </a:r>
            <a:r>
              <a:rPr lang="en-US" dirty="0" smtClean="0"/>
              <a:t>and </a:t>
            </a:r>
            <a:r>
              <a:rPr lang="en-US" dirty="0" smtClean="0"/>
              <a:t>N</a:t>
            </a:r>
            <a:r>
              <a:rPr lang="en-US" dirty="0" smtClean="0"/>
              <a:t>arrated </a:t>
            </a:r>
            <a:r>
              <a:rPr lang="en-US" dirty="0" smtClean="0"/>
              <a:t>by: Peter Crowder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92" y="3407292"/>
            <a:ext cx="2743200" cy="32983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962400"/>
            <a:ext cx="4090792" cy="2743200"/>
          </a:xfrm>
          <a:prstGeom prst="rect">
            <a:avLst/>
          </a:prstGeom>
        </p:spPr>
      </p:pic>
      <p:pic>
        <p:nvPicPr>
          <p:cNvPr id="1026" name="Picture 2" descr="H:\True Believers Video footage\downloa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24200"/>
            <a:ext cx="194779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44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304800" y="1295400"/>
            <a:ext cx="8503920" cy="4572000"/>
          </a:xfrm>
        </p:spPr>
        <p:txBody>
          <a:bodyPr>
            <a:normAutofit/>
          </a:bodyPr>
          <a:lstStyle/>
          <a:p>
            <a:r>
              <a:rPr lang="en-US" dirty="0" smtClean="0"/>
              <a:t>What I decided to do for my culmination project is to create a documentary movie. (what project is)</a:t>
            </a:r>
          </a:p>
          <a:p>
            <a:r>
              <a:rPr lang="en-US" dirty="0" smtClean="0"/>
              <a:t>My film is called “True Believers: A Stan Lee Tribute film”. It is a tribute to the creator of Marvel Comics, Stan Lee.(what the film is about and its title)</a:t>
            </a:r>
          </a:p>
          <a:p>
            <a:r>
              <a:rPr lang="en-US" dirty="0" smtClean="0"/>
              <a:t>I am the writer, director and narrator of the film. (what I have done for the film)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62400"/>
            <a:ext cx="3581400" cy="283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197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What I plan to discuss in “True Believers” is the history of Stan’s life, his life with creating comics, the people he met along the way, and the people who had gotten to know him, whether it be friends or fans.</a:t>
            </a:r>
          </a:p>
          <a:p>
            <a:r>
              <a:rPr lang="en-US" dirty="0" smtClean="0"/>
              <a:t>The process included gathering a lot of equipment such as cameras (canon, and iPhone), microphones, and editing software(Avid MC</a:t>
            </a:r>
            <a:r>
              <a:rPr lang="en-US" smtClean="0"/>
              <a:t>, iMovie).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76716"/>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86000" cy="163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212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a:t>
            </a:r>
            <a:endParaRPr lang="en-US" dirty="0"/>
          </a:p>
        </p:txBody>
      </p:sp>
      <p:sp>
        <p:nvSpPr>
          <p:cNvPr id="3" name="Content Placeholder 2"/>
          <p:cNvSpPr>
            <a:spLocks noGrp="1"/>
          </p:cNvSpPr>
          <p:nvPr>
            <p:ph idx="1"/>
          </p:nvPr>
        </p:nvSpPr>
        <p:spPr>
          <a:xfrm>
            <a:off x="0" y="1371600"/>
            <a:ext cx="6248400" cy="4953000"/>
          </a:xfrm>
        </p:spPr>
        <p:txBody>
          <a:bodyPr>
            <a:normAutofit fontScale="70000" lnSpcReduction="20000"/>
          </a:bodyPr>
          <a:lstStyle/>
          <a:p>
            <a:r>
              <a:rPr lang="en-US" dirty="0" smtClean="0"/>
              <a:t>I worked on this with a small group of close friends that all agreed to volunteer and help me create this movie. They had a lot of the equipment that I required for making the </a:t>
            </a:r>
            <a:r>
              <a:rPr lang="en-US" dirty="0" smtClean="0"/>
              <a:t>film, since they have their own short film production team.</a:t>
            </a:r>
            <a:endParaRPr lang="en-US" dirty="0" smtClean="0"/>
          </a:p>
          <a:p>
            <a:r>
              <a:rPr lang="en-US" dirty="0" smtClean="0"/>
              <a:t>I had worked on this film throughout the last 6+ months </a:t>
            </a:r>
            <a:r>
              <a:rPr lang="en-US" dirty="0" smtClean="0"/>
              <a:t>gathering </a:t>
            </a:r>
            <a:r>
              <a:rPr lang="en-US" dirty="0" smtClean="0"/>
              <a:t>research, writing the scripts, recording the footage, etc.</a:t>
            </a:r>
          </a:p>
          <a:p>
            <a:r>
              <a:rPr lang="en-US" dirty="0" smtClean="0"/>
              <a:t>All of the footage was done from home and recorded in Brooklyn, New York, which is the basis for many of Stan's works. Many of the people that I interviewed for the film range from friends and close relatives to people I had encountered on the streets. </a:t>
            </a:r>
          </a:p>
          <a:p>
            <a:r>
              <a:rPr lang="en-US" dirty="0" smtClean="0"/>
              <a:t>A lot of the research and information provided for the film was given from research sites, such as biography.com and britannica.com.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042" y="1219200"/>
            <a:ext cx="2362200" cy="31478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900" y="4343400"/>
            <a:ext cx="2222500" cy="2514600"/>
          </a:xfrm>
          <a:prstGeom prst="rect">
            <a:avLst/>
          </a:prstGeom>
        </p:spPr>
      </p:pic>
    </p:spTree>
    <p:extLst>
      <p:ext uri="{BB962C8B-B14F-4D97-AF65-F5344CB8AC3E}">
        <p14:creationId xmlns:p14="http://schemas.microsoft.com/office/powerpoint/2010/main" val="254578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65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endParaRPr lang="en-US" dirty="0"/>
          </a:p>
        </p:txBody>
      </p:sp>
      <p:sp>
        <p:nvSpPr>
          <p:cNvPr id="3" name="Content Placeholder 2"/>
          <p:cNvSpPr>
            <a:spLocks noGrp="1"/>
          </p:cNvSpPr>
          <p:nvPr>
            <p:ph idx="1"/>
          </p:nvPr>
        </p:nvSpPr>
        <p:spPr>
          <a:xfrm>
            <a:off x="1733550" y="1527048"/>
            <a:ext cx="7072122" cy="5102352"/>
          </a:xfrm>
        </p:spPr>
        <p:txBody>
          <a:bodyPr>
            <a:normAutofit fontScale="92500" lnSpcReduction="20000"/>
          </a:bodyPr>
          <a:lstStyle/>
          <a:p>
            <a:r>
              <a:rPr lang="en-US" dirty="0" smtClean="0"/>
              <a:t>First, I had to gather research on the history of Stan’s life and the roads he took to get where he was.</a:t>
            </a:r>
            <a:endParaRPr lang="en-US" dirty="0"/>
          </a:p>
          <a:p>
            <a:r>
              <a:rPr lang="en-US" dirty="0" smtClean="0"/>
              <a:t>Next, I created a list of people to interview, as well as a list of questions for them to answer while I interview them.</a:t>
            </a:r>
          </a:p>
          <a:p>
            <a:r>
              <a:rPr lang="en-US" dirty="0" smtClean="0"/>
              <a:t>Then I recorded footage of interviews at different locations, establishing shots, narrations, as well as gathering images of Stan, his characters, and many important factors in his life.</a:t>
            </a:r>
            <a:r>
              <a:rPr lang="en-US" dirty="0"/>
              <a:t> </a:t>
            </a:r>
            <a:r>
              <a:rPr lang="en-US" dirty="0" smtClean="0"/>
              <a:t>This took several months and many small reshoots.</a:t>
            </a:r>
          </a:p>
          <a:p>
            <a:r>
              <a:rPr lang="en-US" dirty="0" smtClean="0"/>
              <a:t>Lastly, I had to edit the film together and set the shots correctly.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33550" cy="2638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 y="2819400"/>
            <a:ext cx="1907275" cy="4003343"/>
          </a:xfrm>
          <a:prstGeom prst="rect">
            <a:avLst/>
          </a:prstGeom>
        </p:spPr>
      </p:pic>
    </p:spTree>
    <p:extLst>
      <p:ext uri="{BB962C8B-B14F-4D97-AF65-F5344CB8AC3E}">
        <p14:creationId xmlns:p14="http://schemas.microsoft.com/office/powerpoint/2010/main" val="1573575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 feel now about the project.</a:t>
            </a:r>
            <a:endParaRPr lang="en-US" dirty="0"/>
          </a:p>
        </p:txBody>
      </p:sp>
      <p:sp>
        <p:nvSpPr>
          <p:cNvPr id="3" name="Content Placeholder 2"/>
          <p:cNvSpPr>
            <a:spLocks noGrp="1"/>
          </p:cNvSpPr>
          <p:nvPr>
            <p:ph idx="1"/>
          </p:nvPr>
        </p:nvSpPr>
        <p:spPr>
          <a:xfrm>
            <a:off x="457200" y="1295400"/>
            <a:ext cx="8229600" cy="4709160"/>
          </a:xfrm>
        </p:spPr>
        <p:txBody>
          <a:bodyPr>
            <a:normAutofit/>
          </a:bodyPr>
          <a:lstStyle/>
          <a:p>
            <a:r>
              <a:rPr lang="en-US" dirty="0" smtClean="0"/>
              <a:t>After completing this project. I feel acceptingly proud of myself that I was able to make something this phenomenal, and I am certain that Mr. Lee would agree.</a:t>
            </a:r>
          </a:p>
          <a:p>
            <a:r>
              <a:rPr lang="en-US" dirty="0" smtClean="0"/>
              <a:t>The conclusion that I came up to is to be happy with the work that you created. Because, even if people might not like it, you can at least be glad you made something that you enjoy, and you got to do it with others. </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07424"/>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803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11885</TotalTime>
  <Words>519</Words>
  <Application>Microsoft Office PowerPoint</Application>
  <PresentationFormat>On-screen Show (4:3)</PresentationFormat>
  <Paragraphs>23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True Believers: A Stan Lee Tribute Documentary</vt:lpstr>
      <vt:lpstr>Introduction</vt:lpstr>
      <vt:lpstr>Overview</vt:lpstr>
      <vt:lpstr>Basic Information</vt:lpstr>
      <vt:lpstr>PowerPoint Presentation</vt:lpstr>
      <vt:lpstr>Process </vt:lpstr>
      <vt:lpstr>How I feel now about the project.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Crowder</dc:creator>
  <cp:lastModifiedBy>Michelle Benitez</cp:lastModifiedBy>
  <cp:revision>20</cp:revision>
  <dcterms:created xsi:type="dcterms:W3CDTF">2020-04-16T06:17:16Z</dcterms:created>
  <dcterms:modified xsi:type="dcterms:W3CDTF">2020-05-10T16:06:32Z</dcterms:modified>
</cp:coreProperties>
</file>