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Roboto"/>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CenturyGothic-italic.fntdata"/><Relationship Id="rId10" Type="http://schemas.openxmlformats.org/officeDocument/2006/relationships/slide" Target="slides/slide5.xml"/><Relationship Id="rId32"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729f9cc2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729f9cc2d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729f9cc2d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729f9cc2d0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29f9cc2d0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729f9cc2d0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729f9cc2d0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729f9cc2d0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729f9cc2d0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729f9cc2d0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729f9cc2d0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729f9cc2d0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Image">
  <p:cSld name="Title Slide with Image">
    <p:spTree>
      <p:nvGrpSpPr>
        <p:cNvPr id="15" name="Shape 15"/>
        <p:cNvGrpSpPr/>
        <p:nvPr/>
      </p:nvGrpSpPr>
      <p:grpSpPr>
        <a:xfrm>
          <a:off x="0" y="0"/>
          <a:ext cx="0" cy="0"/>
          <a:chOff x="0" y="0"/>
          <a:chExt cx="0" cy="0"/>
        </a:xfrm>
      </p:grpSpPr>
      <p:sp>
        <p:nvSpPr>
          <p:cNvPr id="16" name="Google Shape;16;p2"/>
          <p:cNvSpPr txBox="1"/>
          <p:nvPr>
            <p:ph type="title"/>
          </p:nvPr>
        </p:nvSpPr>
        <p:spPr>
          <a:xfrm>
            <a:off x="758588" y="1436921"/>
            <a:ext cx="5690680" cy="151735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786259" y="5096662"/>
            <a:ext cx="4367531" cy="9498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800"/>
              <a:buNone/>
              <a:defRPr b="0" i="0" sz="2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p:nvPr/>
        </p:nvSpPr>
        <p:spPr>
          <a:xfrm>
            <a:off x="8069104" y="5422164"/>
            <a:ext cx="736673" cy="736673"/>
          </a:xfrm>
          <a:custGeom>
            <a:rect b="b" l="l" r="r" t="t"/>
            <a:pathLst>
              <a:path extrusionOk="0" h="736672" w="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2"/>
          <p:cNvSpPr/>
          <p:nvPr/>
        </p:nvSpPr>
        <p:spPr>
          <a:xfrm>
            <a:off x="9029960" y="3463631"/>
            <a:ext cx="3175313" cy="2946690"/>
          </a:xfrm>
          <a:custGeom>
            <a:rect b="b" l="l" r="r" t="t"/>
            <a:pathLst>
              <a:path extrusionOk="0" h="2946690" w="3175312">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 name="Google Shape;20;p2"/>
          <p:cNvSpPr/>
          <p:nvPr/>
        </p:nvSpPr>
        <p:spPr>
          <a:xfrm>
            <a:off x="11043829" y="4566099"/>
            <a:ext cx="1155814" cy="863685"/>
          </a:xfrm>
          <a:custGeom>
            <a:rect b="b" l="l" r="r" t="t"/>
            <a:pathLst>
              <a:path extrusionOk="0" h="863685" w="1155813">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 name="Google Shape;21;p2"/>
          <p:cNvSpPr/>
          <p:nvPr/>
        </p:nvSpPr>
        <p:spPr>
          <a:xfrm>
            <a:off x="10743661" y="-1689"/>
            <a:ext cx="1447943" cy="1003399"/>
          </a:xfrm>
          <a:custGeom>
            <a:rect b="b" l="l" r="r" t="t"/>
            <a:pathLst>
              <a:path extrusionOk="0" h="1003398" w="1447942">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 name="Google Shape;22;p2"/>
          <p:cNvSpPr/>
          <p:nvPr/>
        </p:nvSpPr>
        <p:spPr>
          <a:xfrm>
            <a:off x="6536780" y="-12701"/>
            <a:ext cx="4978890" cy="2133810"/>
          </a:xfrm>
          <a:custGeom>
            <a:rect b="b" l="l" r="r" t="t"/>
            <a:pathLst>
              <a:path extrusionOk="0" h="2133810" w="497889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 name="Google Shape;23;p2"/>
          <p:cNvSpPr/>
          <p:nvPr/>
        </p:nvSpPr>
        <p:spPr>
          <a:xfrm>
            <a:off x="6518963" y="-12701"/>
            <a:ext cx="5029695" cy="2146511"/>
          </a:xfrm>
          <a:custGeom>
            <a:rect b="b" l="l" r="r" t="t"/>
            <a:pathLst>
              <a:path extrusionOk="0" h="2146511" w="5029695">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2"/>
          <p:cNvSpPr txBox="1"/>
          <p:nvPr>
            <p:ph idx="2" type="body"/>
          </p:nvPr>
        </p:nvSpPr>
        <p:spPr>
          <a:xfrm>
            <a:off x="786259" y="3425363"/>
            <a:ext cx="3629300" cy="9498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2800"/>
              <a:buNone/>
              <a:defRPr b="1" i="0" sz="2800"/>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
          <p:cNvSpPr/>
          <p:nvPr/>
        </p:nvSpPr>
        <p:spPr>
          <a:xfrm>
            <a:off x="895717" y="3124629"/>
            <a:ext cx="2158296" cy="151200"/>
          </a:xfrm>
          <a:custGeom>
            <a:rect b="b" l="l" r="r" t="t"/>
            <a:pathLst>
              <a:path extrusionOk="0" h="165045" w="215829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 name="Google Shape;26;p2"/>
          <p:cNvSpPr/>
          <p:nvPr/>
        </p:nvSpPr>
        <p:spPr>
          <a:xfrm>
            <a:off x="-7816" y="5057878"/>
            <a:ext cx="715108" cy="949829"/>
          </a:xfrm>
          <a:custGeom>
            <a:rect b="b" l="l" r="r" t="t"/>
            <a:pathLst>
              <a:path extrusionOk="0" h="1015200" w="7236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2"/>
          <p:cNvSpPr/>
          <p:nvPr>
            <p:ph idx="3" type="pic"/>
          </p:nvPr>
        </p:nvSpPr>
        <p:spPr>
          <a:xfrm>
            <a:off x="4614953" y="0"/>
            <a:ext cx="7585924" cy="594957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Slide">
  <p:cSld name="Table Slide">
    <p:spTree>
      <p:nvGrpSpPr>
        <p:cNvPr id="172" name="Shape 172"/>
        <p:cNvGrpSpPr/>
        <p:nvPr/>
      </p:nvGrpSpPr>
      <p:grpSpPr>
        <a:xfrm>
          <a:off x="0" y="0"/>
          <a:ext cx="0" cy="0"/>
          <a:chOff x="0" y="0"/>
          <a:chExt cx="0" cy="0"/>
        </a:xfrm>
      </p:grpSpPr>
      <p:sp>
        <p:nvSpPr>
          <p:cNvPr id="173" name="Google Shape;173;p11"/>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11"/>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11"/>
          <p:cNvSpPr txBox="1"/>
          <p:nvPr>
            <p:ph type="title"/>
          </p:nvPr>
        </p:nvSpPr>
        <p:spPr>
          <a:xfrm>
            <a:off x="811744" y="2134675"/>
            <a:ext cx="3403308" cy="6762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11"/>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1"/>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11"/>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9" name="Google Shape;179;p11"/>
          <p:cNvSpPr txBox="1"/>
          <p:nvPr>
            <p:ph idx="1" type="body"/>
          </p:nvPr>
        </p:nvSpPr>
        <p:spPr>
          <a:xfrm>
            <a:off x="809405" y="3252275"/>
            <a:ext cx="3396171" cy="1846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0" name="Google Shape;180;p11"/>
          <p:cNvGrpSpPr/>
          <p:nvPr/>
        </p:nvGrpSpPr>
        <p:grpSpPr>
          <a:xfrm flipH="1">
            <a:off x="-5568" y="-7969"/>
            <a:ext cx="2199425" cy="1945482"/>
            <a:chOff x="9994666" y="-7969"/>
            <a:chExt cx="2199425" cy="1945482"/>
          </a:xfrm>
        </p:grpSpPr>
        <p:sp>
          <p:nvSpPr>
            <p:cNvPr id="181" name="Google Shape;181;p11"/>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1"/>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11"/>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11"/>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11"/>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11"/>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87" name="Google Shape;187;p11"/>
          <p:cNvSpPr/>
          <p:nvPr/>
        </p:nvSpPr>
        <p:spPr>
          <a:xfrm>
            <a:off x="895660" y="2912161"/>
            <a:ext cx="2781900" cy="165305"/>
          </a:xfrm>
          <a:custGeom>
            <a:rect b="b" l="l" r="r" t="t"/>
            <a:pathLst>
              <a:path extrusionOk="0" h="165304" w="2781900">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Content">
  <p:cSld name="Video Content">
    <p:spTree>
      <p:nvGrpSpPr>
        <p:cNvPr id="188" name="Shape 188"/>
        <p:cNvGrpSpPr/>
        <p:nvPr/>
      </p:nvGrpSpPr>
      <p:grpSpPr>
        <a:xfrm>
          <a:off x="0" y="0"/>
          <a:ext cx="0" cy="0"/>
          <a:chOff x="0" y="0"/>
          <a:chExt cx="0" cy="0"/>
        </a:xfrm>
      </p:grpSpPr>
      <p:sp>
        <p:nvSpPr>
          <p:cNvPr id="189" name="Google Shape;189;p12"/>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12"/>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12"/>
          <p:cNvSpPr/>
          <p:nvPr>
            <p:ph idx="2" type="media"/>
          </p:nvPr>
        </p:nvSpPr>
        <p:spPr>
          <a:xfrm>
            <a:off x="911225" y="908050"/>
            <a:ext cx="10369550" cy="46609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2" name="Google Shape;192;p12"/>
          <p:cNvSpPr txBox="1"/>
          <p:nvPr>
            <p:ph idx="11" type="ftr"/>
          </p:nvPr>
        </p:nvSpPr>
        <p:spPr>
          <a:xfrm>
            <a:off x="812290" y="5797769"/>
            <a:ext cx="23881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12"/>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94" name="Google Shape;194;p12"/>
          <p:cNvSpPr/>
          <p:nvPr/>
        </p:nvSpPr>
        <p:spPr>
          <a:xfrm>
            <a:off x="8807428" y="2003790"/>
            <a:ext cx="775201" cy="774776"/>
          </a:xfrm>
          <a:custGeom>
            <a:rect b="b" l="l" r="r" t="t"/>
            <a:pathLst>
              <a:path extrusionOk="0" h="774776" w="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12"/>
          <p:cNvSpPr/>
          <p:nvPr/>
        </p:nvSpPr>
        <p:spPr>
          <a:xfrm>
            <a:off x="9780046" y="430740"/>
            <a:ext cx="2414562" cy="2578354"/>
          </a:xfrm>
          <a:custGeom>
            <a:rect b="b" l="l" r="r" t="t"/>
            <a:pathLst>
              <a:path extrusionOk="0" h="2578354" w="2413237">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2"/>
          <p:cNvSpPr/>
          <p:nvPr/>
        </p:nvSpPr>
        <p:spPr>
          <a:xfrm>
            <a:off x="9762774" y="410418"/>
            <a:ext cx="2439977" cy="2616458"/>
          </a:xfrm>
          <a:custGeom>
            <a:rect b="b" l="l" r="r" t="t"/>
            <a:pathLst>
              <a:path extrusionOk="0" h="2616457" w="2438640">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12"/>
          <p:cNvSpPr/>
          <p:nvPr/>
        </p:nvSpPr>
        <p:spPr>
          <a:xfrm>
            <a:off x="7340981" y="-16344"/>
            <a:ext cx="4854539" cy="2273524"/>
          </a:xfrm>
          <a:custGeom>
            <a:rect b="b" l="l" r="r" t="t"/>
            <a:pathLst>
              <a:path extrusionOk="0" h="2273523" w="4851877">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2"/>
          <p:cNvSpPr/>
          <p:nvPr/>
        </p:nvSpPr>
        <p:spPr>
          <a:xfrm>
            <a:off x="7327556" y="-16344"/>
            <a:ext cx="4867247" cy="2298926"/>
          </a:xfrm>
          <a:custGeom>
            <a:rect b="b" l="l" r="r" t="t"/>
            <a:pathLst>
              <a:path extrusionOk="0" h="2298926" w="4864578">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2"/>
          <p:cNvSpPr txBox="1"/>
          <p:nvPr>
            <p:ph type="title"/>
          </p:nvPr>
        </p:nvSpPr>
        <p:spPr>
          <a:xfrm>
            <a:off x="2412986" y="5707145"/>
            <a:ext cx="7366027" cy="853993"/>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1800"/>
              <a:buFont typeface="Arial"/>
              <a:buNone/>
              <a:defRPr sz="18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00" name="Google Shape;200;p12"/>
          <p:cNvGrpSpPr/>
          <p:nvPr/>
        </p:nvGrpSpPr>
        <p:grpSpPr>
          <a:xfrm>
            <a:off x="-18799" y="2319272"/>
            <a:ext cx="2884236" cy="2824836"/>
            <a:chOff x="-18799" y="2319272"/>
            <a:chExt cx="2884236" cy="2824836"/>
          </a:xfrm>
        </p:grpSpPr>
        <p:sp>
          <p:nvSpPr>
            <p:cNvPr id="201" name="Google Shape;201;p12"/>
            <p:cNvSpPr/>
            <p:nvPr/>
          </p:nvSpPr>
          <p:spPr>
            <a:xfrm>
              <a:off x="-18799" y="2336694"/>
              <a:ext cx="2871530" cy="2299765"/>
            </a:xfrm>
            <a:custGeom>
              <a:rect b="b" l="l" r="r" t="t"/>
              <a:pathLst>
                <a:path extrusionOk="0" h="2299764" w="2871529">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2"/>
            <p:cNvSpPr/>
            <p:nvPr/>
          </p:nvSpPr>
          <p:spPr>
            <a:xfrm>
              <a:off x="-18799" y="2319272"/>
              <a:ext cx="2884236" cy="2337882"/>
            </a:xfrm>
            <a:custGeom>
              <a:rect b="b" l="l" r="r" t="t"/>
              <a:pathLst>
                <a:path extrusionOk="0" h="2337882" w="2884235">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12"/>
            <p:cNvSpPr/>
            <p:nvPr/>
          </p:nvSpPr>
          <p:spPr>
            <a:xfrm>
              <a:off x="-18799" y="3968979"/>
              <a:ext cx="1766118" cy="1156235"/>
            </a:xfrm>
            <a:custGeom>
              <a:rect b="b" l="l" r="r" t="t"/>
              <a:pathLst>
                <a:path extrusionOk="0" h="1156235" w="1766117">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12"/>
            <p:cNvSpPr/>
            <p:nvPr/>
          </p:nvSpPr>
          <p:spPr>
            <a:xfrm>
              <a:off x="-18799" y="3949755"/>
              <a:ext cx="1778824" cy="1194353"/>
            </a:xfrm>
            <a:custGeom>
              <a:rect b="b" l="l" r="r" t="t"/>
              <a:pathLst>
                <a:path extrusionOk="0" h="1194352" w="1778823">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slide">
  <p:cSld name="Thanks slide">
    <p:spTree>
      <p:nvGrpSpPr>
        <p:cNvPr id="205" name="Shape 205"/>
        <p:cNvGrpSpPr/>
        <p:nvPr/>
      </p:nvGrpSpPr>
      <p:grpSpPr>
        <a:xfrm>
          <a:off x="0" y="0"/>
          <a:ext cx="0" cy="0"/>
          <a:chOff x="0" y="0"/>
          <a:chExt cx="0" cy="0"/>
        </a:xfrm>
      </p:grpSpPr>
      <p:sp>
        <p:nvSpPr>
          <p:cNvPr id="206" name="Google Shape;206;p13"/>
          <p:cNvSpPr/>
          <p:nvPr>
            <p:ph idx="2" type="pic"/>
          </p:nvPr>
        </p:nvSpPr>
        <p:spPr>
          <a:xfrm>
            <a:off x="5245189" y="1"/>
            <a:ext cx="6943003" cy="59346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13"/>
          <p:cNvSpPr txBox="1"/>
          <p:nvPr>
            <p:ph type="title"/>
          </p:nvPr>
        </p:nvSpPr>
        <p:spPr>
          <a:xfrm>
            <a:off x="814944" y="453050"/>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13"/>
          <p:cNvSpPr/>
          <p:nvPr/>
        </p:nvSpPr>
        <p:spPr>
          <a:xfrm>
            <a:off x="8704586" y="5422906"/>
            <a:ext cx="736600" cy="736600"/>
          </a:xfrm>
          <a:custGeom>
            <a:rect b="b" l="l" r="r" t="t"/>
            <a:pathLst>
              <a:path extrusionOk="0" h="736600" w="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3"/>
          <p:cNvSpPr/>
          <p:nvPr/>
        </p:nvSpPr>
        <p:spPr>
          <a:xfrm>
            <a:off x="9659429" y="3776986"/>
            <a:ext cx="2540000" cy="2628900"/>
          </a:xfrm>
          <a:custGeom>
            <a:rect b="b" l="l" r="r" t="t"/>
            <a:pathLst>
              <a:path extrusionOk="0" h="2628900" w="25400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13"/>
          <p:cNvSpPr txBox="1"/>
          <p:nvPr>
            <p:ph idx="1" type="body"/>
          </p:nvPr>
        </p:nvSpPr>
        <p:spPr>
          <a:xfrm>
            <a:off x="824420" y="3955665"/>
            <a:ext cx="4367531" cy="52471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2800"/>
              <a:buNone/>
              <a:defRPr b="1" i="0" sz="2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13"/>
          <p:cNvSpPr txBox="1"/>
          <p:nvPr>
            <p:ph idx="3" type="body"/>
          </p:nvPr>
        </p:nvSpPr>
        <p:spPr>
          <a:xfrm>
            <a:off x="824420" y="4633361"/>
            <a:ext cx="4367531"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13"/>
          <p:cNvSpPr txBox="1"/>
          <p:nvPr>
            <p:ph idx="4" type="body"/>
          </p:nvPr>
        </p:nvSpPr>
        <p:spPr>
          <a:xfrm>
            <a:off x="824420" y="4892976"/>
            <a:ext cx="4367531"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500"/>
              <a:buNone/>
              <a:defRPr b="1" i="0" sz="25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13"/>
          <p:cNvSpPr txBox="1"/>
          <p:nvPr>
            <p:ph idx="5" type="body"/>
          </p:nvPr>
        </p:nvSpPr>
        <p:spPr>
          <a:xfrm>
            <a:off x="824420" y="5334299"/>
            <a:ext cx="4367531"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13"/>
          <p:cNvSpPr txBox="1"/>
          <p:nvPr>
            <p:ph idx="6" type="body"/>
          </p:nvPr>
        </p:nvSpPr>
        <p:spPr>
          <a:xfrm>
            <a:off x="824420" y="5593914"/>
            <a:ext cx="4367531"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500"/>
              <a:buNone/>
              <a:defRPr b="1" i="0" sz="25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13"/>
          <p:cNvSpPr/>
          <p:nvPr/>
        </p:nvSpPr>
        <p:spPr>
          <a:xfrm>
            <a:off x="900978" y="1561556"/>
            <a:ext cx="2973890" cy="165305"/>
          </a:xfrm>
          <a:custGeom>
            <a:rect b="b" l="l" r="r" t="t"/>
            <a:pathLst>
              <a:path extrusionOk="0" h="165304" w="2973890">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13"/>
          <p:cNvSpPr/>
          <p:nvPr/>
        </p:nvSpPr>
        <p:spPr>
          <a:xfrm>
            <a:off x="7172412" y="-12694"/>
            <a:ext cx="4978400" cy="2133600"/>
          </a:xfrm>
          <a:custGeom>
            <a:rect b="b" l="l" r="r" t="t"/>
            <a:pathLst>
              <a:path extrusionOk="0" h="2133600" w="49784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17" name="Shape 217"/>
        <p:cNvGrpSpPr/>
        <p:nvPr/>
      </p:nvGrpSpPr>
      <p:grpSpPr>
        <a:xfrm>
          <a:off x="0" y="0"/>
          <a:ext cx="0" cy="0"/>
          <a:chOff x="0" y="0"/>
          <a:chExt cx="0" cy="0"/>
        </a:xfrm>
      </p:grpSpPr>
      <p:sp>
        <p:nvSpPr>
          <p:cNvPr id="218" name="Google Shape;218;p14"/>
          <p:cNvSpPr txBox="1"/>
          <p:nvPr>
            <p:ph type="title"/>
          </p:nvPr>
        </p:nvSpPr>
        <p:spPr>
          <a:xfrm>
            <a:off x="758588" y="1436921"/>
            <a:ext cx="5690680" cy="151735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14"/>
          <p:cNvSpPr/>
          <p:nvPr/>
        </p:nvSpPr>
        <p:spPr>
          <a:xfrm>
            <a:off x="8069104" y="5422164"/>
            <a:ext cx="736673" cy="736673"/>
          </a:xfrm>
          <a:custGeom>
            <a:rect b="b" l="l" r="r" t="t"/>
            <a:pathLst>
              <a:path extrusionOk="0" h="736672" w="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4"/>
          <p:cNvSpPr/>
          <p:nvPr/>
        </p:nvSpPr>
        <p:spPr>
          <a:xfrm>
            <a:off x="9029960" y="3463631"/>
            <a:ext cx="3175313" cy="2946690"/>
          </a:xfrm>
          <a:custGeom>
            <a:rect b="b" l="l" r="r" t="t"/>
            <a:pathLst>
              <a:path extrusionOk="0" h="2946690" w="3175312">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14"/>
          <p:cNvSpPr/>
          <p:nvPr/>
        </p:nvSpPr>
        <p:spPr>
          <a:xfrm>
            <a:off x="11043829" y="4566099"/>
            <a:ext cx="1155814" cy="863685"/>
          </a:xfrm>
          <a:custGeom>
            <a:rect b="b" l="l" r="r" t="t"/>
            <a:pathLst>
              <a:path extrusionOk="0" h="863685" w="1155813">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14"/>
          <p:cNvSpPr/>
          <p:nvPr/>
        </p:nvSpPr>
        <p:spPr>
          <a:xfrm>
            <a:off x="10743661" y="-1689"/>
            <a:ext cx="1447943" cy="1003399"/>
          </a:xfrm>
          <a:custGeom>
            <a:rect b="b" l="l" r="r" t="t"/>
            <a:pathLst>
              <a:path extrusionOk="0" h="1003398" w="1447942">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14"/>
          <p:cNvSpPr/>
          <p:nvPr/>
        </p:nvSpPr>
        <p:spPr>
          <a:xfrm>
            <a:off x="6536780" y="-12701"/>
            <a:ext cx="4978890" cy="2133810"/>
          </a:xfrm>
          <a:custGeom>
            <a:rect b="b" l="l" r="r" t="t"/>
            <a:pathLst>
              <a:path extrusionOk="0" h="2133810" w="497889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14"/>
          <p:cNvSpPr/>
          <p:nvPr/>
        </p:nvSpPr>
        <p:spPr>
          <a:xfrm>
            <a:off x="6518963" y="-12701"/>
            <a:ext cx="5029695" cy="2146511"/>
          </a:xfrm>
          <a:custGeom>
            <a:rect b="b" l="l" r="r" t="t"/>
            <a:pathLst>
              <a:path extrusionOk="0" h="2146511" w="5029695">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4"/>
          <p:cNvSpPr/>
          <p:nvPr/>
        </p:nvSpPr>
        <p:spPr>
          <a:xfrm>
            <a:off x="895717" y="3124629"/>
            <a:ext cx="2158296" cy="151200"/>
          </a:xfrm>
          <a:custGeom>
            <a:rect b="b" l="l" r="r" t="t"/>
            <a:pathLst>
              <a:path extrusionOk="0" h="165045" w="215829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4"/>
          <p:cNvSpPr/>
          <p:nvPr/>
        </p:nvSpPr>
        <p:spPr>
          <a:xfrm>
            <a:off x="-7816" y="5057878"/>
            <a:ext cx="715108" cy="949829"/>
          </a:xfrm>
          <a:custGeom>
            <a:rect b="b" l="l" r="r" t="t"/>
            <a:pathLst>
              <a:path extrusionOk="0" h="1015200" w="7236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4"/>
          <p:cNvSpPr txBox="1"/>
          <p:nvPr>
            <p:ph idx="1" type="subTitle"/>
          </p:nvPr>
        </p:nvSpPr>
        <p:spPr>
          <a:xfrm>
            <a:off x="758588" y="3429000"/>
            <a:ext cx="3629300" cy="946192"/>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accent1"/>
              </a:buClr>
              <a:buSzPts val="2800"/>
              <a:buNone/>
              <a:defRPr b="1" i="0"/>
            </a:lvl1pPr>
            <a:lvl2pPr lvl="1" algn="l">
              <a:lnSpc>
                <a:spcPct val="90000"/>
              </a:lnSpc>
              <a:spcBef>
                <a:spcPts val="500"/>
              </a:spcBef>
              <a:spcAft>
                <a:spcPts val="0"/>
              </a:spcAft>
              <a:buClr>
                <a:schemeClr val="accent1"/>
              </a:buClr>
              <a:buSzPts val="1800"/>
              <a:buChar char="•"/>
              <a:defRPr/>
            </a:lvl2pPr>
            <a:lvl3pPr lvl="2" algn="l">
              <a:lnSpc>
                <a:spcPct val="90000"/>
              </a:lnSpc>
              <a:spcBef>
                <a:spcPts val="500"/>
              </a:spcBef>
              <a:spcAft>
                <a:spcPts val="0"/>
              </a:spcAft>
              <a:buClr>
                <a:schemeClr val="accent1"/>
              </a:buClr>
              <a:buSzPts val="1800"/>
              <a:buChar char="•"/>
              <a:defRPr/>
            </a:lvl3pPr>
            <a:lvl4pPr lvl="3" algn="l">
              <a:lnSpc>
                <a:spcPct val="90000"/>
              </a:lnSpc>
              <a:spcBef>
                <a:spcPts val="500"/>
              </a:spcBef>
              <a:spcAft>
                <a:spcPts val="0"/>
              </a:spcAft>
              <a:buClr>
                <a:schemeClr val="accent1"/>
              </a:buClr>
              <a:buSzPts val="1800"/>
              <a:buChar char="•"/>
              <a:defRPr/>
            </a:lvl4pPr>
            <a:lvl5pPr lvl="4" algn="l">
              <a:lnSpc>
                <a:spcPct val="90000"/>
              </a:lnSpc>
              <a:spcBef>
                <a:spcPts val="500"/>
              </a:spcBef>
              <a:spcAft>
                <a:spcPts val="0"/>
              </a:spcAft>
              <a:buClr>
                <a:schemeClr val="accent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228" name="Shape 228"/>
        <p:cNvGrpSpPr/>
        <p:nvPr/>
      </p:nvGrpSpPr>
      <p:grpSpPr>
        <a:xfrm>
          <a:off x="0" y="0"/>
          <a:ext cx="0" cy="0"/>
          <a:chOff x="0" y="0"/>
          <a:chExt cx="0" cy="0"/>
        </a:xfrm>
      </p:grpSpPr>
      <p:sp>
        <p:nvSpPr>
          <p:cNvPr id="229" name="Google Shape;229;p15"/>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5"/>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5"/>
          <p:cNvSpPr/>
          <p:nvPr/>
        </p:nvSpPr>
        <p:spPr>
          <a:xfrm>
            <a:off x="7998821" y="1645349"/>
            <a:ext cx="4196737" cy="1001638"/>
          </a:xfrm>
          <a:custGeom>
            <a:rect b="b" l="l" r="r" t="t"/>
            <a:pathLst>
              <a:path extrusionOk="0" h="752475" w="31527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5"/>
          <p:cNvSpPr/>
          <p:nvPr/>
        </p:nvSpPr>
        <p:spPr>
          <a:xfrm>
            <a:off x="12186920" y="2632655"/>
            <a:ext cx="5081" cy="25381"/>
          </a:xfrm>
          <a:custGeom>
            <a:rect b="b" l="l" r="r" t="t"/>
            <a:pathLst>
              <a:path extrusionOk="0" h="25381" w="5081">
                <a:moveTo>
                  <a:pt x="0" y="0"/>
                </a:moveTo>
                <a:lnTo>
                  <a:pt x="5081" y="0"/>
                </a:lnTo>
                <a:lnTo>
                  <a:pt x="5081" y="25381"/>
                </a:lnTo>
                <a:lnTo>
                  <a:pt x="0" y="25381"/>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5"/>
          <p:cNvSpPr txBox="1"/>
          <p:nvPr>
            <p:ph type="ctrTitle"/>
          </p:nvPr>
        </p:nvSpPr>
        <p:spPr>
          <a:xfrm>
            <a:off x="781987" y="793172"/>
            <a:ext cx="9144000" cy="65562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b="1" sz="4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15"/>
          <p:cNvSpPr txBox="1"/>
          <p:nvPr>
            <p:ph idx="1" type="subTitle"/>
          </p:nvPr>
        </p:nvSpPr>
        <p:spPr>
          <a:xfrm>
            <a:off x="795772" y="1877051"/>
            <a:ext cx="6843278" cy="496223"/>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accent1"/>
              </a:buClr>
              <a:buSzPts val="1800"/>
              <a:buNone/>
              <a:defRPr b="1" i="0" sz="180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5" name="Google Shape;235;p15"/>
          <p:cNvSpPr/>
          <p:nvPr/>
        </p:nvSpPr>
        <p:spPr>
          <a:xfrm>
            <a:off x="903223" y="1550951"/>
            <a:ext cx="3273552" cy="151200"/>
          </a:xfrm>
          <a:custGeom>
            <a:rect b="b" l="l" r="r" t="t"/>
            <a:pathLst>
              <a:path extrusionOk="0" h="114300" w="2447925">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5"/>
          <p:cNvSpPr/>
          <p:nvPr/>
        </p:nvSpPr>
        <p:spPr>
          <a:xfrm>
            <a:off x="3899957" y="4662943"/>
            <a:ext cx="8292043" cy="760738"/>
          </a:xfrm>
          <a:custGeom>
            <a:rect b="b" l="l" r="r" t="t"/>
            <a:pathLst>
              <a:path extrusionOk="0" h="571500" w="622935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5"/>
          <p:cNvSpPr/>
          <p:nvPr/>
        </p:nvSpPr>
        <p:spPr>
          <a:xfrm>
            <a:off x="3909848" y="4665641"/>
            <a:ext cx="8277071" cy="257213"/>
          </a:xfrm>
          <a:custGeom>
            <a:rect b="b" l="l" r="r" t="t"/>
            <a:pathLst>
              <a:path extrusionOk="0" h="257213" w="8277071">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5"/>
          <p:cNvSpPr/>
          <p:nvPr/>
        </p:nvSpPr>
        <p:spPr>
          <a:xfrm>
            <a:off x="12186919" y="4665641"/>
            <a:ext cx="5081" cy="25380"/>
          </a:xfrm>
          <a:custGeom>
            <a:rect b="b" l="l" r="r" t="t"/>
            <a:pathLst>
              <a:path extrusionOk="0" h="25380" w="5081">
                <a:moveTo>
                  <a:pt x="0" y="0"/>
                </a:moveTo>
                <a:lnTo>
                  <a:pt x="5081" y="0"/>
                </a:lnTo>
                <a:lnTo>
                  <a:pt x="5081" y="25380"/>
                </a:lnTo>
                <a:lnTo>
                  <a:pt x="0" y="2538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5"/>
          <p:cNvSpPr/>
          <p:nvPr/>
        </p:nvSpPr>
        <p:spPr>
          <a:xfrm>
            <a:off x="3905233" y="4922854"/>
            <a:ext cx="8286767" cy="513089"/>
          </a:xfrm>
          <a:custGeom>
            <a:rect b="b" l="l" r="r" t="t"/>
            <a:pathLst>
              <a:path extrusionOk="0" h="513089" w="8286767">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15"/>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15"/>
          <p:cNvSpPr txBox="1"/>
          <p:nvPr>
            <p:ph idx="11" type="ftr"/>
          </p:nvPr>
        </p:nvSpPr>
        <p:spPr>
          <a:xfrm>
            <a:off x="812290" y="5816819"/>
            <a:ext cx="339876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5"/>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43" name="Shape 243"/>
        <p:cNvGrpSpPr/>
        <p:nvPr/>
      </p:nvGrpSpPr>
      <p:grpSpPr>
        <a:xfrm>
          <a:off x="0" y="0"/>
          <a:ext cx="0" cy="0"/>
          <a:chOff x="0" y="0"/>
          <a:chExt cx="0" cy="0"/>
        </a:xfrm>
      </p:grpSpPr>
      <p:sp>
        <p:nvSpPr>
          <p:cNvPr id="244" name="Google Shape;244;p16"/>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16"/>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16"/>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6"/>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6"/>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249" name="Google Shape;249;p16"/>
          <p:cNvGrpSpPr/>
          <p:nvPr/>
        </p:nvGrpSpPr>
        <p:grpSpPr>
          <a:xfrm>
            <a:off x="9999818" y="-7969"/>
            <a:ext cx="2199425" cy="1945482"/>
            <a:chOff x="9994666" y="-7969"/>
            <a:chExt cx="2199425" cy="1945482"/>
          </a:xfrm>
        </p:grpSpPr>
        <p:sp>
          <p:nvSpPr>
            <p:cNvPr id="250" name="Google Shape;250;p16"/>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 name="Google Shape;251;p16"/>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16"/>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16"/>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16"/>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16"/>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56" name="Google Shape;256;p16"/>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16"/>
          <p:cNvSpPr/>
          <p:nvPr/>
        </p:nvSpPr>
        <p:spPr>
          <a:xfrm>
            <a:off x="838200" y="1492524"/>
            <a:ext cx="6153912" cy="151200"/>
          </a:xfrm>
          <a:custGeom>
            <a:rect b="b" l="l" r="r" t="t"/>
            <a:pathLst>
              <a:path extrusionOk="0" h="123825" w="462915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16"/>
          <p:cNvSpPr txBox="1"/>
          <p:nvPr>
            <p:ph idx="1" type="body"/>
          </p:nvPr>
        </p:nvSpPr>
        <p:spPr>
          <a:xfrm>
            <a:off x="839788" y="1825624"/>
            <a:ext cx="5157787" cy="42108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sz="1800"/>
            </a:lvl1pPr>
            <a:lvl2pPr indent="-228600" lvl="1" marL="914400" algn="l">
              <a:lnSpc>
                <a:spcPct val="90000"/>
              </a:lnSpc>
              <a:spcBef>
                <a:spcPts val="500"/>
              </a:spcBef>
              <a:spcAft>
                <a:spcPts val="0"/>
              </a:spcAft>
              <a:buClr>
                <a:schemeClr val="accent1"/>
              </a:buClr>
              <a:buSzPts val="2000"/>
              <a:buNone/>
              <a:defRPr b="1" sz="2000"/>
            </a:lvl2pPr>
            <a:lvl3pPr indent="-228600" lvl="2" marL="1371600" algn="l">
              <a:lnSpc>
                <a:spcPct val="90000"/>
              </a:lnSpc>
              <a:spcBef>
                <a:spcPts val="500"/>
              </a:spcBef>
              <a:spcAft>
                <a:spcPts val="0"/>
              </a:spcAft>
              <a:buClr>
                <a:schemeClr val="accent1"/>
              </a:buClr>
              <a:buSzPts val="1800"/>
              <a:buNone/>
              <a:defRPr b="1" sz="1800"/>
            </a:lvl3pPr>
            <a:lvl4pPr indent="-228600" lvl="3" marL="1828800" algn="l">
              <a:lnSpc>
                <a:spcPct val="90000"/>
              </a:lnSpc>
              <a:spcBef>
                <a:spcPts val="500"/>
              </a:spcBef>
              <a:spcAft>
                <a:spcPts val="0"/>
              </a:spcAft>
              <a:buClr>
                <a:schemeClr val="accent1"/>
              </a:buClr>
              <a:buSzPts val="1600"/>
              <a:buNone/>
              <a:defRPr b="1" sz="1600"/>
            </a:lvl4pPr>
            <a:lvl5pPr indent="-228600" lvl="4" marL="2286000" algn="l">
              <a:lnSpc>
                <a:spcPct val="90000"/>
              </a:lnSpc>
              <a:spcBef>
                <a:spcPts val="500"/>
              </a:spcBef>
              <a:spcAft>
                <a:spcPts val="0"/>
              </a:spcAft>
              <a:buClr>
                <a:schemeClr val="accen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9" name="Google Shape;259;p16"/>
          <p:cNvSpPr txBox="1"/>
          <p:nvPr>
            <p:ph idx="2" type="body"/>
          </p:nvPr>
        </p:nvSpPr>
        <p:spPr>
          <a:xfrm>
            <a:off x="839788" y="2323458"/>
            <a:ext cx="5157787" cy="3387547"/>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dk1"/>
              </a:buClr>
              <a:buSzPts val="1600"/>
              <a:buChar char="•"/>
              <a:defRPr sz="1600">
                <a:solidFill>
                  <a:schemeClr val="dk1"/>
                </a:solidFill>
              </a:defRPr>
            </a:lvl1pPr>
            <a:lvl2pPr indent="-317500" lvl="1" marL="914400" algn="l">
              <a:lnSpc>
                <a:spcPct val="90000"/>
              </a:lnSpc>
              <a:spcBef>
                <a:spcPts val="500"/>
              </a:spcBef>
              <a:spcAft>
                <a:spcPts val="0"/>
              </a:spcAft>
              <a:buClr>
                <a:schemeClr val="dk1"/>
              </a:buClr>
              <a:buSzPts val="1400"/>
              <a:buChar char="•"/>
              <a:defRPr sz="1400">
                <a:solidFill>
                  <a:schemeClr val="dk1"/>
                </a:solidFill>
              </a:defRPr>
            </a:lvl2pPr>
            <a:lvl3pPr indent="-304800" lvl="2" marL="1371600" algn="l">
              <a:lnSpc>
                <a:spcPct val="90000"/>
              </a:lnSpc>
              <a:spcBef>
                <a:spcPts val="500"/>
              </a:spcBef>
              <a:spcAft>
                <a:spcPts val="0"/>
              </a:spcAft>
              <a:buClr>
                <a:schemeClr val="dk1"/>
              </a:buClr>
              <a:buSzPts val="1200"/>
              <a:buChar char="•"/>
              <a:defRPr sz="1200">
                <a:solidFill>
                  <a:schemeClr val="dk1"/>
                </a:solidFill>
              </a:defRPr>
            </a:lvl3pPr>
            <a:lvl4pPr indent="-298450" lvl="3" marL="1828800" algn="l">
              <a:lnSpc>
                <a:spcPct val="90000"/>
              </a:lnSpc>
              <a:spcBef>
                <a:spcPts val="500"/>
              </a:spcBef>
              <a:spcAft>
                <a:spcPts val="0"/>
              </a:spcAft>
              <a:buClr>
                <a:schemeClr val="dk1"/>
              </a:buClr>
              <a:buSzPts val="1100"/>
              <a:buChar char="•"/>
              <a:defRPr sz="1100">
                <a:solidFill>
                  <a:schemeClr val="dk1"/>
                </a:solidFill>
              </a:defRPr>
            </a:lvl4pPr>
            <a:lvl5pPr indent="-298450" lvl="4" marL="2286000" algn="l">
              <a:lnSpc>
                <a:spcPct val="90000"/>
              </a:lnSpc>
              <a:spcBef>
                <a:spcPts val="500"/>
              </a:spcBef>
              <a:spcAft>
                <a:spcPts val="0"/>
              </a:spcAft>
              <a:buClr>
                <a:schemeClr val="dk1"/>
              </a:buClr>
              <a:buSzPts val="1100"/>
              <a:buChar char="•"/>
              <a:defRPr sz="11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16"/>
          <p:cNvSpPr txBox="1"/>
          <p:nvPr>
            <p:ph idx="3" type="body"/>
          </p:nvPr>
        </p:nvSpPr>
        <p:spPr>
          <a:xfrm>
            <a:off x="6172200" y="1828800"/>
            <a:ext cx="5183188" cy="41790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sz="1800"/>
            </a:lvl1pPr>
            <a:lvl2pPr indent="-228600" lvl="1" marL="914400" algn="l">
              <a:lnSpc>
                <a:spcPct val="90000"/>
              </a:lnSpc>
              <a:spcBef>
                <a:spcPts val="500"/>
              </a:spcBef>
              <a:spcAft>
                <a:spcPts val="0"/>
              </a:spcAft>
              <a:buClr>
                <a:schemeClr val="accent1"/>
              </a:buClr>
              <a:buSzPts val="2000"/>
              <a:buNone/>
              <a:defRPr b="1" sz="2000"/>
            </a:lvl2pPr>
            <a:lvl3pPr indent="-228600" lvl="2" marL="1371600" algn="l">
              <a:lnSpc>
                <a:spcPct val="90000"/>
              </a:lnSpc>
              <a:spcBef>
                <a:spcPts val="500"/>
              </a:spcBef>
              <a:spcAft>
                <a:spcPts val="0"/>
              </a:spcAft>
              <a:buClr>
                <a:schemeClr val="accent1"/>
              </a:buClr>
              <a:buSzPts val="1800"/>
              <a:buNone/>
              <a:defRPr b="1" sz="1800"/>
            </a:lvl3pPr>
            <a:lvl4pPr indent="-228600" lvl="3" marL="1828800" algn="l">
              <a:lnSpc>
                <a:spcPct val="90000"/>
              </a:lnSpc>
              <a:spcBef>
                <a:spcPts val="500"/>
              </a:spcBef>
              <a:spcAft>
                <a:spcPts val="0"/>
              </a:spcAft>
              <a:buClr>
                <a:schemeClr val="accent1"/>
              </a:buClr>
              <a:buSzPts val="1600"/>
              <a:buNone/>
              <a:defRPr b="1" sz="1600"/>
            </a:lvl4pPr>
            <a:lvl5pPr indent="-228600" lvl="4" marL="2286000" algn="l">
              <a:lnSpc>
                <a:spcPct val="90000"/>
              </a:lnSpc>
              <a:spcBef>
                <a:spcPts val="500"/>
              </a:spcBef>
              <a:spcAft>
                <a:spcPts val="0"/>
              </a:spcAft>
              <a:buClr>
                <a:schemeClr val="accen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1" name="Google Shape;261;p16"/>
          <p:cNvSpPr txBox="1"/>
          <p:nvPr>
            <p:ph idx="4" type="body"/>
          </p:nvPr>
        </p:nvSpPr>
        <p:spPr>
          <a:xfrm>
            <a:off x="6172200" y="2323458"/>
            <a:ext cx="5183188" cy="3387547"/>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dk1"/>
              </a:buClr>
              <a:buSzPts val="1600"/>
              <a:buChar char="•"/>
              <a:defRPr sz="1600">
                <a:solidFill>
                  <a:schemeClr val="dk1"/>
                </a:solidFill>
              </a:defRPr>
            </a:lvl1pPr>
            <a:lvl2pPr indent="-317500" lvl="1" marL="914400" algn="l">
              <a:lnSpc>
                <a:spcPct val="90000"/>
              </a:lnSpc>
              <a:spcBef>
                <a:spcPts val="500"/>
              </a:spcBef>
              <a:spcAft>
                <a:spcPts val="0"/>
              </a:spcAft>
              <a:buClr>
                <a:schemeClr val="dk1"/>
              </a:buClr>
              <a:buSzPts val="1400"/>
              <a:buChar char="•"/>
              <a:defRPr sz="1400">
                <a:solidFill>
                  <a:schemeClr val="dk1"/>
                </a:solidFill>
              </a:defRPr>
            </a:lvl2pPr>
            <a:lvl3pPr indent="-304800" lvl="2" marL="1371600" algn="l">
              <a:lnSpc>
                <a:spcPct val="90000"/>
              </a:lnSpc>
              <a:spcBef>
                <a:spcPts val="500"/>
              </a:spcBef>
              <a:spcAft>
                <a:spcPts val="0"/>
              </a:spcAft>
              <a:buClr>
                <a:schemeClr val="dk1"/>
              </a:buClr>
              <a:buSzPts val="1200"/>
              <a:buChar char="•"/>
              <a:defRPr sz="1200">
                <a:solidFill>
                  <a:schemeClr val="dk1"/>
                </a:solidFill>
              </a:defRPr>
            </a:lvl3pPr>
            <a:lvl4pPr indent="-298450" lvl="3" marL="1828800" algn="l">
              <a:lnSpc>
                <a:spcPct val="90000"/>
              </a:lnSpc>
              <a:spcBef>
                <a:spcPts val="500"/>
              </a:spcBef>
              <a:spcAft>
                <a:spcPts val="0"/>
              </a:spcAft>
              <a:buClr>
                <a:schemeClr val="dk1"/>
              </a:buClr>
              <a:buSzPts val="1100"/>
              <a:buChar char="•"/>
              <a:defRPr sz="1100">
                <a:solidFill>
                  <a:schemeClr val="dk1"/>
                </a:solidFill>
              </a:defRPr>
            </a:lvl4pPr>
            <a:lvl5pPr indent="-298450" lvl="4" marL="2286000" algn="l">
              <a:lnSpc>
                <a:spcPct val="90000"/>
              </a:lnSpc>
              <a:spcBef>
                <a:spcPts val="500"/>
              </a:spcBef>
              <a:spcAft>
                <a:spcPts val="0"/>
              </a:spcAft>
              <a:buClr>
                <a:schemeClr val="dk1"/>
              </a:buClr>
              <a:buSzPts val="1100"/>
              <a:buChar char="•"/>
              <a:defRPr sz="11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62" name="Shape 262"/>
        <p:cNvGrpSpPr/>
        <p:nvPr/>
      </p:nvGrpSpPr>
      <p:grpSpPr>
        <a:xfrm>
          <a:off x="0" y="0"/>
          <a:ext cx="0" cy="0"/>
          <a:chOff x="0" y="0"/>
          <a:chExt cx="0" cy="0"/>
        </a:xfrm>
      </p:grpSpPr>
      <p:sp>
        <p:nvSpPr>
          <p:cNvPr id="263" name="Google Shape;263;p17"/>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 name="Google Shape;264;p17"/>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17"/>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17"/>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17"/>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268" name="Google Shape;268;p17"/>
          <p:cNvGrpSpPr/>
          <p:nvPr/>
        </p:nvGrpSpPr>
        <p:grpSpPr>
          <a:xfrm>
            <a:off x="9999818" y="-7969"/>
            <a:ext cx="2199425" cy="1945482"/>
            <a:chOff x="9994666" y="-7969"/>
            <a:chExt cx="2199425" cy="1945482"/>
          </a:xfrm>
        </p:grpSpPr>
        <p:sp>
          <p:nvSpPr>
            <p:cNvPr id="269" name="Google Shape;269;p17"/>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7"/>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7"/>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7"/>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7"/>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17"/>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75" name="Google Shape;275;p17"/>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17"/>
          <p:cNvSpPr/>
          <p:nvPr/>
        </p:nvSpPr>
        <p:spPr>
          <a:xfrm>
            <a:off x="838200" y="1492524"/>
            <a:ext cx="6153912" cy="151200"/>
          </a:xfrm>
          <a:custGeom>
            <a:rect b="b" l="l" r="r" t="t"/>
            <a:pathLst>
              <a:path extrusionOk="0" h="123825" w="462915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17"/>
          <p:cNvSpPr txBox="1"/>
          <p:nvPr>
            <p:ph idx="1" type="body"/>
          </p:nvPr>
        </p:nvSpPr>
        <p:spPr>
          <a:xfrm>
            <a:off x="838200" y="1825625"/>
            <a:ext cx="5181600" cy="3885380"/>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dk1"/>
              </a:buClr>
              <a:buSzPts val="1600"/>
              <a:buChar char="•"/>
              <a:defRPr sz="1600">
                <a:solidFill>
                  <a:schemeClr val="dk1"/>
                </a:solidFill>
              </a:defRPr>
            </a:lvl1pPr>
            <a:lvl2pPr indent="-317500" lvl="1" marL="914400" algn="l">
              <a:lnSpc>
                <a:spcPct val="90000"/>
              </a:lnSpc>
              <a:spcBef>
                <a:spcPts val="500"/>
              </a:spcBef>
              <a:spcAft>
                <a:spcPts val="0"/>
              </a:spcAft>
              <a:buClr>
                <a:schemeClr val="dk1"/>
              </a:buClr>
              <a:buSzPts val="1400"/>
              <a:buChar char="•"/>
              <a:defRPr sz="1400">
                <a:solidFill>
                  <a:schemeClr val="dk1"/>
                </a:solidFill>
              </a:defRPr>
            </a:lvl2pPr>
            <a:lvl3pPr indent="-304800" lvl="2" marL="1371600" algn="l">
              <a:lnSpc>
                <a:spcPct val="90000"/>
              </a:lnSpc>
              <a:spcBef>
                <a:spcPts val="500"/>
              </a:spcBef>
              <a:spcAft>
                <a:spcPts val="0"/>
              </a:spcAft>
              <a:buClr>
                <a:schemeClr val="dk1"/>
              </a:buClr>
              <a:buSzPts val="1200"/>
              <a:buChar char="•"/>
              <a:defRPr sz="1200">
                <a:solidFill>
                  <a:schemeClr val="dk1"/>
                </a:solidFill>
              </a:defRPr>
            </a:lvl3pPr>
            <a:lvl4pPr indent="-298450" lvl="3" marL="1828800" algn="l">
              <a:lnSpc>
                <a:spcPct val="90000"/>
              </a:lnSpc>
              <a:spcBef>
                <a:spcPts val="500"/>
              </a:spcBef>
              <a:spcAft>
                <a:spcPts val="0"/>
              </a:spcAft>
              <a:buClr>
                <a:schemeClr val="dk1"/>
              </a:buClr>
              <a:buSzPts val="1100"/>
              <a:buChar char="•"/>
              <a:defRPr sz="1100">
                <a:solidFill>
                  <a:schemeClr val="dk1"/>
                </a:solidFill>
              </a:defRPr>
            </a:lvl4pPr>
            <a:lvl5pPr indent="-298450" lvl="4" marL="2286000" algn="l">
              <a:lnSpc>
                <a:spcPct val="90000"/>
              </a:lnSpc>
              <a:spcBef>
                <a:spcPts val="500"/>
              </a:spcBef>
              <a:spcAft>
                <a:spcPts val="0"/>
              </a:spcAft>
              <a:buClr>
                <a:schemeClr val="dk1"/>
              </a:buClr>
              <a:buSzPts val="1100"/>
              <a:buChar char="•"/>
              <a:defRPr sz="11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17"/>
          <p:cNvSpPr txBox="1"/>
          <p:nvPr>
            <p:ph idx="2" type="body"/>
          </p:nvPr>
        </p:nvSpPr>
        <p:spPr>
          <a:xfrm>
            <a:off x="6198110" y="1825624"/>
            <a:ext cx="5181600" cy="3929249"/>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dk1"/>
              </a:buClr>
              <a:buSzPts val="1600"/>
              <a:buChar char="•"/>
              <a:defRPr sz="1600">
                <a:solidFill>
                  <a:schemeClr val="dk1"/>
                </a:solidFill>
              </a:defRPr>
            </a:lvl1pPr>
            <a:lvl2pPr indent="-317500" lvl="1" marL="914400" algn="l">
              <a:lnSpc>
                <a:spcPct val="90000"/>
              </a:lnSpc>
              <a:spcBef>
                <a:spcPts val="500"/>
              </a:spcBef>
              <a:spcAft>
                <a:spcPts val="0"/>
              </a:spcAft>
              <a:buClr>
                <a:schemeClr val="dk1"/>
              </a:buClr>
              <a:buSzPts val="1400"/>
              <a:buChar char="•"/>
              <a:defRPr sz="1400">
                <a:solidFill>
                  <a:schemeClr val="dk1"/>
                </a:solidFill>
              </a:defRPr>
            </a:lvl2pPr>
            <a:lvl3pPr indent="-304800" lvl="2" marL="1371600" algn="l">
              <a:lnSpc>
                <a:spcPct val="90000"/>
              </a:lnSpc>
              <a:spcBef>
                <a:spcPts val="500"/>
              </a:spcBef>
              <a:spcAft>
                <a:spcPts val="0"/>
              </a:spcAft>
              <a:buClr>
                <a:schemeClr val="dk1"/>
              </a:buClr>
              <a:buSzPts val="1200"/>
              <a:buChar char="•"/>
              <a:defRPr sz="1200">
                <a:solidFill>
                  <a:schemeClr val="dk1"/>
                </a:solidFill>
              </a:defRPr>
            </a:lvl3pPr>
            <a:lvl4pPr indent="-298450" lvl="3" marL="1828800" algn="l">
              <a:lnSpc>
                <a:spcPct val="90000"/>
              </a:lnSpc>
              <a:spcBef>
                <a:spcPts val="500"/>
              </a:spcBef>
              <a:spcAft>
                <a:spcPts val="0"/>
              </a:spcAft>
              <a:buClr>
                <a:schemeClr val="dk1"/>
              </a:buClr>
              <a:buSzPts val="1100"/>
              <a:buChar char="•"/>
              <a:defRPr sz="1100">
                <a:solidFill>
                  <a:schemeClr val="dk1"/>
                </a:solidFill>
              </a:defRPr>
            </a:lvl4pPr>
            <a:lvl5pPr indent="-298450" lvl="4" marL="2286000" algn="l">
              <a:lnSpc>
                <a:spcPct val="90000"/>
              </a:lnSpc>
              <a:spcBef>
                <a:spcPts val="500"/>
              </a:spcBef>
              <a:spcAft>
                <a:spcPts val="0"/>
              </a:spcAft>
              <a:buClr>
                <a:schemeClr val="dk1"/>
              </a:buClr>
              <a:buSzPts val="1100"/>
              <a:buChar char="•"/>
              <a:defRPr sz="11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279" name="Shape 279"/>
        <p:cNvGrpSpPr/>
        <p:nvPr/>
      </p:nvGrpSpPr>
      <p:grpSpPr>
        <a:xfrm>
          <a:off x="0" y="0"/>
          <a:ext cx="0" cy="0"/>
          <a:chOff x="0" y="0"/>
          <a:chExt cx="0" cy="0"/>
        </a:xfrm>
      </p:grpSpPr>
      <p:sp>
        <p:nvSpPr>
          <p:cNvPr id="280" name="Google Shape;280;p18"/>
          <p:cNvSpPr/>
          <p:nvPr>
            <p:ph idx="2" type="pic"/>
          </p:nvPr>
        </p:nvSpPr>
        <p:spPr>
          <a:xfrm>
            <a:off x="5775856" y="532519"/>
            <a:ext cx="6416144" cy="453482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81" name="Google Shape;281;p18"/>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18"/>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18"/>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18"/>
          <p:cNvSpPr txBox="1"/>
          <p:nvPr>
            <p:ph idx="11" type="ftr"/>
          </p:nvPr>
        </p:nvSpPr>
        <p:spPr>
          <a:xfrm>
            <a:off x="812290" y="5797769"/>
            <a:ext cx="390879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8"/>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86" name="Google Shape;286;p18"/>
          <p:cNvSpPr/>
          <p:nvPr/>
        </p:nvSpPr>
        <p:spPr>
          <a:xfrm>
            <a:off x="10413777" y="4433244"/>
            <a:ext cx="1782599" cy="30316"/>
          </a:xfrm>
          <a:custGeom>
            <a:rect b="b" l="l" r="r" t="t"/>
            <a:pathLst>
              <a:path extrusionOk="0" h="30316" w="1782599">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 name="Google Shape;287;p18"/>
          <p:cNvSpPr/>
          <p:nvPr/>
        </p:nvSpPr>
        <p:spPr>
          <a:xfrm>
            <a:off x="887582" y="2045662"/>
            <a:ext cx="3785313" cy="165305"/>
          </a:xfrm>
          <a:custGeom>
            <a:rect b="b" l="l" r="r" t="t"/>
            <a:pathLst>
              <a:path extrusionOk="0" h="165304" w="3785313">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18"/>
          <p:cNvSpPr/>
          <p:nvPr/>
        </p:nvSpPr>
        <p:spPr>
          <a:xfrm>
            <a:off x="10416941" y="4161024"/>
            <a:ext cx="1785131" cy="543175"/>
          </a:xfrm>
          <a:custGeom>
            <a:rect b="b" l="l" r="r" t="t"/>
            <a:pathLst>
              <a:path extrusionOk="0" h="409575" w="134302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18"/>
          <p:cNvSpPr/>
          <p:nvPr/>
        </p:nvSpPr>
        <p:spPr>
          <a:xfrm>
            <a:off x="8607090" y="4437664"/>
            <a:ext cx="3595584" cy="922135"/>
          </a:xfrm>
          <a:custGeom>
            <a:rect b="b" l="l" r="r" t="t"/>
            <a:pathLst>
              <a:path extrusionOk="0" h="695325" w="270510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18"/>
          <p:cNvSpPr txBox="1"/>
          <p:nvPr>
            <p:ph type="title"/>
          </p:nvPr>
        </p:nvSpPr>
        <p:spPr>
          <a:xfrm>
            <a:off x="839788" y="457200"/>
            <a:ext cx="3932237" cy="144272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18"/>
          <p:cNvSpPr txBox="1"/>
          <p:nvPr>
            <p:ph idx="1" type="body"/>
          </p:nvPr>
        </p:nvSpPr>
        <p:spPr>
          <a:xfrm>
            <a:off x="839788" y="2356700"/>
            <a:ext cx="3932237" cy="35122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600"/>
              <a:buNone/>
              <a:defRPr sz="1600"/>
            </a:lvl1pPr>
            <a:lvl2pPr indent="-228600" lvl="1" marL="914400" algn="l">
              <a:lnSpc>
                <a:spcPct val="90000"/>
              </a:lnSpc>
              <a:spcBef>
                <a:spcPts val="500"/>
              </a:spcBef>
              <a:spcAft>
                <a:spcPts val="0"/>
              </a:spcAft>
              <a:buClr>
                <a:schemeClr val="accent1"/>
              </a:buClr>
              <a:buSzPts val="1400"/>
              <a:buNone/>
              <a:defRPr sz="1400"/>
            </a:lvl2pPr>
            <a:lvl3pPr indent="-228600" lvl="2" marL="1371600" algn="l">
              <a:lnSpc>
                <a:spcPct val="90000"/>
              </a:lnSpc>
              <a:spcBef>
                <a:spcPts val="500"/>
              </a:spcBef>
              <a:spcAft>
                <a:spcPts val="0"/>
              </a:spcAft>
              <a:buClr>
                <a:schemeClr val="accent1"/>
              </a:buClr>
              <a:buSzPts val="1200"/>
              <a:buNone/>
              <a:defRPr sz="1200"/>
            </a:lvl3pPr>
            <a:lvl4pPr indent="-228600" lvl="3" marL="1828800" algn="l">
              <a:lnSpc>
                <a:spcPct val="90000"/>
              </a:lnSpc>
              <a:spcBef>
                <a:spcPts val="500"/>
              </a:spcBef>
              <a:spcAft>
                <a:spcPts val="0"/>
              </a:spcAft>
              <a:buClr>
                <a:schemeClr val="accent1"/>
              </a:buClr>
              <a:buSzPts val="1000"/>
              <a:buNone/>
              <a:defRPr sz="1000"/>
            </a:lvl4pPr>
            <a:lvl5pPr indent="-228600" lvl="4" marL="2286000" algn="l">
              <a:lnSpc>
                <a:spcPct val="90000"/>
              </a:lnSpc>
              <a:spcBef>
                <a:spcPts val="500"/>
              </a:spcBef>
              <a:spcAft>
                <a:spcPts val="0"/>
              </a:spcAft>
              <a:buClr>
                <a:schemeClr val="accen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292" name="Shape 292"/>
        <p:cNvGrpSpPr/>
        <p:nvPr/>
      </p:nvGrpSpPr>
      <p:grpSpPr>
        <a:xfrm>
          <a:off x="0" y="0"/>
          <a:ext cx="0" cy="0"/>
          <a:chOff x="0" y="0"/>
          <a:chExt cx="0" cy="0"/>
        </a:xfrm>
      </p:grpSpPr>
      <p:sp>
        <p:nvSpPr>
          <p:cNvPr id="293" name="Google Shape;293;p19"/>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19"/>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19"/>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19"/>
          <p:cNvSpPr txBox="1"/>
          <p:nvPr>
            <p:ph idx="11" type="ftr"/>
          </p:nvPr>
        </p:nvSpPr>
        <p:spPr>
          <a:xfrm>
            <a:off x="812290" y="5797769"/>
            <a:ext cx="390879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19"/>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98" name="Google Shape;298;p19"/>
          <p:cNvSpPr/>
          <p:nvPr/>
        </p:nvSpPr>
        <p:spPr>
          <a:xfrm>
            <a:off x="10413777" y="4433244"/>
            <a:ext cx="1782599" cy="30316"/>
          </a:xfrm>
          <a:custGeom>
            <a:rect b="b" l="l" r="r" t="t"/>
            <a:pathLst>
              <a:path extrusionOk="0" h="30316" w="1782599">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19"/>
          <p:cNvSpPr/>
          <p:nvPr/>
        </p:nvSpPr>
        <p:spPr>
          <a:xfrm>
            <a:off x="887582" y="2045662"/>
            <a:ext cx="3785313" cy="165305"/>
          </a:xfrm>
          <a:custGeom>
            <a:rect b="b" l="l" r="r" t="t"/>
            <a:pathLst>
              <a:path extrusionOk="0" h="165304" w="3785313">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19"/>
          <p:cNvSpPr/>
          <p:nvPr/>
        </p:nvSpPr>
        <p:spPr>
          <a:xfrm>
            <a:off x="10416941" y="4161024"/>
            <a:ext cx="1785131" cy="543175"/>
          </a:xfrm>
          <a:custGeom>
            <a:rect b="b" l="l" r="r" t="t"/>
            <a:pathLst>
              <a:path extrusionOk="0" h="409575" w="134302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19"/>
          <p:cNvSpPr/>
          <p:nvPr/>
        </p:nvSpPr>
        <p:spPr>
          <a:xfrm>
            <a:off x="8607090" y="4437664"/>
            <a:ext cx="3595584" cy="922135"/>
          </a:xfrm>
          <a:custGeom>
            <a:rect b="b" l="l" r="r" t="t"/>
            <a:pathLst>
              <a:path extrusionOk="0" h="695325" w="270510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19"/>
          <p:cNvSpPr txBox="1"/>
          <p:nvPr>
            <p:ph type="title"/>
          </p:nvPr>
        </p:nvSpPr>
        <p:spPr>
          <a:xfrm>
            <a:off x="839788" y="457200"/>
            <a:ext cx="3932237" cy="144272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19"/>
          <p:cNvSpPr txBox="1"/>
          <p:nvPr>
            <p:ph idx="1" type="body"/>
          </p:nvPr>
        </p:nvSpPr>
        <p:spPr>
          <a:xfrm>
            <a:off x="839788" y="2356700"/>
            <a:ext cx="3932237" cy="35122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600"/>
              <a:buNone/>
              <a:defRPr sz="1600"/>
            </a:lvl1pPr>
            <a:lvl2pPr indent="-228600" lvl="1" marL="914400" algn="l">
              <a:lnSpc>
                <a:spcPct val="90000"/>
              </a:lnSpc>
              <a:spcBef>
                <a:spcPts val="500"/>
              </a:spcBef>
              <a:spcAft>
                <a:spcPts val="0"/>
              </a:spcAft>
              <a:buClr>
                <a:schemeClr val="accent1"/>
              </a:buClr>
              <a:buSzPts val="1400"/>
              <a:buNone/>
              <a:defRPr sz="1400"/>
            </a:lvl2pPr>
            <a:lvl3pPr indent="-228600" lvl="2" marL="1371600" algn="l">
              <a:lnSpc>
                <a:spcPct val="90000"/>
              </a:lnSpc>
              <a:spcBef>
                <a:spcPts val="500"/>
              </a:spcBef>
              <a:spcAft>
                <a:spcPts val="0"/>
              </a:spcAft>
              <a:buClr>
                <a:schemeClr val="accent1"/>
              </a:buClr>
              <a:buSzPts val="1200"/>
              <a:buNone/>
              <a:defRPr sz="1200"/>
            </a:lvl3pPr>
            <a:lvl4pPr indent="-228600" lvl="3" marL="1828800" algn="l">
              <a:lnSpc>
                <a:spcPct val="90000"/>
              </a:lnSpc>
              <a:spcBef>
                <a:spcPts val="500"/>
              </a:spcBef>
              <a:spcAft>
                <a:spcPts val="0"/>
              </a:spcAft>
              <a:buClr>
                <a:schemeClr val="accent1"/>
              </a:buClr>
              <a:buSzPts val="1000"/>
              <a:buNone/>
              <a:defRPr sz="1000"/>
            </a:lvl4pPr>
            <a:lvl5pPr indent="-228600" lvl="4" marL="2286000" algn="l">
              <a:lnSpc>
                <a:spcPct val="90000"/>
              </a:lnSpc>
              <a:spcBef>
                <a:spcPts val="500"/>
              </a:spcBef>
              <a:spcAft>
                <a:spcPts val="0"/>
              </a:spcAft>
              <a:buClr>
                <a:schemeClr val="accen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4" name="Google Shape;304;p19"/>
          <p:cNvSpPr txBox="1"/>
          <p:nvPr>
            <p:ph idx="2" type="body"/>
          </p:nvPr>
        </p:nvSpPr>
        <p:spPr>
          <a:xfrm>
            <a:off x="5183188" y="457201"/>
            <a:ext cx="6653212" cy="540385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000"/>
              </a:spcBef>
              <a:spcAft>
                <a:spcPts val="0"/>
              </a:spcAft>
              <a:buClr>
                <a:schemeClr val="accent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accent1"/>
              </a:buClr>
              <a:buSzPts val="1600"/>
              <a:buChar char="•"/>
              <a:defRPr sz="1600"/>
            </a:lvl3pPr>
            <a:lvl4pPr indent="-317500" lvl="3" marL="1828800" algn="l">
              <a:lnSpc>
                <a:spcPct val="90000"/>
              </a:lnSpc>
              <a:spcBef>
                <a:spcPts val="500"/>
              </a:spcBef>
              <a:spcAft>
                <a:spcPts val="0"/>
              </a:spcAft>
              <a:buClr>
                <a:schemeClr val="accent1"/>
              </a:buClr>
              <a:buSzPts val="1400"/>
              <a:buChar char="•"/>
              <a:defRPr sz="1400"/>
            </a:lvl4pPr>
            <a:lvl5pPr indent="-317500" lvl="4" marL="2286000" algn="l">
              <a:lnSpc>
                <a:spcPct val="90000"/>
              </a:lnSpc>
              <a:spcBef>
                <a:spcPts val="500"/>
              </a:spcBef>
              <a:spcAft>
                <a:spcPts val="0"/>
              </a:spcAft>
              <a:buClr>
                <a:schemeClr val="accent1"/>
              </a:buClr>
              <a:buSzPts val="1400"/>
              <a:buChar char="•"/>
              <a:defRPr sz="1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05" name="Shape 305"/>
        <p:cNvGrpSpPr/>
        <p:nvPr/>
      </p:nvGrpSpPr>
      <p:grpSpPr>
        <a:xfrm>
          <a:off x="0" y="0"/>
          <a:ext cx="0" cy="0"/>
          <a:chOff x="0" y="0"/>
          <a:chExt cx="0" cy="0"/>
        </a:xfrm>
      </p:grpSpPr>
      <p:sp>
        <p:nvSpPr>
          <p:cNvPr id="306" name="Google Shape;306;p20"/>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20"/>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20"/>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20"/>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20"/>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311" name="Google Shape;311;p20"/>
          <p:cNvGrpSpPr/>
          <p:nvPr/>
        </p:nvGrpSpPr>
        <p:grpSpPr>
          <a:xfrm>
            <a:off x="9999818" y="-7969"/>
            <a:ext cx="2199425" cy="1945482"/>
            <a:chOff x="9994666" y="-7969"/>
            <a:chExt cx="2199425" cy="1945482"/>
          </a:xfrm>
        </p:grpSpPr>
        <p:sp>
          <p:nvSpPr>
            <p:cNvPr id="312" name="Google Shape;312;p20"/>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20"/>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20"/>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20"/>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20"/>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20"/>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8" name="Shape 28"/>
        <p:cNvGrpSpPr/>
        <p:nvPr/>
      </p:nvGrpSpPr>
      <p:grpSpPr>
        <a:xfrm>
          <a:off x="0" y="0"/>
          <a:ext cx="0" cy="0"/>
          <a:chOff x="0" y="0"/>
          <a:chExt cx="0" cy="0"/>
        </a:xfrm>
      </p:grpSpPr>
      <p:sp>
        <p:nvSpPr>
          <p:cNvPr id="29" name="Google Shape;29;p3"/>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 name="Google Shape;30;p3"/>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3"/>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34" name="Google Shape;34;p3"/>
          <p:cNvGrpSpPr/>
          <p:nvPr/>
        </p:nvGrpSpPr>
        <p:grpSpPr>
          <a:xfrm>
            <a:off x="9999818" y="-7969"/>
            <a:ext cx="2199425" cy="1945482"/>
            <a:chOff x="9994666" y="-7969"/>
            <a:chExt cx="2199425" cy="1945482"/>
          </a:xfrm>
        </p:grpSpPr>
        <p:sp>
          <p:nvSpPr>
            <p:cNvPr id="35" name="Google Shape;35;p3"/>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 name="Google Shape;36;p3"/>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 name="Google Shape;37;p3"/>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 name="Google Shape;38;p3"/>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3"/>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3"/>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1" name="Google Shape;4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dk1"/>
              </a:buClr>
              <a:buSzPts val="1600"/>
              <a:buChar char="•"/>
              <a:defRPr sz="1600">
                <a:solidFill>
                  <a:schemeClr val="dk1"/>
                </a:solidFill>
              </a:defRPr>
            </a:lvl1pPr>
            <a:lvl2pPr indent="-317500" lvl="1" marL="914400" algn="l">
              <a:lnSpc>
                <a:spcPct val="90000"/>
              </a:lnSpc>
              <a:spcBef>
                <a:spcPts val="500"/>
              </a:spcBef>
              <a:spcAft>
                <a:spcPts val="0"/>
              </a:spcAft>
              <a:buClr>
                <a:schemeClr val="dk1"/>
              </a:buClr>
              <a:buSzPts val="1400"/>
              <a:buChar char="•"/>
              <a:defRPr sz="1400">
                <a:solidFill>
                  <a:schemeClr val="dk1"/>
                </a:solidFill>
              </a:defRPr>
            </a:lvl2pPr>
            <a:lvl3pPr indent="-304800" lvl="2" marL="1371600" algn="l">
              <a:lnSpc>
                <a:spcPct val="90000"/>
              </a:lnSpc>
              <a:spcBef>
                <a:spcPts val="500"/>
              </a:spcBef>
              <a:spcAft>
                <a:spcPts val="0"/>
              </a:spcAft>
              <a:buClr>
                <a:schemeClr val="dk1"/>
              </a:buClr>
              <a:buSzPts val="1200"/>
              <a:buChar char="•"/>
              <a:defRPr sz="1200">
                <a:solidFill>
                  <a:schemeClr val="dk1"/>
                </a:solidFill>
              </a:defRPr>
            </a:lvl3pPr>
            <a:lvl4pPr indent="-298450" lvl="3" marL="1828800" algn="l">
              <a:lnSpc>
                <a:spcPct val="90000"/>
              </a:lnSpc>
              <a:spcBef>
                <a:spcPts val="500"/>
              </a:spcBef>
              <a:spcAft>
                <a:spcPts val="0"/>
              </a:spcAft>
              <a:buClr>
                <a:schemeClr val="dk1"/>
              </a:buClr>
              <a:buSzPts val="1100"/>
              <a:buChar char="•"/>
              <a:defRPr sz="1100">
                <a:solidFill>
                  <a:schemeClr val="dk1"/>
                </a:solidFill>
              </a:defRPr>
            </a:lvl4pPr>
            <a:lvl5pPr indent="-298450" lvl="4" marL="2286000" algn="l">
              <a:lnSpc>
                <a:spcPct val="90000"/>
              </a:lnSpc>
              <a:spcBef>
                <a:spcPts val="500"/>
              </a:spcBef>
              <a:spcAft>
                <a:spcPts val="0"/>
              </a:spcAft>
              <a:buClr>
                <a:schemeClr val="dk1"/>
              </a:buClr>
              <a:buSzPts val="1100"/>
              <a:buChar char="•"/>
              <a:defRPr sz="11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
          <p:cNvSpPr/>
          <p:nvPr/>
        </p:nvSpPr>
        <p:spPr>
          <a:xfrm>
            <a:off x="838200" y="1492524"/>
            <a:ext cx="6153912" cy="151200"/>
          </a:xfrm>
          <a:custGeom>
            <a:rect b="b" l="l" r="r" t="t"/>
            <a:pathLst>
              <a:path extrusionOk="0" h="123825" w="462915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with Image">
  <p:cSld name="Section Header with Image">
    <p:spTree>
      <p:nvGrpSpPr>
        <p:cNvPr id="44" name="Shape 44"/>
        <p:cNvGrpSpPr/>
        <p:nvPr/>
      </p:nvGrpSpPr>
      <p:grpSpPr>
        <a:xfrm>
          <a:off x="0" y="0"/>
          <a:ext cx="0" cy="0"/>
          <a:chOff x="0" y="0"/>
          <a:chExt cx="0" cy="0"/>
        </a:xfrm>
      </p:grpSpPr>
      <p:sp>
        <p:nvSpPr>
          <p:cNvPr id="45" name="Google Shape;45;p4"/>
          <p:cNvSpPr/>
          <p:nvPr>
            <p:ph idx="2" type="pic"/>
          </p:nvPr>
        </p:nvSpPr>
        <p:spPr>
          <a:xfrm>
            <a:off x="912412" y="2373273"/>
            <a:ext cx="11271651" cy="254958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6" name="Google Shape;46;p4"/>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4"/>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 name="Google Shape;48;p4"/>
          <p:cNvSpPr/>
          <p:nvPr/>
        </p:nvSpPr>
        <p:spPr>
          <a:xfrm>
            <a:off x="7998821" y="1645349"/>
            <a:ext cx="4196737" cy="1001638"/>
          </a:xfrm>
          <a:custGeom>
            <a:rect b="b" l="l" r="r" t="t"/>
            <a:pathLst>
              <a:path extrusionOk="0" h="752475" w="31527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4"/>
          <p:cNvSpPr/>
          <p:nvPr/>
        </p:nvSpPr>
        <p:spPr>
          <a:xfrm>
            <a:off x="12186920" y="2632655"/>
            <a:ext cx="5081" cy="25381"/>
          </a:xfrm>
          <a:custGeom>
            <a:rect b="b" l="l" r="r" t="t"/>
            <a:pathLst>
              <a:path extrusionOk="0" h="25381" w="5081">
                <a:moveTo>
                  <a:pt x="0" y="0"/>
                </a:moveTo>
                <a:lnTo>
                  <a:pt x="5081" y="0"/>
                </a:lnTo>
                <a:lnTo>
                  <a:pt x="5081" y="25381"/>
                </a:lnTo>
                <a:lnTo>
                  <a:pt x="0" y="25381"/>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 name="Google Shape;50;p4"/>
          <p:cNvSpPr txBox="1"/>
          <p:nvPr>
            <p:ph type="ctrTitle"/>
          </p:nvPr>
        </p:nvSpPr>
        <p:spPr>
          <a:xfrm>
            <a:off x="781987" y="793172"/>
            <a:ext cx="9144000" cy="65562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b="1" sz="4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
          <p:cNvSpPr txBox="1"/>
          <p:nvPr>
            <p:ph idx="1" type="subTitle"/>
          </p:nvPr>
        </p:nvSpPr>
        <p:spPr>
          <a:xfrm>
            <a:off x="795772" y="1877051"/>
            <a:ext cx="6843278" cy="496223"/>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accent1"/>
              </a:buClr>
              <a:buSzPts val="1800"/>
              <a:buNone/>
              <a:defRPr b="1" i="0" sz="180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4"/>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1" type="ftr"/>
          </p:nvPr>
        </p:nvSpPr>
        <p:spPr>
          <a:xfrm>
            <a:off x="812290" y="5797769"/>
            <a:ext cx="38083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
          <p:cNvSpPr/>
          <p:nvPr/>
        </p:nvSpPr>
        <p:spPr>
          <a:xfrm>
            <a:off x="903223" y="1550951"/>
            <a:ext cx="3273552" cy="151200"/>
          </a:xfrm>
          <a:custGeom>
            <a:rect b="b" l="l" r="r" t="t"/>
            <a:pathLst>
              <a:path extrusionOk="0" h="114300" w="2447925">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4"/>
          <p:cNvSpPr/>
          <p:nvPr/>
        </p:nvSpPr>
        <p:spPr>
          <a:xfrm>
            <a:off x="3899957" y="4662943"/>
            <a:ext cx="8292043" cy="760738"/>
          </a:xfrm>
          <a:custGeom>
            <a:rect b="b" l="l" r="r" t="t"/>
            <a:pathLst>
              <a:path extrusionOk="0" h="571500" w="622935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 name="Google Shape;56;p4"/>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4"/>
          <p:cNvSpPr/>
          <p:nvPr/>
        </p:nvSpPr>
        <p:spPr>
          <a:xfrm>
            <a:off x="3909848" y="4665641"/>
            <a:ext cx="8277071" cy="257213"/>
          </a:xfrm>
          <a:custGeom>
            <a:rect b="b" l="l" r="r" t="t"/>
            <a:pathLst>
              <a:path extrusionOk="0" h="257213" w="8277071">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4"/>
          <p:cNvSpPr/>
          <p:nvPr/>
        </p:nvSpPr>
        <p:spPr>
          <a:xfrm>
            <a:off x="12186919" y="4665641"/>
            <a:ext cx="5081" cy="25380"/>
          </a:xfrm>
          <a:custGeom>
            <a:rect b="b" l="l" r="r" t="t"/>
            <a:pathLst>
              <a:path extrusionOk="0" h="25380" w="5081">
                <a:moveTo>
                  <a:pt x="0" y="0"/>
                </a:moveTo>
                <a:lnTo>
                  <a:pt x="5081" y="0"/>
                </a:lnTo>
                <a:lnTo>
                  <a:pt x="5081" y="25380"/>
                </a:lnTo>
                <a:lnTo>
                  <a:pt x="0" y="2538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4"/>
          <p:cNvSpPr/>
          <p:nvPr/>
        </p:nvSpPr>
        <p:spPr>
          <a:xfrm>
            <a:off x="3905233" y="4922854"/>
            <a:ext cx="8286767" cy="513089"/>
          </a:xfrm>
          <a:custGeom>
            <a:rect b="b" l="l" r="r" t="t"/>
            <a:pathLst>
              <a:path extrusionOk="0" h="513089" w="8286767">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Content and Image">
  <p:cSld name="Title, Subtitle, Content and Image">
    <p:spTree>
      <p:nvGrpSpPr>
        <p:cNvPr id="60" name="Shape 60"/>
        <p:cNvGrpSpPr/>
        <p:nvPr/>
      </p:nvGrpSpPr>
      <p:grpSpPr>
        <a:xfrm>
          <a:off x="0" y="0"/>
          <a:ext cx="0" cy="0"/>
          <a:chOff x="0" y="0"/>
          <a:chExt cx="0" cy="0"/>
        </a:xfrm>
      </p:grpSpPr>
      <p:sp>
        <p:nvSpPr>
          <p:cNvPr id="61" name="Google Shape;61;p5"/>
          <p:cNvSpPr/>
          <p:nvPr>
            <p:ph idx="2" type="pic"/>
          </p:nvPr>
        </p:nvSpPr>
        <p:spPr>
          <a:xfrm>
            <a:off x="1396781" y="0"/>
            <a:ext cx="3894833" cy="565633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5"/>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5"/>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5"/>
          <p:cNvSpPr txBox="1"/>
          <p:nvPr>
            <p:ph type="title"/>
          </p:nvPr>
        </p:nvSpPr>
        <p:spPr>
          <a:xfrm>
            <a:off x="6910023" y="908050"/>
            <a:ext cx="4503295" cy="78263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
          <p:cNvSpPr txBox="1"/>
          <p:nvPr>
            <p:ph idx="11" type="ftr"/>
          </p:nvPr>
        </p:nvSpPr>
        <p:spPr>
          <a:xfrm>
            <a:off x="812290" y="5797769"/>
            <a:ext cx="390879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5"/>
          <p:cNvSpPr/>
          <p:nvPr/>
        </p:nvSpPr>
        <p:spPr>
          <a:xfrm>
            <a:off x="5492146" y="-12675"/>
            <a:ext cx="545708" cy="3819957"/>
          </a:xfrm>
          <a:custGeom>
            <a:rect b="b" l="l" r="r" t="t"/>
            <a:pathLst>
              <a:path extrusionOk="0" h="3819957" w="545708">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5"/>
          <p:cNvSpPr/>
          <p:nvPr/>
        </p:nvSpPr>
        <p:spPr>
          <a:xfrm>
            <a:off x="5479455" y="-12675"/>
            <a:ext cx="571090" cy="3832648"/>
          </a:xfrm>
          <a:custGeom>
            <a:rect b="b" l="l" r="r" t="t"/>
            <a:pathLst>
              <a:path extrusionOk="0" h="3832648" w="571089">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5"/>
          <p:cNvSpPr txBox="1"/>
          <p:nvPr>
            <p:ph idx="1" type="body"/>
          </p:nvPr>
        </p:nvSpPr>
        <p:spPr>
          <a:xfrm>
            <a:off x="6910023" y="2050475"/>
            <a:ext cx="4548187" cy="6396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i="0" sz="1800"/>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
          <p:cNvSpPr txBox="1"/>
          <p:nvPr>
            <p:ph idx="3" type="body"/>
          </p:nvPr>
        </p:nvSpPr>
        <p:spPr>
          <a:xfrm>
            <a:off x="6910023" y="2839714"/>
            <a:ext cx="4548187" cy="2916952"/>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600"/>
              </a:spcBef>
              <a:spcAft>
                <a:spcPts val="0"/>
              </a:spcAft>
              <a:buClr>
                <a:schemeClr val="accent3"/>
              </a:buClr>
              <a:buSzPts val="1400"/>
              <a:buFont typeface="Arial"/>
              <a:buChar char="•"/>
              <a:defRPr b="0" i="0" sz="1400">
                <a:solidFill>
                  <a:srgbClr val="595959"/>
                </a:solidFill>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
          <p:cNvSpPr/>
          <p:nvPr/>
        </p:nvSpPr>
        <p:spPr>
          <a:xfrm>
            <a:off x="6981947" y="1726672"/>
            <a:ext cx="3785313" cy="165305"/>
          </a:xfrm>
          <a:custGeom>
            <a:rect b="b" l="l" r="r" t="t"/>
            <a:pathLst>
              <a:path extrusionOk="0" h="165304" w="3785313">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5"/>
          <p:cNvSpPr/>
          <p:nvPr/>
        </p:nvSpPr>
        <p:spPr>
          <a:xfrm>
            <a:off x="1069371" y="-12675"/>
            <a:ext cx="1002580" cy="2144760"/>
          </a:xfrm>
          <a:custGeom>
            <a:rect b="b" l="l" r="r" t="t"/>
            <a:pathLst>
              <a:path extrusionOk="0" h="2144760" w="100258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Slide">
  <p:cSld name="Content Slide">
    <p:spTree>
      <p:nvGrpSpPr>
        <p:cNvPr id="74" name="Shape 74"/>
        <p:cNvGrpSpPr/>
        <p:nvPr/>
      </p:nvGrpSpPr>
      <p:grpSpPr>
        <a:xfrm>
          <a:off x="0" y="0"/>
          <a:ext cx="0" cy="0"/>
          <a:chOff x="0" y="0"/>
          <a:chExt cx="0" cy="0"/>
        </a:xfrm>
      </p:grpSpPr>
      <p:sp>
        <p:nvSpPr>
          <p:cNvPr id="75" name="Google Shape;75;p6"/>
          <p:cNvSpPr/>
          <p:nvPr>
            <p:ph idx="2" type="pic"/>
          </p:nvPr>
        </p:nvSpPr>
        <p:spPr>
          <a:xfrm>
            <a:off x="5771770" y="1483675"/>
            <a:ext cx="6421408" cy="343842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6" name="Google Shape;76;p6"/>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6"/>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6"/>
          <p:cNvSpPr txBox="1"/>
          <p:nvPr>
            <p:ph type="title"/>
          </p:nvPr>
        </p:nvSpPr>
        <p:spPr>
          <a:xfrm>
            <a:off x="815853" y="1231900"/>
            <a:ext cx="4503295" cy="78263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6"/>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
          <p:cNvSpPr txBox="1"/>
          <p:nvPr>
            <p:ph idx="11" type="ftr"/>
          </p:nvPr>
        </p:nvSpPr>
        <p:spPr>
          <a:xfrm>
            <a:off x="812290" y="5797769"/>
            <a:ext cx="390879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2" name="Google Shape;82;p6"/>
          <p:cNvSpPr txBox="1"/>
          <p:nvPr>
            <p:ph idx="1" type="body"/>
          </p:nvPr>
        </p:nvSpPr>
        <p:spPr>
          <a:xfrm>
            <a:off x="830067" y="3889184"/>
            <a:ext cx="4548187" cy="1708223"/>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600"/>
              </a:spcBef>
              <a:spcAft>
                <a:spcPts val="0"/>
              </a:spcAft>
              <a:buClr>
                <a:schemeClr val="accent3"/>
              </a:buClr>
              <a:buSzPts val="1400"/>
              <a:buFont typeface="Arial"/>
              <a:buChar char="•"/>
              <a:defRPr b="0" i="0" sz="1400">
                <a:solidFill>
                  <a:srgbClr val="595959"/>
                </a:solidFill>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6"/>
          <p:cNvSpPr/>
          <p:nvPr/>
        </p:nvSpPr>
        <p:spPr>
          <a:xfrm>
            <a:off x="10413777" y="4433244"/>
            <a:ext cx="1782599" cy="30316"/>
          </a:xfrm>
          <a:custGeom>
            <a:rect b="b" l="l" r="r" t="t"/>
            <a:pathLst>
              <a:path extrusionOk="0" h="30316" w="1782599">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 name="Google Shape;84;p6"/>
          <p:cNvSpPr/>
          <p:nvPr/>
        </p:nvSpPr>
        <p:spPr>
          <a:xfrm>
            <a:off x="12193179" y="4156602"/>
            <a:ext cx="3197" cy="25264"/>
          </a:xfrm>
          <a:custGeom>
            <a:rect b="b" l="l" r="r" t="t"/>
            <a:pathLst>
              <a:path extrusionOk="0" h="25264" w="3197">
                <a:moveTo>
                  <a:pt x="0" y="0"/>
                </a:moveTo>
                <a:lnTo>
                  <a:pt x="3197" y="0"/>
                </a:lnTo>
                <a:lnTo>
                  <a:pt x="3197" y="25264"/>
                </a:lnTo>
                <a:lnTo>
                  <a:pt x="0" y="25264"/>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6"/>
          <p:cNvSpPr/>
          <p:nvPr/>
        </p:nvSpPr>
        <p:spPr>
          <a:xfrm>
            <a:off x="12193179" y="4682093"/>
            <a:ext cx="3197" cy="25264"/>
          </a:xfrm>
          <a:custGeom>
            <a:rect b="b" l="l" r="r" t="t"/>
            <a:pathLst>
              <a:path extrusionOk="0" h="25264" w="3197">
                <a:moveTo>
                  <a:pt x="0" y="0"/>
                </a:moveTo>
                <a:lnTo>
                  <a:pt x="3197" y="0"/>
                </a:lnTo>
                <a:lnTo>
                  <a:pt x="3197" y="25264"/>
                </a:lnTo>
                <a:lnTo>
                  <a:pt x="0" y="25264"/>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 name="Google Shape;86;p6"/>
          <p:cNvSpPr txBox="1"/>
          <p:nvPr>
            <p:ph idx="3" type="body"/>
          </p:nvPr>
        </p:nvSpPr>
        <p:spPr>
          <a:xfrm>
            <a:off x="811115" y="2374900"/>
            <a:ext cx="4565650" cy="7016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6"/>
          <p:cNvSpPr txBox="1"/>
          <p:nvPr>
            <p:ph idx="4" type="body"/>
          </p:nvPr>
        </p:nvSpPr>
        <p:spPr>
          <a:xfrm>
            <a:off x="811115" y="3165301"/>
            <a:ext cx="4583113" cy="6895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1400"/>
              <a:buNone/>
              <a:defRPr sz="1400">
                <a:solidFill>
                  <a:srgbClr val="595959"/>
                </a:solidFill>
              </a:defRPr>
            </a:lvl1pPr>
            <a:lvl2pPr indent="-228600" lvl="1" marL="914400" algn="l">
              <a:lnSpc>
                <a:spcPct val="90000"/>
              </a:lnSpc>
              <a:spcBef>
                <a:spcPts val="500"/>
              </a:spcBef>
              <a:spcAft>
                <a:spcPts val="0"/>
              </a:spcAft>
              <a:buClr>
                <a:srgbClr val="7F7F7F"/>
              </a:buClr>
              <a:buSzPts val="1400"/>
              <a:buNone/>
              <a:defRPr sz="1400">
                <a:solidFill>
                  <a:srgbClr val="7F7F7F"/>
                </a:solidFill>
              </a:defRPr>
            </a:lvl2pPr>
            <a:lvl3pPr indent="-228600" lvl="2" marL="1371600" algn="l">
              <a:lnSpc>
                <a:spcPct val="90000"/>
              </a:lnSpc>
              <a:spcBef>
                <a:spcPts val="500"/>
              </a:spcBef>
              <a:spcAft>
                <a:spcPts val="0"/>
              </a:spcAft>
              <a:buClr>
                <a:srgbClr val="7F7F7F"/>
              </a:buClr>
              <a:buSzPts val="1400"/>
              <a:buNone/>
              <a:defRPr sz="1400">
                <a:solidFill>
                  <a:srgbClr val="7F7F7F"/>
                </a:solidFill>
              </a:defRPr>
            </a:lvl3pPr>
            <a:lvl4pPr indent="-228600" lvl="3" marL="1828800" algn="l">
              <a:lnSpc>
                <a:spcPct val="90000"/>
              </a:lnSpc>
              <a:spcBef>
                <a:spcPts val="500"/>
              </a:spcBef>
              <a:spcAft>
                <a:spcPts val="0"/>
              </a:spcAft>
              <a:buClr>
                <a:srgbClr val="7F7F7F"/>
              </a:buClr>
              <a:buSzPts val="1400"/>
              <a:buNone/>
              <a:defRPr sz="1400">
                <a:solidFill>
                  <a:srgbClr val="7F7F7F"/>
                </a:solidFill>
              </a:defRPr>
            </a:lvl4pPr>
            <a:lvl5pPr indent="-228600" lvl="4" marL="2286000" algn="l">
              <a:lnSpc>
                <a:spcPct val="90000"/>
              </a:lnSpc>
              <a:spcBef>
                <a:spcPts val="500"/>
              </a:spcBef>
              <a:spcAft>
                <a:spcPts val="0"/>
              </a:spcAft>
              <a:buClr>
                <a:srgbClr val="7F7F7F"/>
              </a:buClr>
              <a:buSzPts val="1400"/>
              <a:buNone/>
              <a:defRPr sz="1400">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
          <p:cNvSpPr/>
          <p:nvPr/>
        </p:nvSpPr>
        <p:spPr>
          <a:xfrm>
            <a:off x="887582" y="2045662"/>
            <a:ext cx="3785313" cy="165305"/>
          </a:xfrm>
          <a:custGeom>
            <a:rect b="b" l="l" r="r" t="t"/>
            <a:pathLst>
              <a:path extrusionOk="0" h="165304" w="3785313">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6"/>
          <p:cNvSpPr/>
          <p:nvPr/>
        </p:nvSpPr>
        <p:spPr>
          <a:xfrm>
            <a:off x="10416941" y="4161024"/>
            <a:ext cx="1785131" cy="543175"/>
          </a:xfrm>
          <a:custGeom>
            <a:rect b="b" l="l" r="r" t="t"/>
            <a:pathLst>
              <a:path extrusionOk="0" h="409575" w="134302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6"/>
          <p:cNvSpPr/>
          <p:nvPr/>
        </p:nvSpPr>
        <p:spPr>
          <a:xfrm>
            <a:off x="8607090" y="4437664"/>
            <a:ext cx="3595584" cy="922135"/>
          </a:xfrm>
          <a:custGeom>
            <a:rect b="b" l="l" r="r" t="t"/>
            <a:pathLst>
              <a:path extrusionOk="0" h="695325" w="270510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with Subtitle">
  <p:cSld name="Comparison with Subtitle">
    <p:spTree>
      <p:nvGrpSpPr>
        <p:cNvPr id="91" name="Shape 91"/>
        <p:cNvGrpSpPr/>
        <p:nvPr/>
      </p:nvGrpSpPr>
      <p:grpSpPr>
        <a:xfrm>
          <a:off x="0" y="0"/>
          <a:ext cx="0" cy="0"/>
          <a:chOff x="0" y="0"/>
          <a:chExt cx="0" cy="0"/>
        </a:xfrm>
      </p:grpSpPr>
      <p:sp>
        <p:nvSpPr>
          <p:cNvPr id="92" name="Google Shape;92;p7"/>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7"/>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p7"/>
          <p:cNvSpPr txBox="1"/>
          <p:nvPr>
            <p:ph type="title"/>
          </p:nvPr>
        </p:nvSpPr>
        <p:spPr>
          <a:xfrm>
            <a:off x="831850" y="781050"/>
            <a:ext cx="10515600" cy="67627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7"/>
          <p:cNvSpPr txBox="1"/>
          <p:nvPr>
            <p:ph idx="1" type="body"/>
          </p:nvPr>
        </p:nvSpPr>
        <p:spPr>
          <a:xfrm>
            <a:off x="993286" y="2959593"/>
            <a:ext cx="4183650"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500"/>
              <a:buNone/>
              <a:defRPr b="1" sz="25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p7"/>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7"/>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7"/>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9" name="Google Shape;99;p7"/>
          <p:cNvSpPr txBox="1"/>
          <p:nvPr>
            <p:ph idx="2" type="body"/>
          </p:nvPr>
        </p:nvSpPr>
        <p:spPr>
          <a:xfrm>
            <a:off x="830066" y="1898650"/>
            <a:ext cx="10515599" cy="701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7"/>
          <p:cNvSpPr/>
          <p:nvPr/>
        </p:nvSpPr>
        <p:spPr>
          <a:xfrm>
            <a:off x="3019044" y="1583026"/>
            <a:ext cx="6153912" cy="151200"/>
          </a:xfrm>
          <a:custGeom>
            <a:rect b="b" l="l" r="r" t="t"/>
            <a:pathLst>
              <a:path extrusionOk="0" h="123825" w="462915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7"/>
          <p:cNvSpPr txBox="1"/>
          <p:nvPr>
            <p:ph idx="3" type="body"/>
          </p:nvPr>
        </p:nvSpPr>
        <p:spPr>
          <a:xfrm>
            <a:off x="6155960" y="2959593"/>
            <a:ext cx="4183650"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500"/>
              <a:buNone/>
              <a:defRPr b="1" sz="25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2" name="Google Shape;102;p7"/>
          <p:cNvSpPr txBox="1"/>
          <p:nvPr>
            <p:ph idx="4" type="body"/>
          </p:nvPr>
        </p:nvSpPr>
        <p:spPr>
          <a:xfrm>
            <a:off x="811311" y="3294245"/>
            <a:ext cx="4365625" cy="2333625"/>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600"/>
              </a:spcBef>
              <a:spcAft>
                <a:spcPts val="0"/>
              </a:spcAft>
              <a:buClr>
                <a:schemeClr val="accent3"/>
              </a:buClr>
              <a:buSzPts val="1400"/>
              <a:buChar char="•"/>
              <a:defRPr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7"/>
          <p:cNvSpPr txBox="1"/>
          <p:nvPr>
            <p:ph idx="5" type="body"/>
          </p:nvPr>
        </p:nvSpPr>
        <p:spPr>
          <a:xfrm>
            <a:off x="5973985" y="3294245"/>
            <a:ext cx="4365625" cy="2333625"/>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600"/>
              </a:spcBef>
              <a:spcAft>
                <a:spcPts val="0"/>
              </a:spcAft>
              <a:buClr>
                <a:schemeClr val="accent3"/>
              </a:buClr>
              <a:buSzPts val="1400"/>
              <a:buChar char="•"/>
              <a:defRPr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4" name="Google Shape;104;p7"/>
          <p:cNvGrpSpPr/>
          <p:nvPr/>
        </p:nvGrpSpPr>
        <p:grpSpPr>
          <a:xfrm>
            <a:off x="9999818" y="-7969"/>
            <a:ext cx="2199425" cy="1945482"/>
            <a:chOff x="9994666" y="-7969"/>
            <a:chExt cx="2199425" cy="1945482"/>
          </a:xfrm>
        </p:grpSpPr>
        <p:sp>
          <p:nvSpPr>
            <p:cNvPr id="105" name="Google Shape;105;p7"/>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7"/>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7"/>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7"/>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7"/>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7"/>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Slide">
  <p:cSld name="Chart Slide">
    <p:spTree>
      <p:nvGrpSpPr>
        <p:cNvPr id="111" name="Shape 111"/>
        <p:cNvGrpSpPr/>
        <p:nvPr/>
      </p:nvGrpSpPr>
      <p:grpSpPr>
        <a:xfrm>
          <a:off x="0" y="0"/>
          <a:ext cx="0" cy="0"/>
          <a:chOff x="0" y="0"/>
          <a:chExt cx="0" cy="0"/>
        </a:xfrm>
      </p:grpSpPr>
      <p:sp>
        <p:nvSpPr>
          <p:cNvPr id="112" name="Google Shape;112;p8"/>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8"/>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8"/>
          <p:cNvSpPr txBox="1"/>
          <p:nvPr>
            <p:ph type="title"/>
          </p:nvPr>
        </p:nvSpPr>
        <p:spPr>
          <a:xfrm>
            <a:off x="5642753" y="1474969"/>
            <a:ext cx="4395258" cy="6762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8"/>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8"/>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8"/>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8" name="Google Shape;118;p8"/>
          <p:cNvSpPr txBox="1"/>
          <p:nvPr>
            <p:ph idx="1" type="body"/>
          </p:nvPr>
        </p:nvSpPr>
        <p:spPr>
          <a:xfrm>
            <a:off x="5649889" y="2592569"/>
            <a:ext cx="5630885" cy="7016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8"/>
          <p:cNvSpPr txBox="1"/>
          <p:nvPr>
            <p:ph idx="2" type="body"/>
          </p:nvPr>
        </p:nvSpPr>
        <p:spPr>
          <a:xfrm>
            <a:off x="6126385" y="3719427"/>
            <a:ext cx="1597889" cy="365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0" name="Google Shape;120;p8"/>
          <p:cNvSpPr txBox="1"/>
          <p:nvPr>
            <p:ph idx="3" type="body"/>
          </p:nvPr>
        </p:nvSpPr>
        <p:spPr>
          <a:xfrm>
            <a:off x="6126386" y="3990708"/>
            <a:ext cx="1597889"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accent3"/>
              </a:buClr>
              <a:buSzPts val="1400"/>
              <a:buNone/>
              <a:defRPr b="1" i="0"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8"/>
          <p:cNvSpPr txBox="1"/>
          <p:nvPr>
            <p:ph idx="4" type="body"/>
          </p:nvPr>
        </p:nvSpPr>
        <p:spPr>
          <a:xfrm>
            <a:off x="6126410" y="4451492"/>
            <a:ext cx="1597889" cy="365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2" name="Google Shape;122;p8"/>
          <p:cNvSpPr txBox="1"/>
          <p:nvPr>
            <p:ph idx="5" type="body"/>
          </p:nvPr>
        </p:nvSpPr>
        <p:spPr>
          <a:xfrm>
            <a:off x="6126411" y="4722773"/>
            <a:ext cx="1597889"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accent3"/>
              </a:buClr>
              <a:buSzPts val="1400"/>
              <a:buNone/>
              <a:defRPr b="1" i="0"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8"/>
          <p:cNvSpPr txBox="1"/>
          <p:nvPr>
            <p:ph idx="6" type="body"/>
          </p:nvPr>
        </p:nvSpPr>
        <p:spPr>
          <a:xfrm>
            <a:off x="8065899" y="3719427"/>
            <a:ext cx="1597889" cy="365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4" name="Google Shape;124;p8"/>
          <p:cNvSpPr txBox="1"/>
          <p:nvPr>
            <p:ph idx="7" type="body"/>
          </p:nvPr>
        </p:nvSpPr>
        <p:spPr>
          <a:xfrm>
            <a:off x="8065900" y="3990708"/>
            <a:ext cx="1597889"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accent3"/>
              </a:buClr>
              <a:buSzPts val="1400"/>
              <a:buNone/>
              <a:defRPr b="1" i="0"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8"/>
          <p:cNvSpPr txBox="1"/>
          <p:nvPr>
            <p:ph idx="8" type="body"/>
          </p:nvPr>
        </p:nvSpPr>
        <p:spPr>
          <a:xfrm>
            <a:off x="8065924" y="4451492"/>
            <a:ext cx="1597889" cy="365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6" name="Google Shape;126;p8"/>
          <p:cNvSpPr txBox="1"/>
          <p:nvPr>
            <p:ph idx="9" type="body"/>
          </p:nvPr>
        </p:nvSpPr>
        <p:spPr>
          <a:xfrm>
            <a:off x="8065925" y="4722773"/>
            <a:ext cx="1597889"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accent3"/>
              </a:buClr>
              <a:buSzPts val="1400"/>
              <a:buNone/>
              <a:defRPr b="1" i="0"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8"/>
          <p:cNvSpPr txBox="1"/>
          <p:nvPr>
            <p:ph idx="13" type="body"/>
          </p:nvPr>
        </p:nvSpPr>
        <p:spPr>
          <a:xfrm>
            <a:off x="10005413" y="3719427"/>
            <a:ext cx="1597889" cy="365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8" name="Google Shape;128;p8"/>
          <p:cNvSpPr txBox="1"/>
          <p:nvPr>
            <p:ph idx="14" type="body"/>
          </p:nvPr>
        </p:nvSpPr>
        <p:spPr>
          <a:xfrm>
            <a:off x="10005414" y="3990708"/>
            <a:ext cx="1597889"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accent3"/>
              </a:buClr>
              <a:buSzPts val="1400"/>
              <a:buNone/>
              <a:defRPr b="1" i="0"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8"/>
          <p:cNvSpPr txBox="1"/>
          <p:nvPr>
            <p:ph idx="15" type="body"/>
          </p:nvPr>
        </p:nvSpPr>
        <p:spPr>
          <a:xfrm>
            <a:off x="10005438" y="4451492"/>
            <a:ext cx="1597889" cy="365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0" name="Google Shape;130;p8"/>
          <p:cNvSpPr txBox="1"/>
          <p:nvPr>
            <p:ph idx="16" type="body"/>
          </p:nvPr>
        </p:nvSpPr>
        <p:spPr>
          <a:xfrm>
            <a:off x="10005439" y="4722773"/>
            <a:ext cx="1597889" cy="365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accent3"/>
              </a:buClr>
              <a:buSzPts val="1400"/>
              <a:buNone/>
              <a:defRPr b="1" i="0" sz="1400">
                <a:solidFill>
                  <a:srgbClr val="595959"/>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8"/>
          <p:cNvSpPr/>
          <p:nvPr>
            <p:ph idx="17" type="chart"/>
          </p:nvPr>
        </p:nvSpPr>
        <p:spPr>
          <a:xfrm>
            <a:off x="911225" y="908050"/>
            <a:ext cx="4284663" cy="436562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132" name="Google Shape;132;p8"/>
          <p:cNvGrpSpPr/>
          <p:nvPr/>
        </p:nvGrpSpPr>
        <p:grpSpPr>
          <a:xfrm>
            <a:off x="9999818" y="-7969"/>
            <a:ext cx="2199425" cy="1945482"/>
            <a:chOff x="9994666" y="-7969"/>
            <a:chExt cx="2199425" cy="1945482"/>
          </a:xfrm>
        </p:grpSpPr>
        <p:sp>
          <p:nvSpPr>
            <p:cNvPr id="133" name="Google Shape;133;p8"/>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8"/>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8"/>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8"/>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8"/>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 name="Google Shape;138;p8"/>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39" name="Google Shape;139;p8"/>
          <p:cNvSpPr/>
          <p:nvPr/>
        </p:nvSpPr>
        <p:spPr>
          <a:xfrm>
            <a:off x="5731819" y="2267879"/>
            <a:ext cx="3016875" cy="165305"/>
          </a:xfrm>
          <a:custGeom>
            <a:rect b="b" l="l" r="r" t="t"/>
            <a:pathLst>
              <a:path extrusionOk="0" h="165304" w="3016875">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40" name="Shape 140"/>
        <p:cNvGrpSpPr/>
        <p:nvPr/>
      </p:nvGrpSpPr>
      <p:grpSpPr>
        <a:xfrm>
          <a:off x="0" y="0"/>
          <a:ext cx="0" cy="0"/>
          <a:chOff x="0" y="0"/>
          <a:chExt cx="0" cy="0"/>
        </a:xfrm>
      </p:grpSpPr>
      <p:sp>
        <p:nvSpPr>
          <p:cNvPr id="141" name="Google Shape;141;p9"/>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9"/>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9"/>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9"/>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9"/>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146" name="Google Shape;146;p9"/>
          <p:cNvGrpSpPr/>
          <p:nvPr/>
        </p:nvGrpSpPr>
        <p:grpSpPr>
          <a:xfrm>
            <a:off x="9999818" y="-7969"/>
            <a:ext cx="2199425" cy="1945482"/>
            <a:chOff x="9994666" y="-7969"/>
            <a:chExt cx="2199425" cy="1945482"/>
          </a:xfrm>
        </p:grpSpPr>
        <p:sp>
          <p:nvSpPr>
            <p:cNvPr id="147" name="Google Shape;147;p9"/>
            <p:cNvSpPr/>
            <p:nvPr/>
          </p:nvSpPr>
          <p:spPr>
            <a:xfrm>
              <a:off x="10712341" y="-7969"/>
              <a:ext cx="1466283" cy="1009398"/>
            </a:xfrm>
            <a:custGeom>
              <a:rect b="b" l="l" r="r" t="t"/>
              <a:pathLst>
                <a:path extrusionOk="0" h="1009397" w="1466283">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9"/>
            <p:cNvSpPr/>
            <p:nvPr/>
          </p:nvSpPr>
          <p:spPr>
            <a:xfrm>
              <a:off x="10014209" y="321414"/>
              <a:ext cx="2178175" cy="1593786"/>
            </a:xfrm>
            <a:custGeom>
              <a:rect b="b" l="l" r="r" t="t"/>
              <a:pathLst>
                <a:path extrusionOk="0" h="1593786" w="2178174">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9"/>
            <p:cNvSpPr/>
            <p:nvPr/>
          </p:nvSpPr>
          <p:spPr>
            <a:xfrm>
              <a:off x="10732016" y="-7969"/>
              <a:ext cx="1455658" cy="839394"/>
            </a:xfrm>
            <a:custGeom>
              <a:rect b="b" l="l" r="r" t="t"/>
              <a:pathLst>
                <a:path extrusionOk="0" h="839394" w="1455658">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 name="Google Shape;150;p9"/>
            <p:cNvSpPr/>
            <p:nvPr/>
          </p:nvSpPr>
          <p:spPr>
            <a:xfrm>
              <a:off x="11124635" y="1146995"/>
              <a:ext cx="1062524" cy="743767"/>
            </a:xfrm>
            <a:custGeom>
              <a:rect b="b" l="l" r="r" t="t"/>
              <a:pathLst>
                <a:path extrusionOk="0" h="743766" w="1062524">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9"/>
            <p:cNvSpPr/>
            <p:nvPr/>
          </p:nvSpPr>
          <p:spPr>
            <a:xfrm>
              <a:off x="11105057" y="1128932"/>
              <a:ext cx="1083775" cy="775643"/>
            </a:xfrm>
            <a:custGeom>
              <a:rect b="b" l="l" r="r" t="t"/>
              <a:pathLst>
                <a:path extrusionOk="0" h="775642" w="1083774">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9"/>
            <p:cNvSpPr/>
            <p:nvPr/>
          </p:nvSpPr>
          <p:spPr>
            <a:xfrm>
              <a:off x="9994666" y="301226"/>
              <a:ext cx="2199425" cy="1636287"/>
            </a:xfrm>
            <a:custGeom>
              <a:rect b="b" l="l" r="r" t="t"/>
              <a:pathLst>
                <a:path extrusionOk="0" h="1636287" w="2199425">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53" name="Google Shape;153;p9"/>
          <p:cNvSpPr/>
          <p:nvPr/>
        </p:nvSpPr>
        <p:spPr>
          <a:xfrm>
            <a:off x="838200" y="1492524"/>
            <a:ext cx="6153912" cy="151200"/>
          </a:xfrm>
          <a:custGeom>
            <a:rect b="b" l="l" r="r" t="t"/>
            <a:pathLst>
              <a:path extrusionOk="0" h="123825" w="462915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p9"/>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itle Slide">
  <p:cSld name="Image and Title Slide">
    <p:spTree>
      <p:nvGrpSpPr>
        <p:cNvPr id="155" name="Shape 155"/>
        <p:cNvGrpSpPr/>
        <p:nvPr/>
      </p:nvGrpSpPr>
      <p:grpSpPr>
        <a:xfrm>
          <a:off x="0" y="0"/>
          <a:ext cx="0" cy="0"/>
          <a:chOff x="0" y="0"/>
          <a:chExt cx="0" cy="0"/>
        </a:xfrm>
      </p:grpSpPr>
      <p:sp>
        <p:nvSpPr>
          <p:cNvPr id="156" name="Google Shape;156;p10"/>
          <p:cNvSpPr/>
          <p:nvPr>
            <p:ph idx="2" type="pic"/>
          </p:nvPr>
        </p:nvSpPr>
        <p:spPr>
          <a:xfrm>
            <a:off x="0" y="1"/>
            <a:ext cx="12190660" cy="556949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7" name="Google Shape;157;p10"/>
          <p:cNvSpPr/>
          <p:nvPr/>
        </p:nvSpPr>
        <p:spPr>
          <a:xfrm>
            <a:off x="7345849" y="-12701"/>
            <a:ext cx="4851878" cy="2298926"/>
          </a:xfrm>
          <a:custGeom>
            <a:rect b="b" l="l" r="r" t="t"/>
            <a:pathLst>
              <a:path extrusionOk="0" h="2298926" w="4851877">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10"/>
          <p:cNvSpPr/>
          <p:nvPr/>
        </p:nvSpPr>
        <p:spPr>
          <a:xfrm>
            <a:off x="9782306" y="458515"/>
            <a:ext cx="2413238" cy="2578354"/>
          </a:xfrm>
          <a:custGeom>
            <a:rect b="b" l="l" r="r" t="t"/>
            <a:pathLst>
              <a:path extrusionOk="0" h="2578353" w="2413237">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10"/>
          <p:cNvSpPr/>
          <p:nvPr/>
        </p:nvSpPr>
        <p:spPr>
          <a:xfrm>
            <a:off x="-12701" y="2355829"/>
            <a:ext cx="2857781" cy="2298926"/>
          </a:xfrm>
          <a:custGeom>
            <a:rect b="b" l="l" r="r" t="t"/>
            <a:pathLst>
              <a:path extrusionOk="0" h="2298926" w="2857781">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10"/>
          <p:cNvSpPr/>
          <p:nvPr/>
        </p:nvSpPr>
        <p:spPr>
          <a:xfrm>
            <a:off x="10893420" y="5803030"/>
            <a:ext cx="385200" cy="385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10"/>
          <p:cNvSpPr/>
          <p:nvPr/>
        </p:nvSpPr>
        <p:spPr>
          <a:xfrm>
            <a:off x="11334292" y="5787811"/>
            <a:ext cx="870509" cy="409651"/>
          </a:xfrm>
          <a:custGeom>
            <a:rect b="b" l="l" r="r" t="t"/>
            <a:pathLst>
              <a:path extrusionOk="0" h="409651" w="870509">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10"/>
          <p:cNvSpPr txBox="1"/>
          <p:nvPr>
            <p:ph type="title"/>
          </p:nvPr>
        </p:nvSpPr>
        <p:spPr>
          <a:xfrm>
            <a:off x="838200" y="4349863"/>
            <a:ext cx="10515600" cy="78263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0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10"/>
          <p:cNvSpPr txBox="1"/>
          <p:nvPr>
            <p:ph idx="11" type="ftr"/>
          </p:nvPr>
        </p:nvSpPr>
        <p:spPr>
          <a:xfrm>
            <a:off x="812290" y="5797769"/>
            <a:ext cx="23881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0"/>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65" name="Google Shape;165;p10"/>
          <p:cNvSpPr txBox="1"/>
          <p:nvPr>
            <p:ph idx="1" type="body"/>
          </p:nvPr>
        </p:nvSpPr>
        <p:spPr>
          <a:xfrm>
            <a:off x="2412987" y="5718810"/>
            <a:ext cx="7366026" cy="94653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800"/>
              <a:buNone/>
              <a:defRPr b="1" i="0" sz="1800"/>
            </a:lvl1pPr>
            <a:lvl2pPr indent="-228600" lvl="1" marL="914400" algn="l">
              <a:lnSpc>
                <a:spcPct val="90000"/>
              </a:lnSpc>
              <a:spcBef>
                <a:spcPts val="500"/>
              </a:spcBef>
              <a:spcAft>
                <a:spcPts val="0"/>
              </a:spcAft>
              <a:buClr>
                <a:schemeClr val="accent1"/>
              </a:buClr>
              <a:buSzPts val="1800"/>
              <a:buNone/>
              <a:defRPr b="1" i="1" sz="1800"/>
            </a:lvl2pPr>
            <a:lvl3pPr indent="-228600" lvl="2" marL="1371600" algn="l">
              <a:lnSpc>
                <a:spcPct val="90000"/>
              </a:lnSpc>
              <a:spcBef>
                <a:spcPts val="500"/>
              </a:spcBef>
              <a:spcAft>
                <a:spcPts val="0"/>
              </a:spcAft>
              <a:buClr>
                <a:schemeClr val="accent1"/>
              </a:buClr>
              <a:buSzPts val="1800"/>
              <a:buNone/>
              <a:defRPr b="1" i="1" sz="1800"/>
            </a:lvl3pPr>
            <a:lvl4pPr indent="-228600" lvl="3" marL="1828800" algn="l">
              <a:lnSpc>
                <a:spcPct val="90000"/>
              </a:lnSpc>
              <a:spcBef>
                <a:spcPts val="500"/>
              </a:spcBef>
              <a:spcAft>
                <a:spcPts val="0"/>
              </a:spcAft>
              <a:buClr>
                <a:schemeClr val="accent1"/>
              </a:buClr>
              <a:buSzPts val="1800"/>
              <a:buNone/>
              <a:defRPr b="1" i="1" sz="1800"/>
            </a:lvl4pPr>
            <a:lvl5pPr indent="-228600" lvl="4" marL="2286000" algn="l">
              <a:lnSpc>
                <a:spcPct val="90000"/>
              </a:lnSpc>
              <a:spcBef>
                <a:spcPts val="500"/>
              </a:spcBef>
              <a:spcAft>
                <a:spcPts val="0"/>
              </a:spcAft>
              <a:buClr>
                <a:schemeClr val="accent1"/>
              </a:buClr>
              <a:buSzPts val="1800"/>
              <a:buNone/>
              <a:defRPr b="1" i="1"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6" name="Google Shape;166;p10"/>
          <p:cNvPicPr preferRelativeResize="0"/>
          <p:nvPr/>
        </p:nvPicPr>
        <p:blipFill rotWithShape="1">
          <a:blip r:embed="rId2">
            <a:alphaModFix/>
          </a:blip>
          <a:srcRect b="0" l="0" r="0" t="0"/>
          <a:stretch/>
        </p:blipFill>
        <p:spPr>
          <a:xfrm>
            <a:off x="4762500" y="5155439"/>
            <a:ext cx="2667000" cy="139903"/>
          </a:xfrm>
          <a:prstGeom prst="rect">
            <a:avLst/>
          </a:prstGeom>
          <a:noFill/>
          <a:ln>
            <a:noFill/>
          </a:ln>
        </p:spPr>
      </p:pic>
      <p:sp>
        <p:nvSpPr>
          <p:cNvPr id="167" name="Google Shape;167;p10"/>
          <p:cNvSpPr/>
          <p:nvPr/>
        </p:nvSpPr>
        <p:spPr>
          <a:xfrm>
            <a:off x="8826099" y="2044901"/>
            <a:ext cx="736673" cy="736673"/>
          </a:xfrm>
          <a:custGeom>
            <a:rect b="b" l="l" r="r" t="t"/>
            <a:pathLst>
              <a:path extrusionOk="0" h="736672" w="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0"/>
          <p:cNvSpPr/>
          <p:nvPr/>
        </p:nvSpPr>
        <p:spPr>
          <a:xfrm>
            <a:off x="8810222" y="2029025"/>
            <a:ext cx="774776" cy="774776"/>
          </a:xfrm>
          <a:custGeom>
            <a:rect b="b" l="l" r="r" t="t"/>
            <a:pathLst>
              <a:path extrusionOk="0" h="774776" w="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10"/>
          <p:cNvSpPr/>
          <p:nvPr/>
        </p:nvSpPr>
        <p:spPr>
          <a:xfrm>
            <a:off x="7329938" y="-9526"/>
            <a:ext cx="4864579" cy="2311628"/>
          </a:xfrm>
          <a:custGeom>
            <a:rect b="b" l="l" r="r" t="t"/>
            <a:pathLst>
              <a:path extrusionOk="0" h="2311627" w="4864578">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10"/>
          <p:cNvSpPr/>
          <p:nvPr/>
        </p:nvSpPr>
        <p:spPr>
          <a:xfrm>
            <a:off x="9766949" y="442639"/>
            <a:ext cx="2425939" cy="2603756"/>
          </a:xfrm>
          <a:custGeom>
            <a:rect b="b" l="l" r="r" t="t"/>
            <a:pathLst>
              <a:path extrusionOk="0" h="2603756" w="2425938">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10"/>
          <p:cNvSpPr/>
          <p:nvPr/>
        </p:nvSpPr>
        <p:spPr>
          <a:xfrm>
            <a:off x="-9526" y="2340318"/>
            <a:ext cx="2870483" cy="2540250"/>
          </a:xfrm>
          <a:custGeom>
            <a:rect b="b" l="l" r="r" t="t"/>
            <a:pathLst>
              <a:path extrusionOk="0" h="2540250" w="2870482">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entury Gothic"/>
              <a:buNone/>
              <a:defRPr b="1" i="0" sz="4000" u="none" cap="none" strike="noStrik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724400" y="5816818"/>
            <a:ext cx="27432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000" u="none" cap="none" strike="noStrike">
                <a:solidFill>
                  <a:schemeClr val="lt1"/>
                </a:solidFill>
                <a:latin typeface="Arial"/>
                <a:ea typeface="Arial"/>
                <a:cs typeface="Arial"/>
                <a:sym typeface="Arial"/>
              </a:defRPr>
            </a:lvl1pPr>
            <a:lvl2pPr indent="0" lvl="1" marL="0" marR="0" rtl="0" algn="ctr">
              <a:spcBef>
                <a:spcPts val="0"/>
              </a:spcBef>
              <a:buNone/>
              <a:defRPr b="0" i="0" sz="1000" u="none" cap="none" strike="noStrike">
                <a:solidFill>
                  <a:schemeClr val="lt1"/>
                </a:solidFill>
                <a:latin typeface="Arial"/>
                <a:ea typeface="Arial"/>
                <a:cs typeface="Arial"/>
                <a:sym typeface="Arial"/>
              </a:defRPr>
            </a:lvl2pPr>
            <a:lvl3pPr indent="0" lvl="2" marL="0" marR="0" rtl="0" algn="ctr">
              <a:spcBef>
                <a:spcPts val="0"/>
              </a:spcBef>
              <a:buNone/>
              <a:defRPr b="0" i="0" sz="1000" u="none" cap="none" strike="noStrike">
                <a:solidFill>
                  <a:schemeClr val="lt1"/>
                </a:solidFill>
                <a:latin typeface="Arial"/>
                <a:ea typeface="Arial"/>
                <a:cs typeface="Arial"/>
                <a:sym typeface="Arial"/>
              </a:defRPr>
            </a:lvl3pPr>
            <a:lvl4pPr indent="0" lvl="3" marL="0" marR="0" rtl="0" algn="ctr">
              <a:spcBef>
                <a:spcPts val="0"/>
              </a:spcBef>
              <a:buNone/>
              <a:defRPr b="0" i="0" sz="1000" u="none" cap="none" strike="noStrike">
                <a:solidFill>
                  <a:schemeClr val="lt1"/>
                </a:solidFill>
                <a:latin typeface="Arial"/>
                <a:ea typeface="Arial"/>
                <a:cs typeface="Arial"/>
                <a:sym typeface="Arial"/>
              </a:defRPr>
            </a:lvl4pPr>
            <a:lvl5pPr indent="0" lvl="4" marL="0" marR="0" rtl="0" algn="ctr">
              <a:spcBef>
                <a:spcPts val="0"/>
              </a:spcBef>
              <a:buNone/>
              <a:defRPr b="0" i="0" sz="1000" u="none" cap="none" strike="noStrike">
                <a:solidFill>
                  <a:schemeClr val="lt1"/>
                </a:solidFill>
                <a:latin typeface="Arial"/>
                <a:ea typeface="Arial"/>
                <a:cs typeface="Arial"/>
                <a:sym typeface="Arial"/>
              </a:defRPr>
            </a:lvl5pPr>
            <a:lvl6pPr indent="0" lvl="5" marL="0" marR="0" rtl="0" algn="ctr">
              <a:spcBef>
                <a:spcPts val="0"/>
              </a:spcBef>
              <a:buNone/>
              <a:defRPr b="0" i="0" sz="1000" u="none" cap="none" strike="noStrike">
                <a:solidFill>
                  <a:schemeClr val="lt1"/>
                </a:solidFill>
                <a:latin typeface="Arial"/>
                <a:ea typeface="Arial"/>
                <a:cs typeface="Arial"/>
                <a:sym typeface="Arial"/>
              </a:defRPr>
            </a:lvl6pPr>
            <a:lvl7pPr indent="0" lvl="6" marL="0" marR="0" rtl="0" algn="ctr">
              <a:spcBef>
                <a:spcPts val="0"/>
              </a:spcBef>
              <a:buNone/>
              <a:defRPr b="0" i="0" sz="1000" u="none" cap="none" strike="noStrike">
                <a:solidFill>
                  <a:schemeClr val="lt1"/>
                </a:solidFill>
                <a:latin typeface="Arial"/>
                <a:ea typeface="Arial"/>
                <a:cs typeface="Arial"/>
                <a:sym typeface="Arial"/>
              </a:defRPr>
            </a:lvl7pPr>
            <a:lvl8pPr indent="0" lvl="7" marL="0" marR="0" rtl="0" algn="ctr">
              <a:spcBef>
                <a:spcPts val="0"/>
              </a:spcBef>
              <a:buNone/>
              <a:defRPr b="0" i="0" sz="1000" u="none" cap="none" strike="noStrike">
                <a:solidFill>
                  <a:schemeClr val="lt1"/>
                </a:solidFill>
                <a:latin typeface="Arial"/>
                <a:ea typeface="Arial"/>
                <a:cs typeface="Arial"/>
                <a:sym typeface="Arial"/>
              </a:defRPr>
            </a:lvl8pPr>
            <a:lvl9pPr indent="0" lvl="8" marL="0" marR="0" rtl="0" algn="ctr">
              <a:spcBef>
                <a:spcPts val="0"/>
              </a:spcBef>
              <a:buNone/>
              <a:defRPr b="0"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4" name="Google Shape;14;p1"/>
          <p:cNvSpPr txBox="1"/>
          <p:nvPr>
            <p:ph idx="11" type="ftr"/>
          </p:nvPr>
        </p:nvSpPr>
        <p:spPr>
          <a:xfrm>
            <a:off x="812290" y="5816819"/>
            <a:ext cx="339876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hyperlink" Target="https://www.clipart.email/clipart/cartoon-healthy-food-clipart-191177.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123rf.com/photo_88417061_stock-vector-set-of-colorful-cartoon-fast-food-icons-isolated-unhealthy-lunch-snack-vector-illustration-.html"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clipart-library.com/clip-art/junk-food-transparent-8.htm" TargetMode="External"/><Relationship Id="rId4" Type="http://schemas.openxmlformats.org/officeDocument/2006/relationships/image" Target="../media/image24.png"/><Relationship Id="rId5" Type="http://schemas.openxmlformats.org/officeDocument/2006/relationships/image" Target="../media/image26.jpg"/><Relationship Id="rId6" Type="http://schemas.openxmlformats.org/officeDocument/2006/relationships/hyperlink" Target="https://clipartix.com/snack-clip-art-image-4526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clipart.email/download/15826413.html" TargetMode="External"/><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hyperlink" Target="https://www.jing.fm/iclip/u2q8t4r5i1r5a9q8_beef-jerky-clipart-unhealthy-food-circl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stock.adobe.com/images/colorful-donut-vector-cartoon-icon-set-tasty-fast-food-unhealthy-meal-isolated-dishes-on-white-background/171312059" TargetMode="External"/><Relationship Id="rId4" Type="http://schemas.openxmlformats.org/officeDocument/2006/relationships/image" Target="../media/image30.jpg"/><Relationship Id="rId5" Type="http://schemas.openxmlformats.org/officeDocument/2006/relationships/image" Target="../media/image19.png"/><Relationship Id="rId6" Type="http://schemas.openxmlformats.org/officeDocument/2006/relationships/hyperlink" Target="http://clipartmag.com/snacks-cartoon" TargetMode="External"/></Relationships>
</file>

<file path=ppt/slides/_rels/slide15.xml.rels><?xml version="1.0" encoding="UTF-8" standalone="yes"?><Relationships xmlns="http://schemas.openxmlformats.org/package/2006/relationships"><Relationship Id="rId10" Type="http://schemas.openxmlformats.org/officeDocument/2006/relationships/hyperlink" Target="https://www.istockphoto.com/vector/healthy-and-unhealthy-food-concept-vector-isolated-cartoon-illustration-gm1073700510-287434613"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pinterest.com/pin/780670916637044598/" TargetMode="External"/><Relationship Id="rId4" Type="http://schemas.openxmlformats.org/officeDocument/2006/relationships/image" Target="../media/image20.jpg"/><Relationship Id="rId9" Type="http://schemas.openxmlformats.org/officeDocument/2006/relationships/image" Target="../media/image29.jpg"/><Relationship Id="rId5" Type="http://schemas.openxmlformats.org/officeDocument/2006/relationships/image" Target="../media/image18.jpg"/><Relationship Id="rId6" Type="http://schemas.openxmlformats.org/officeDocument/2006/relationships/image" Target="../media/image33.jpg"/><Relationship Id="rId7" Type="http://schemas.openxmlformats.org/officeDocument/2006/relationships/image" Target="../media/image32.jpg"/><Relationship Id="rId8"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classroomclipart.com/clipart-view/Clipart/Dental/lady-dentist-examine-teeth-of-a-little-girl-clipart-6227_jpg.htm" TargetMode="Externa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hyperlink" Target="https://www.hiclipart.com/free-transparent-background-png-clipart-ibdfw" TargetMode="External"/><Relationship Id="rId5" Type="http://schemas.openxmlformats.org/officeDocument/2006/relationships/image" Target="../media/image23.jpg"/><Relationship Id="rId6" Type="http://schemas.openxmlformats.org/officeDocument/2006/relationships/image" Target="../media/image31.jpg"/><Relationship Id="rId7"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friendlystock.com/product/little-girl-dentist-chair-looking-clean-teeth-mirror/" TargetMode="External"/><Relationship Id="rId4" Type="http://schemas.openxmlformats.org/officeDocument/2006/relationships/image" Target="../media/image25.jpg"/><Relationship Id="rId5" Type="http://schemas.openxmlformats.org/officeDocument/2006/relationships/image" Target="../media/image34.jpg"/><Relationship Id="rId6"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pinterest.com/pin/633459503814982939/" TargetMode="Externa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iroccodentalcenterpa.com/dental-care/what-is-an-abscessed-tooth/" TargetMode="Externa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ciroccodentalcenterpa.com/dental-care/what-is-an-abscessed-tooth/" TargetMode="External"/><Relationship Id="rId4" Type="http://schemas.openxmlformats.org/officeDocument/2006/relationships/hyperlink" Target="https://www.pinterest.com/pin/633459503814982939/" TargetMode="External"/><Relationship Id="rId5" Type="http://schemas.openxmlformats.org/officeDocument/2006/relationships/hyperlink" Target="https://friendlystock.com/product/little-girl-dentist-chair-looking-clean-teeth-mirror/" TargetMode="External"/><Relationship Id="rId6" Type="http://schemas.openxmlformats.org/officeDocument/2006/relationships/hyperlink" Target="https://www.hiclipart.com/free-transparent-background-png-clipart-ibdf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5.jpg"/><Relationship Id="rId4" Type="http://schemas.openxmlformats.org/officeDocument/2006/relationships/hyperlink" Target="https://depositphotos.com/190349696/stock-video-cartoon-teeth-with-brac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www.google.com/search?hl=en&amp;source=hp&amp;ei=gbmGXobHIc_n_Qa5ybf4CQ&amp;q=how+to+floss+your+teeth+with+floss+picks&amp;oq=FLOSSING+TEETH+WITH+FLOSS+PIC&amp;gs_lcp=CgZwc3ktYWIQARgBMgIIADIFCAAQzQIyBQgAEM0CMgUIABDNAjIFCAAQzQI6BQgAEIMBOgQIABADOgYIABAWEB46CAgAEBYQChAeUPy8BFjSsAVg0eAFaABwAHgAgAGGAYgBzxWSAQQyMS44mAEAoAEBqgEHZ3dzLXdpeg&amp;sclient=psy-ab"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s://www.festivalclaca.cat/view/9258/" TargetMode="External"/><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123rf.com/photo_53898103_stock-vector-freehand-textured-cartoon-toothbrush.html"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21"/>
          <p:cNvSpPr txBox="1"/>
          <p:nvPr>
            <p:ph type="title"/>
          </p:nvPr>
        </p:nvSpPr>
        <p:spPr>
          <a:xfrm>
            <a:off x="132975" y="238125"/>
            <a:ext cx="4603500" cy="318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6000"/>
              <a:buFont typeface="Century Gothic"/>
              <a:buNone/>
            </a:pPr>
            <a:r>
              <a:rPr lang="en-US" sz="4800"/>
              <a:t>Healthy Teeth, Healthy Body</a:t>
            </a:r>
            <a:endParaRPr sz="4800"/>
          </a:p>
        </p:txBody>
      </p:sp>
      <p:sp>
        <p:nvSpPr>
          <p:cNvPr id="323" name="Google Shape;323;p21"/>
          <p:cNvSpPr txBox="1"/>
          <p:nvPr>
            <p:ph idx="2" type="body"/>
          </p:nvPr>
        </p:nvSpPr>
        <p:spPr>
          <a:xfrm>
            <a:off x="786250" y="3425378"/>
            <a:ext cx="3629400" cy="123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None/>
            </a:pPr>
            <a:r>
              <a:rPr lang="en-US"/>
              <a:t>A Fun Guide to Healthy Strong Teeth</a:t>
            </a:r>
            <a:endParaRPr/>
          </a:p>
        </p:txBody>
      </p:sp>
      <p:sp>
        <p:nvSpPr>
          <p:cNvPr id="324" name="Google Shape;324;p21"/>
          <p:cNvSpPr txBox="1"/>
          <p:nvPr>
            <p:ph idx="1" type="body"/>
          </p:nvPr>
        </p:nvSpPr>
        <p:spPr>
          <a:xfrm>
            <a:off x="728450" y="4665350"/>
            <a:ext cx="3832500" cy="2013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000"/>
              <a:buNone/>
            </a:pPr>
            <a:r>
              <a:rPr lang="en-US" sz="2000" u="sng"/>
              <a:t>Presented by:</a:t>
            </a:r>
            <a:endParaRPr/>
          </a:p>
          <a:p>
            <a:pPr indent="0" lvl="0" marL="0" rtl="0" algn="l">
              <a:lnSpc>
                <a:spcPct val="90000"/>
              </a:lnSpc>
              <a:spcBef>
                <a:spcPts val="1000"/>
              </a:spcBef>
              <a:spcAft>
                <a:spcPts val="0"/>
              </a:spcAft>
              <a:buClr>
                <a:schemeClr val="accent3"/>
              </a:buClr>
              <a:buSzPts val="2000"/>
              <a:buNone/>
            </a:pPr>
            <a:br>
              <a:rPr lang="en-US" sz="2000"/>
            </a:br>
            <a:r>
              <a:rPr lang="en-US" sz="2000"/>
              <a:t>Yasareny Esquina Alleyne</a:t>
            </a:r>
            <a:endParaRPr/>
          </a:p>
          <a:p>
            <a:pPr indent="0" lvl="0" marL="0" rtl="0" algn="l">
              <a:lnSpc>
                <a:spcPct val="90000"/>
              </a:lnSpc>
              <a:spcBef>
                <a:spcPts val="1000"/>
              </a:spcBef>
              <a:spcAft>
                <a:spcPts val="0"/>
              </a:spcAft>
              <a:buClr>
                <a:schemeClr val="accent3"/>
              </a:buClr>
              <a:buSzPts val="2000"/>
              <a:buNone/>
            </a:pPr>
            <a:r>
              <a:rPr lang="en-US" sz="2000"/>
              <a:t>Edneshia Lambert</a:t>
            </a:r>
            <a:endParaRPr/>
          </a:p>
          <a:p>
            <a:pPr indent="0" lvl="0" marL="0" rtl="0" algn="l">
              <a:lnSpc>
                <a:spcPct val="90000"/>
              </a:lnSpc>
              <a:spcBef>
                <a:spcPts val="1000"/>
              </a:spcBef>
              <a:spcAft>
                <a:spcPts val="0"/>
              </a:spcAft>
              <a:buClr>
                <a:schemeClr val="accent3"/>
              </a:buClr>
              <a:buSzPts val="2000"/>
              <a:buNone/>
            </a:pPr>
            <a:r>
              <a:rPr lang="en-US" sz="2000"/>
              <a:t>Opal Thomas</a:t>
            </a:r>
            <a:endParaRPr sz="2000"/>
          </a:p>
        </p:txBody>
      </p:sp>
      <p:pic>
        <p:nvPicPr>
          <p:cNvPr id="325" name="Google Shape;325;p21"/>
          <p:cNvPicPr preferRelativeResize="0"/>
          <p:nvPr>
            <p:ph idx="3" type="pic"/>
          </p:nvPr>
        </p:nvPicPr>
        <p:blipFill rotWithShape="1">
          <a:blip r:embed="rId3">
            <a:alphaModFix/>
          </a:blip>
          <a:srcRect b="0" l="0" r="0" t="0"/>
          <a:stretch/>
        </p:blipFill>
        <p:spPr>
          <a:xfrm>
            <a:off x="4962000" y="438575"/>
            <a:ext cx="7039500" cy="571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0"/>
          <p:cNvSpPr txBox="1"/>
          <p:nvPr>
            <p:ph type="title"/>
          </p:nvPr>
        </p:nvSpPr>
        <p:spPr>
          <a:xfrm>
            <a:off x="692603" y="1194325"/>
            <a:ext cx="4503300" cy="78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solidFill>
                  <a:srgbClr val="38761D"/>
                </a:solidFill>
              </a:rPr>
              <a:t>Healthy Foods</a:t>
            </a:r>
            <a:endParaRPr>
              <a:solidFill>
                <a:srgbClr val="38761D"/>
              </a:solidFill>
            </a:endParaRPr>
          </a:p>
        </p:txBody>
      </p:sp>
      <p:sp>
        <p:nvSpPr>
          <p:cNvPr id="418" name="Google Shape;418;p30"/>
          <p:cNvSpPr txBox="1"/>
          <p:nvPr>
            <p:ph idx="3" type="body"/>
          </p:nvPr>
        </p:nvSpPr>
        <p:spPr>
          <a:xfrm>
            <a:off x="811115" y="2374900"/>
            <a:ext cx="4565650" cy="28994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None/>
            </a:pPr>
            <a:r>
              <a:rPr lang="en-US" sz="2000">
                <a:solidFill>
                  <a:srgbClr val="38761D"/>
                </a:solidFill>
              </a:rPr>
              <a:t>Are:</a:t>
            </a:r>
            <a:endParaRPr>
              <a:solidFill>
                <a:srgbClr val="38761D"/>
              </a:solidFill>
            </a:endParaRPr>
          </a:p>
          <a:p>
            <a:pPr indent="0" lvl="0" marL="0" rtl="0" algn="l">
              <a:lnSpc>
                <a:spcPct val="90000"/>
              </a:lnSpc>
              <a:spcBef>
                <a:spcPts val="1000"/>
              </a:spcBef>
              <a:spcAft>
                <a:spcPts val="0"/>
              </a:spcAft>
              <a:buClr>
                <a:schemeClr val="accent1"/>
              </a:buClr>
              <a:buSzPts val="2800"/>
              <a:buNone/>
            </a:pPr>
            <a:r>
              <a:rPr lang="en-US" sz="3600">
                <a:solidFill>
                  <a:srgbClr val="38761D"/>
                </a:solidFill>
              </a:rPr>
              <a:t>1) Colorful</a:t>
            </a:r>
            <a:endParaRPr sz="3600">
              <a:solidFill>
                <a:srgbClr val="38761D"/>
              </a:solidFill>
            </a:endParaRPr>
          </a:p>
          <a:p>
            <a:pPr indent="0" lvl="0" marL="0" rtl="0" algn="l">
              <a:lnSpc>
                <a:spcPct val="90000"/>
              </a:lnSpc>
              <a:spcBef>
                <a:spcPts val="1000"/>
              </a:spcBef>
              <a:spcAft>
                <a:spcPts val="0"/>
              </a:spcAft>
              <a:buClr>
                <a:schemeClr val="accent1"/>
              </a:buClr>
              <a:buSzPts val="2800"/>
              <a:buNone/>
            </a:pPr>
            <a:r>
              <a:rPr lang="en-US" sz="3600">
                <a:solidFill>
                  <a:srgbClr val="38761D"/>
                </a:solidFill>
              </a:rPr>
              <a:t>2) Delicious</a:t>
            </a:r>
            <a:endParaRPr sz="3600">
              <a:solidFill>
                <a:srgbClr val="38761D"/>
              </a:solidFill>
            </a:endParaRPr>
          </a:p>
          <a:p>
            <a:pPr indent="0" lvl="0" marL="0" rtl="0" algn="l">
              <a:lnSpc>
                <a:spcPct val="90000"/>
              </a:lnSpc>
              <a:spcBef>
                <a:spcPts val="1000"/>
              </a:spcBef>
              <a:spcAft>
                <a:spcPts val="0"/>
              </a:spcAft>
              <a:buClr>
                <a:schemeClr val="accent1"/>
              </a:buClr>
              <a:buSzPts val="2800"/>
              <a:buNone/>
            </a:pPr>
            <a:r>
              <a:rPr lang="en-US" sz="3600">
                <a:solidFill>
                  <a:srgbClr val="38761D"/>
                </a:solidFill>
              </a:rPr>
              <a:t>3) Grow in the ground or on trees</a:t>
            </a:r>
            <a:endParaRPr sz="3600">
              <a:solidFill>
                <a:srgbClr val="38761D"/>
              </a:solidFill>
            </a:endParaRPr>
          </a:p>
        </p:txBody>
      </p:sp>
      <p:pic>
        <p:nvPicPr>
          <p:cNvPr id="419" name="Google Shape;419;p30"/>
          <p:cNvPicPr preferRelativeResize="0"/>
          <p:nvPr>
            <p:ph idx="2" type="pic"/>
          </p:nvPr>
        </p:nvPicPr>
        <p:blipFill rotWithShape="1">
          <a:blip r:embed="rId3">
            <a:alphaModFix/>
          </a:blip>
          <a:srcRect b="0" l="0" r="0" t="0"/>
          <a:stretch/>
        </p:blipFill>
        <p:spPr>
          <a:xfrm>
            <a:off x="7452561" y="1623219"/>
            <a:ext cx="4072699" cy="3438427"/>
          </a:xfrm>
          <a:prstGeom prst="rect">
            <a:avLst/>
          </a:prstGeom>
          <a:noFill/>
          <a:ln>
            <a:noFill/>
          </a:ln>
        </p:spPr>
      </p:pic>
      <p:sp>
        <p:nvSpPr>
          <p:cNvPr id="420" name="Google Shape;420;p30"/>
          <p:cNvSpPr txBox="1"/>
          <p:nvPr>
            <p:ph idx="11" type="ftr"/>
          </p:nvPr>
        </p:nvSpPr>
        <p:spPr>
          <a:xfrm>
            <a:off x="812290" y="5797769"/>
            <a:ext cx="390879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4"/>
              </a:rPr>
              <a:t>https://www.clipart.email/clipart/cartoon-healthy-food-clipart-191177.html</a:t>
            </a:r>
            <a:endParaRPr/>
          </a:p>
        </p:txBody>
      </p:sp>
      <p:sp>
        <p:nvSpPr>
          <p:cNvPr id="421" name="Google Shape;421;p30"/>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31"/>
          <p:cNvSpPr txBox="1"/>
          <p:nvPr>
            <p:ph type="title"/>
          </p:nvPr>
        </p:nvSpPr>
        <p:spPr>
          <a:xfrm>
            <a:off x="815850" y="538811"/>
            <a:ext cx="4503300" cy="147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solidFill>
                  <a:schemeClr val="accent3"/>
                </a:solidFill>
              </a:rPr>
              <a:t>Unhealthy Foods</a:t>
            </a:r>
            <a:endParaRPr>
              <a:solidFill>
                <a:schemeClr val="accent3"/>
              </a:solidFill>
            </a:endParaRPr>
          </a:p>
        </p:txBody>
      </p:sp>
      <p:sp>
        <p:nvSpPr>
          <p:cNvPr id="427" name="Google Shape;427;p31"/>
          <p:cNvSpPr txBox="1"/>
          <p:nvPr>
            <p:ph idx="3" type="body"/>
          </p:nvPr>
        </p:nvSpPr>
        <p:spPr>
          <a:xfrm>
            <a:off x="966215" y="1839125"/>
            <a:ext cx="4565700" cy="70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None/>
            </a:pPr>
            <a:r>
              <a:t/>
            </a:r>
            <a:endParaRPr sz="2000"/>
          </a:p>
          <a:p>
            <a:pPr indent="0" lvl="0" marL="0" rtl="0" algn="l">
              <a:lnSpc>
                <a:spcPct val="90000"/>
              </a:lnSpc>
              <a:spcBef>
                <a:spcPts val="1000"/>
              </a:spcBef>
              <a:spcAft>
                <a:spcPts val="0"/>
              </a:spcAft>
              <a:buClr>
                <a:schemeClr val="accent1"/>
              </a:buClr>
              <a:buSzPts val="2800"/>
              <a:buNone/>
            </a:pPr>
            <a:r>
              <a:t/>
            </a:r>
            <a:endParaRPr sz="2800">
              <a:solidFill>
                <a:schemeClr val="accent3"/>
              </a:solidFill>
            </a:endParaRPr>
          </a:p>
          <a:p>
            <a:pPr indent="0" lvl="0" marL="0" rtl="0" algn="l">
              <a:lnSpc>
                <a:spcPct val="90000"/>
              </a:lnSpc>
              <a:spcBef>
                <a:spcPts val="1000"/>
              </a:spcBef>
              <a:spcAft>
                <a:spcPts val="0"/>
              </a:spcAft>
              <a:buClr>
                <a:schemeClr val="accent1"/>
              </a:buClr>
              <a:buSzPts val="2800"/>
              <a:buNone/>
            </a:pPr>
            <a:r>
              <a:rPr lang="en-US" sz="2800">
                <a:solidFill>
                  <a:schemeClr val="accent3"/>
                </a:solidFill>
              </a:rPr>
              <a:t>1)Come in packages</a:t>
            </a:r>
            <a:endParaRPr>
              <a:solidFill>
                <a:schemeClr val="accent3"/>
              </a:solidFill>
            </a:endParaRPr>
          </a:p>
          <a:p>
            <a:pPr indent="0" lvl="0" marL="0" rtl="0" algn="l">
              <a:lnSpc>
                <a:spcPct val="90000"/>
              </a:lnSpc>
              <a:spcBef>
                <a:spcPts val="1000"/>
              </a:spcBef>
              <a:spcAft>
                <a:spcPts val="0"/>
              </a:spcAft>
              <a:buClr>
                <a:schemeClr val="accent1"/>
              </a:buClr>
              <a:buSzPts val="2800"/>
              <a:buNone/>
            </a:pPr>
            <a:r>
              <a:rPr lang="en-US" sz="2800">
                <a:solidFill>
                  <a:schemeClr val="accent3"/>
                </a:solidFill>
              </a:rPr>
              <a:t>2) Make you sick  if you eat too much</a:t>
            </a:r>
            <a:endParaRPr>
              <a:solidFill>
                <a:schemeClr val="accent3"/>
              </a:solidFill>
            </a:endParaRPr>
          </a:p>
          <a:p>
            <a:pPr indent="0" lvl="0" marL="0" rtl="0" algn="l">
              <a:lnSpc>
                <a:spcPct val="90000"/>
              </a:lnSpc>
              <a:spcBef>
                <a:spcPts val="1000"/>
              </a:spcBef>
              <a:spcAft>
                <a:spcPts val="0"/>
              </a:spcAft>
              <a:buClr>
                <a:schemeClr val="accent1"/>
              </a:buClr>
              <a:buSzPts val="2800"/>
              <a:buNone/>
            </a:pPr>
            <a:r>
              <a:rPr lang="en-US" sz="2800">
                <a:solidFill>
                  <a:schemeClr val="accent3"/>
                </a:solidFill>
              </a:rPr>
              <a:t>3) Are sticky, salty, sweet,  or greasy </a:t>
            </a:r>
            <a:endParaRPr sz="2800">
              <a:solidFill>
                <a:schemeClr val="accent3"/>
              </a:solidFill>
            </a:endParaRPr>
          </a:p>
        </p:txBody>
      </p:sp>
      <p:sp>
        <p:nvSpPr>
          <p:cNvPr id="428" name="Google Shape;428;p31"/>
          <p:cNvSpPr txBox="1"/>
          <p:nvPr>
            <p:ph idx="11" type="ftr"/>
          </p:nvPr>
        </p:nvSpPr>
        <p:spPr>
          <a:xfrm>
            <a:off x="812290" y="5797769"/>
            <a:ext cx="7775119"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https://www.123rf.com/photo_88417061_stock-vector-set-of-colorful-cartoon-fast-food-icons-isolated-unhealthy-lunch-snack-vector-illustration-.html</a:t>
            </a:r>
            <a:endParaRPr/>
          </a:p>
        </p:txBody>
      </p:sp>
      <p:sp>
        <p:nvSpPr>
          <p:cNvPr id="429" name="Google Shape;429;p31"/>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30" name="Google Shape;430;p31"/>
          <p:cNvPicPr preferRelativeResize="0"/>
          <p:nvPr>
            <p:ph idx="2" type="pic"/>
          </p:nvPr>
        </p:nvPicPr>
        <p:blipFill rotWithShape="1">
          <a:blip r:embed="rId4">
            <a:alphaModFix/>
          </a:blip>
          <a:srcRect b="23225" l="0" r="0" t="23226"/>
          <a:stretch/>
        </p:blipFill>
        <p:spPr>
          <a:xfrm>
            <a:off x="5770592" y="1497742"/>
            <a:ext cx="6421408" cy="34384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32"/>
          <p:cNvSpPr txBox="1"/>
          <p:nvPr>
            <p:ph type="title"/>
          </p:nvPr>
        </p:nvSpPr>
        <p:spPr>
          <a:xfrm>
            <a:off x="563479" y="642753"/>
            <a:ext cx="10515600" cy="6762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entury Gothic"/>
              <a:buNone/>
            </a:pPr>
            <a:r>
              <a:rPr lang="en-US" sz="4400"/>
              <a:t>HEALTHY OR NOT? </a:t>
            </a:r>
            <a:endParaRPr sz="4400"/>
          </a:p>
        </p:txBody>
      </p:sp>
      <p:sp>
        <p:nvSpPr>
          <p:cNvPr id="436" name="Google Shape;436;p32"/>
          <p:cNvSpPr txBox="1"/>
          <p:nvPr>
            <p:ph idx="1" type="body"/>
          </p:nvPr>
        </p:nvSpPr>
        <p:spPr>
          <a:xfrm>
            <a:off x="1749400" y="2241675"/>
            <a:ext cx="3264300" cy="615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800"/>
              <a:buNone/>
            </a:pPr>
            <a:r>
              <a:rPr lang="en-US" sz="2800"/>
              <a:t>NOT HEALTHY</a:t>
            </a:r>
            <a:endParaRPr sz="2800"/>
          </a:p>
        </p:txBody>
      </p:sp>
      <p:sp>
        <p:nvSpPr>
          <p:cNvPr id="437" name="Google Shape;437;p32"/>
          <p:cNvSpPr txBox="1"/>
          <p:nvPr>
            <p:ph idx="4" type="body"/>
          </p:nvPr>
        </p:nvSpPr>
        <p:spPr>
          <a:xfrm>
            <a:off x="100250" y="3429000"/>
            <a:ext cx="1679100" cy="2291700"/>
          </a:xfrm>
          <a:prstGeom prst="rect">
            <a:avLst/>
          </a:prstGeom>
          <a:noFill/>
          <a:ln>
            <a:noFill/>
          </a:ln>
        </p:spPr>
        <p:txBody>
          <a:bodyPr anchorCtr="0" anchor="t" bIns="45700" lIns="91425" spcFirstLastPara="1" rIns="91425" wrap="square" tIns="45700">
            <a:noAutofit/>
          </a:bodyPr>
          <a:lstStyle/>
          <a:p>
            <a:pPr indent="-243500" lvl="0" marL="180000" rtl="0" algn="l">
              <a:lnSpc>
                <a:spcPct val="90000"/>
              </a:lnSpc>
              <a:spcBef>
                <a:spcPts val="0"/>
              </a:spcBef>
              <a:spcAft>
                <a:spcPts val="0"/>
              </a:spcAft>
              <a:buSzPts val="3000"/>
              <a:buChar char="•"/>
            </a:pPr>
            <a:r>
              <a:rPr b="1" lang="en-US" sz="3000">
                <a:solidFill>
                  <a:schemeClr val="accent3"/>
                </a:solidFill>
              </a:rPr>
              <a:t>Salty</a:t>
            </a:r>
            <a:endParaRPr sz="3000">
              <a:solidFill>
                <a:schemeClr val="accent3"/>
              </a:solidFill>
            </a:endParaRPr>
          </a:p>
          <a:p>
            <a:pPr indent="-243500" lvl="0" marL="180000" rtl="0" algn="l">
              <a:lnSpc>
                <a:spcPct val="90000"/>
              </a:lnSpc>
              <a:spcBef>
                <a:spcPts val="600"/>
              </a:spcBef>
              <a:spcAft>
                <a:spcPts val="0"/>
              </a:spcAft>
              <a:buSzPts val="3000"/>
              <a:buChar char="•"/>
            </a:pPr>
            <a:r>
              <a:rPr b="1" lang="en-US" sz="3000">
                <a:solidFill>
                  <a:schemeClr val="accent3"/>
                </a:solidFill>
              </a:rPr>
              <a:t>Greasy</a:t>
            </a:r>
            <a:endParaRPr sz="3000">
              <a:solidFill>
                <a:schemeClr val="accent3"/>
              </a:solidFill>
            </a:endParaRPr>
          </a:p>
          <a:p>
            <a:pPr indent="-243500" lvl="0" marL="180000" rtl="0" algn="l">
              <a:lnSpc>
                <a:spcPct val="90000"/>
              </a:lnSpc>
              <a:spcBef>
                <a:spcPts val="600"/>
              </a:spcBef>
              <a:spcAft>
                <a:spcPts val="0"/>
              </a:spcAft>
              <a:buSzPts val="3000"/>
              <a:buChar char="•"/>
            </a:pPr>
            <a:r>
              <a:rPr b="1" lang="en-US" sz="3000">
                <a:solidFill>
                  <a:schemeClr val="accent3"/>
                </a:solidFill>
              </a:rPr>
              <a:t>In a bottle</a:t>
            </a:r>
            <a:endParaRPr b="1" sz="3000">
              <a:solidFill>
                <a:schemeClr val="accent3"/>
              </a:solidFill>
            </a:endParaRPr>
          </a:p>
        </p:txBody>
      </p:sp>
      <p:sp>
        <p:nvSpPr>
          <p:cNvPr id="438" name="Google Shape;438;p32"/>
          <p:cNvSpPr txBox="1"/>
          <p:nvPr>
            <p:ph idx="3" type="body"/>
          </p:nvPr>
        </p:nvSpPr>
        <p:spPr>
          <a:xfrm>
            <a:off x="7255050" y="2241675"/>
            <a:ext cx="2881800" cy="69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800"/>
              <a:buNone/>
            </a:pPr>
            <a:r>
              <a:rPr lang="en-US" sz="3600">
                <a:solidFill>
                  <a:srgbClr val="38761D"/>
                </a:solidFill>
              </a:rPr>
              <a:t>HEALTHY</a:t>
            </a:r>
            <a:endParaRPr sz="3600">
              <a:solidFill>
                <a:srgbClr val="38761D"/>
              </a:solidFill>
            </a:endParaRPr>
          </a:p>
        </p:txBody>
      </p:sp>
      <p:sp>
        <p:nvSpPr>
          <p:cNvPr id="439" name="Google Shape;439;p32"/>
          <p:cNvSpPr txBox="1"/>
          <p:nvPr>
            <p:ph idx="5" type="body"/>
          </p:nvPr>
        </p:nvSpPr>
        <p:spPr>
          <a:xfrm>
            <a:off x="5613575" y="3170175"/>
            <a:ext cx="2481000" cy="2466600"/>
          </a:xfrm>
          <a:prstGeom prst="rect">
            <a:avLst/>
          </a:prstGeom>
          <a:noFill/>
          <a:ln>
            <a:noFill/>
          </a:ln>
        </p:spPr>
        <p:txBody>
          <a:bodyPr anchorCtr="0" anchor="t" bIns="45700" lIns="91425" spcFirstLastPara="1" rIns="91425" wrap="square" tIns="45700">
            <a:noAutofit/>
          </a:bodyPr>
          <a:lstStyle/>
          <a:p>
            <a:pPr indent="-243500" lvl="0" marL="180000" rtl="0" algn="l">
              <a:lnSpc>
                <a:spcPct val="90000"/>
              </a:lnSpc>
              <a:spcBef>
                <a:spcPts val="0"/>
              </a:spcBef>
              <a:spcAft>
                <a:spcPts val="0"/>
              </a:spcAft>
              <a:buClr>
                <a:srgbClr val="38761D"/>
              </a:buClr>
              <a:buSzPts val="3000"/>
              <a:buChar char="•"/>
            </a:pPr>
            <a:r>
              <a:rPr b="1" lang="en-US" sz="3000">
                <a:solidFill>
                  <a:srgbClr val="38761D"/>
                </a:solidFill>
              </a:rPr>
              <a:t>Colorful</a:t>
            </a:r>
            <a:endParaRPr b="1" sz="3000">
              <a:solidFill>
                <a:srgbClr val="38761D"/>
              </a:solidFill>
            </a:endParaRPr>
          </a:p>
          <a:p>
            <a:pPr indent="-243500" lvl="0" marL="180000" rtl="0" algn="l">
              <a:lnSpc>
                <a:spcPct val="90000"/>
              </a:lnSpc>
              <a:spcBef>
                <a:spcPts val="600"/>
              </a:spcBef>
              <a:spcAft>
                <a:spcPts val="0"/>
              </a:spcAft>
              <a:buClr>
                <a:srgbClr val="38761D"/>
              </a:buClr>
              <a:buSzPts val="3000"/>
              <a:buChar char="•"/>
            </a:pPr>
            <a:r>
              <a:rPr b="1" lang="en-US" sz="3000">
                <a:solidFill>
                  <a:srgbClr val="38761D"/>
                </a:solidFill>
              </a:rPr>
              <a:t>Delicious</a:t>
            </a:r>
            <a:endParaRPr b="1" sz="3000">
              <a:solidFill>
                <a:srgbClr val="38761D"/>
              </a:solidFill>
            </a:endParaRPr>
          </a:p>
          <a:p>
            <a:pPr indent="-243500" lvl="0" marL="180000" rtl="0" algn="l">
              <a:lnSpc>
                <a:spcPct val="90000"/>
              </a:lnSpc>
              <a:spcBef>
                <a:spcPts val="600"/>
              </a:spcBef>
              <a:spcAft>
                <a:spcPts val="0"/>
              </a:spcAft>
              <a:buClr>
                <a:srgbClr val="38761D"/>
              </a:buClr>
              <a:buSzPts val="3000"/>
              <a:buChar char="•"/>
            </a:pPr>
            <a:r>
              <a:rPr b="1" lang="en-US" sz="3000">
                <a:solidFill>
                  <a:srgbClr val="38761D"/>
                </a:solidFill>
              </a:rPr>
              <a:t>Grows on Trees</a:t>
            </a:r>
            <a:endParaRPr b="1" sz="3000">
              <a:solidFill>
                <a:srgbClr val="38761D"/>
              </a:solidFill>
            </a:endParaRPr>
          </a:p>
        </p:txBody>
      </p:sp>
      <p:sp>
        <p:nvSpPr>
          <p:cNvPr id="440" name="Google Shape;440;p32"/>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http://clipart-library.com/clip-art/junk-food-transparent-8.htm</a:t>
            </a:r>
            <a:endParaRPr/>
          </a:p>
        </p:txBody>
      </p:sp>
      <p:sp>
        <p:nvSpPr>
          <p:cNvPr id="441" name="Google Shape;441;p32"/>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42" name="Google Shape;442;p32"/>
          <p:cNvPicPr preferRelativeResize="0"/>
          <p:nvPr/>
        </p:nvPicPr>
        <p:blipFill rotWithShape="1">
          <a:blip r:embed="rId4">
            <a:alphaModFix/>
          </a:blip>
          <a:srcRect b="0" l="0" r="0" t="0"/>
          <a:stretch/>
        </p:blipFill>
        <p:spPr>
          <a:xfrm>
            <a:off x="1720301" y="2690511"/>
            <a:ext cx="2739157" cy="2946320"/>
          </a:xfrm>
          <a:prstGeom prst="rect">
            <a:avLst/>
          </a:prstGeom>
          <a:noFill/>
          <a:ln>
            <a:noFill/>
          </a:ln>
        </p:spPr>
      </p:pic>
      <p:pic>
        <p:nvPicPr>
          <p:cNvPr descr="Clipart snacks food clipartfest 2 - Clipartix" id="443" name="Google Shape;443;p32"/>
          <p:cNvPicPr preferRelativeResize="0"/>
          <p:nvPr/>
        </p:nvPicPr>
        <p:blipFill rotWithShape="1">
          <a:blip r:embed="rId5">
            <a:alphaModFix/>
          </a:blip>
          <a:srcRect b="0" l="0" r="0" t="0"/>
          <a:stretch/>
        </p:blipFill>
        <p:spPr>
          <a:xfrm>
            <a:off x="8156796" y="2982649"/>
            <a:ext cx="3892744" cy="2696087"/>
          </a:xfrm>
          <a:prstGeom prst="rect">
            <a:avLst/>
          </a:prstGeom>
          <a:noFill/>
          <a:ln>
            <a:noFill/>
          </a:ln>
        </p:spPr>
      </p:pic>
      <p:sp>
        <p:nvSpPr>
          <p:cNvPr id="444" name="Google Shape;444;p32"/>
          <p:cNvSpPr/>
          <p:nvPr/>
        </p:nvSpPr>
        <p:spPr>
          <a:xfrm>
            <a:off x="6243826" y="5720641"/>
            <a:ext cx="3174267"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hlink"/>
                </a:solidFill>
                <a:latin typeface="Arial"/>
                <a:ea typeface="Arial"/>
                <a:cs typeface="Arial"/>
                <a:sym typeface="Arial"/>
                <a:hlinkClick r:id="rId6"/>
              </a:rPr>
              <a:t>https://clipartix.com/snack-clip-art-image-45266/</a:t>
            </a:r>
            <a:endParaRPr sz="11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1000"/>
                                        <p:tgtEl>
                                          <p:spTgt spid="4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1" st="1"/>
                                            </p:txEl>
                                          </p:spTgt>
                                        </p:tgtEl>
                                        <p:attrNameLst>
                                          <p:attrName>style.visibility</p:attrName>
                                        </p:attrNameLst>
                                      </p:cBhvr>
                                      <p:to>
                                        <p:strVal val="visible"/>
                                      </p:to>
                                    </p:set>
                                    <p:animEffect filter="fade" transition="in">
                                      <p:cBhvr>
                                        <p:cTn dur="1000"/>
                                        <p:tgtEl>
                                          <p:spTgt spid="4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2" st="2"/>
                                            </p:txEl>
                                          </p:spTgt>
                                        </p:tgtEl>
                                        <p:attrNameLst>
                                          <p:attrName>style.visibility</p:attrName>
                                        </p:attrNameLst>
                                      </p:cBhvr>
                                      <p:to>
                                        <p:strVal val="visible"/>
                                      </p:to>
                                    </p:set>
                                    <p:animEffect filter="fade" transition="in">
                                      <p:cBhvr>
                                        <p:cTn dur="1000"/>
                                        <p:tgtEl>
                                          <p:spTgt spid="4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Effect filter="fade" transition="in">
                                      <p:cBhvr>
                                        <p:cTn dur="1000"/>
                                        <p:tgtEl>
                                          <p:spTgt spid="4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1" st="1"/>
                                            </p:txEl>
                                          </p:spTgt>
                                        </p:tgtEl>
                                        <p:attrNameLst>
                                          <p:attrName>style.visibility</p:attrName>
                                        </p:attrNameLst>
                                      </p:cBhvr>
                                      <p:to>
                                        <p:strVal val="visible"/>
                                      </p:to>
                                    </p:set>
                                    <p:animEffect filter="fade" transition="in">
                                      <p:cBhvr>
                                        <p:cTn dur="1000"/>
                                        <p:tgtEl>
                                          <p:spTgt spid="4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2" st="2"/>
                                            </p:txEl>
                                          </p:spTgt>
                                        </p:tgtEl>
                                        <p:attrNameLst>
                                          <p:attrName>style.visibility</p:attrName>
                                        </p:attrNameLst>
                                      </p:cBhvr>
                                      <p:to>
                                        <p:strVal val="visible"/>
                                      </p:to>
                                    </p:set>
                                    <p:animEffect filter="fade" transition="in">
                                      <p:cBhvr>
                                        <p:cTn dur="1000"/>
                                        <p:tgtEl>
                                          <p:spTgt spid="4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33"/>
          <p:cNvSpPr txBox="1"/>
          <p:nvPr>
            <p:ph type="title"/>
          </p:nvPr>
        </p:nvSpPr>
        <p:spPr>
          <a:xfrm>
            <a:off x="563479" y="642753"/>
            <a:ext cx="10515600" cy="6762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entury Gothic"/>
              <a:buNone/>
            </a:pPr>
            <a:r>
              <a:rPr lang="en-US" sz="4400"/>
              <a:t>HEALTHY OR NOT? </a:t>
            </a:r>
            <a:endParaRPr sz="4400"/>
          </a:p>
        </p:txBody>
      </p:sp>
      <p:sp>
        <p:nvSpPr>
          <p:cNvPr id="450" name="Google Shape;450;p33"/>
          <p:cNvSpPr txBox="1"/>
          <p:nvPr>
            <p:ph idx="1" type="body"/>
          </p:nvPr>
        </p:nvSpPr>
        <p:spPr>
          <a:xfrm>
            <a:off x="8211850" y="2167750"/>
            <a:ext cx="3554100" cy="54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800"/>
              <a:buNone/>
            </a:pPr>
            <a:r>
              <a:rPr lang="en-US" sz="2800"/>
              <a:t>NOT HEALTHY</a:t>
            </a:r>
            <a:endParaRPr sz="2800"/>
          </a:p>
        </p:txBody>
      </p:sp>
      <p:sp>
        <p:nvSpPr>
          <p:cNvPr id="451" name="Google Shape;451;p33"/>
          <p:cNvSpPr txBox="1"/>
          <p:nvPr>
            <p:ph idx="4" type="body"/>
          </p:nvPr>
        </p:nvSpPr>
        <p:spPr>
          <a:xfrm>
            <a:off x="6590950" y="3001125"/>
            <a:ext cx="1729200" cy="2510400"/>
          </a:xfrm>
          <a:prstGeom prst="rect">
            <a:avLst/>
          </a:prstGeom>
          <a:noFill/>
          <a:ln>
            <a:noFill/>
          </a:ln>
        </p:spPr>
        <p:txBody>
          <a:bodyPr anchorCtr="0" anchor="t" bIns="45700" lIns="91425" spcFirstLastPara="1" rIns="91425" wrap="square" tIns="45700">
            <a:noAutofit/>
          </a:bodyPr>
          <a:lstStyle/>
          <a:p>
            <a:pPr indent="-243500" lvl="0" marL="180000" rtl="0" algn="l">
              <a:lnSpc>
                <a:spcPct val="90000"/>
              </a:lnSpc>
              <a:spcBef>
                <a:spcPts val="0"/>
              </a:spcBef>
              <a:spcAft>
                <a:spcPts val="0"/>
              </a:spcAft>
              <a:buSzPts val="3000"/>
              <a:buChar char="•"/>
            </a:pPr>
            <a:r>
              <a:rPr b="1" lang="en-US" sz="3000">
                <a:solidFill>
                  <a:schemeClr val="accent3"/>
                </a:solidFill>
              </a:rPr>
              <a:t>Salty</a:t>
            </a:r>
            <a:endParaRPr sz="3000">
              <a:solidFill>
                <a:schemeClr val="accent3"/>
              </a:solidFill>
            </a:endParaRPr>
          </a:p>
          <a:p>
            <a:pPr indent="-243500" lvl="0" marL="180000" rtl="0" algn="l">
              <a:lnSpc>
                <a:spcPct val="90000"/>
              </a:lnSpc>
              <a:spcBef>
                <a:spcPts val="600"/>
              </a:spcBef>
              <a:spcAft>
                <a:spcPts val="0"/>
              </a:spcAft>
              <a:buSzPts val="3000"/>
              <a:buChar char="•"/>
            </a:pPr>
            <a:r>
              <a:rPr b="1" lang="en-US" sz="3000">
                <a:solidFill>
                  <a:schemeClr val="accent3"/>
                </a:solidFill>
              </a:rPr>
              <a:t>Greasy</a:t>
            </a:r>
            <a:endParaRPr sz="3000">
              <a:solidFill>
                <a:schemeClr val="accent3"/>
              </a:solidFill>
            </a:endParaRPr>
          </a:p>
          <a:p>
            <a:pPr indent="-53000" lvl="0" marL="180000" rtl="0" algn="l">
              <a:lnSpc>
                <a:spcPct val="90000"/>
              </a:lnSpc>
              <a:spcBef>
                <a:spcPts val="600"/>
              </a:spcBef>
              <a:spcAft>
                <a:spcPts val="0"/>
              </a:spcAft>
              <a:buClr>
                <a:schemeClr val="accent3"/>
              </a:buClr>
              <a:buSzPts val="2000"/>
              <a:buNone/>
            </a:pPr>
            <a:r>
              <a:t/>
            </a:r>
            <a:endParaRPr b="1" sz="2000"/>
          </a:p>
        </p:txBody>
      </p:sp>
      <p:sp>
        <p:nvSpPr>
          <p:cNvPr id="452" name="Google Shape;452;p33"/>
          <p:cNvSpPr txBox="1"/>
          <p:nvPr>
            <p:ph idx="3" type="body"/>
          </p:nvPr>
        </p:nvSpPr>
        <p:spPr>
          <a:xfrm>
            <a:off x="2593775" y="1972150"/>
            <a:ext cx="3103200" cy="78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800"/>
              <a:buNone/>
            </a:pPr>
            <a:r>
              <a:rPr lang="en-US" sz="3600">
                <a:solidFill>
                  <a:srgbClr val="38761D"/>
                </a:solidFill>
              </a:rPr>
              <a:t>HEALTHY</a:t>
            </a:r>
            <a:endParaRPr sz="3600">
              <a:solidFill>
                <a:srgbClr val="38761D"/>
              </a:solidFill>
            </a:endParaRPr>
          </a:p>
        </p:txBody>
      </p:sp>
      <p:sp>
        <p:nvSpPr>
          <p:cNvPr id="453" name="Google Shape;453;p33"/>
          <p:cNvSpPr txBox="1"/>
          <p:nvPr>
            <p:ph idx="5" type="body"/>
          </p:nvPr>
        </p:nvSpPr>
        <p:spPr>
          <a:xfrm>
            <a:off x="93825" y="3001125"/>
            <a:ext cx="2337000" cy="3051000"/>
          </a:xfrm>
          <a:prstGeom prst="rect">
            <a:avLst/>
          </a:prstGeom>
          <a:noFill/>
          <a:ln>
            <a:noFill/>
          </a:ln>
        </p:spPr>
        <p:txBody>
          <a:bodyPr anchorCtr="0" anchor="t" bIns="45700" lIns="91425" spcFirstLastPara="1" rIns="91425" wrap="square" tIns="45700">
            <a:noAutofit/>
          </a:bodyPr>
          <a:lstStyle/>
          <a:p>
            <a:pPr indent="-243500" lvl="0" marL="180000" rtl="0" algn="l">
              <a:lnSpc>
                <a:spcPct val="90000"/>
              </a:lnSpc>
              <a:spcBef>
                <a:spcPts val="0"/>
              </a:spcBef>
              <a:spcAft>
                <a:spcPts val="0"/>
              </a:spcAft>
              <a:buClr>
                <a:srgbClr val="38761D"/>
              </a:buClr>
              <a:buSzPts val="3000"/>
              <a:buChar char="•"/>
            </a:pPr>
            <a:r>
              <a:rPr b="1" lang="en-US" sz="3000">
                <a:solidFill>
                  <a:srgbClr val="38761D"/>
                </a:solidFill>
              </a:rPr>
              <a:t>Colorful</a:t>
            </a:r>
            <a:endParaRPr sz="3000">
              <a:solidFill>
                <a:srgbClr val="38761D"/>
              </a:solidFill>
            </a:endParaRPr>
          </a:p>
          <a:p>
            <a:pPr indent="-243500" lvl="0" marL="180000" rtl="0" algn="l">
              <a:lnSpc>
                <a:spcPct val="90000"/>
              </a:lnSpc>
              <a:spcBef>
                <a:spcPts val="600"/>
              </a:spcBef>
              <a:spcAft>
                <a:spcPts val="0"/>
              </a:spcAft>
              <a:buClr>
                <a:srgbClr val="38761D"/>
              </a:buClr>
              <a:buSzPts val="3000"/>
              <a:buChar char="•"/>
            </a:pPr>
            <a:r>
              <a:rPr b="1" lang="en-US" sz="3000">
                <a:solidFill>
                  <a:srgbClr val="38761D"/>
                </a:solidFill>
              </a:rPr>
              <a:t>Delicious</a:t>
            </a:r>
            <a:endParaRPr sz="3000">
              <a:solidFill>
                <a:srgbClr val="38761D"/>
              </a:solidFill>
            </a:endParaRPr>
          </a:p>
          <a:p>
            <a:pPr indent="-243500" lvl="0" marL="180000" rtl="0" algn="l">
              <a:lnSpc>
                <a:spcPct val="90000"/>
              </a:lnSpc>
              <a:spcBef>
                <a:spcPts val="600"/>
              </a:spcBef>
              <a:spcAft>
                <a:spcPts val="0"/>
              </a:spcAft>
              <a:buClr>
                <a:srgbClr val="38761D"/>
              </a:buClr>
              <a:buSzPts val="3000"/>
              <a:buChar char="•"/>
            </a:pPr>
            <a:r>
              <a:rPr b="1" lang="en-US" sz="3000">
                <a:solidFill>
                  <a:srgbClr val="38761D"/>
                </a:solidFill>
              </a:rPr>
              <a:t>Grows on trees</a:t>
            </a:r>
            <a:endParaRPr b="1" sz="3000">
              <a:solidFill>
                <a:srgbClr val="38761D"/>
              </a:solidFill>
            </a:endParaRPr>
          </a:p>
        </p:txBody>
      </p:sp>
      <p:sp>
        <p:nvSpPr>
          <p:cNvPr id="454" name="Google Shape;454;p33"/>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https://www.clipart.email/download/15826413.html</a:t>
            </a:r>
            <a:endParaRPr/>
          </a:p>
        </p:txBody>
      </p:sp>
      <p:sp>
        <p:nvSpPr>
          <p:cNvPr id="455" name="Google Shape;455;p33"/>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56" name="Google Shape;456;p33"/>
          <p:cNvPicPr preferRelativeResize="0"/>
          <p:nvPr/>
        </p:nvPicPr>
        <p:blipFill rotWithShape="1">
          <a:blip r:embed="rId4">
            <a:alphaModFix/>
          </a:blip>
          <a:srcRect b="0" l="0" r="0" t="0"/>
          <a:stretch/>
        </p:blipFill>
        <p:spPr>
          <a:xfrm>
            <a:off x="2519133" y="3001135"/>
            <a:ext cx="3177885" cy="2553935"/>
          </a:xfrm>
          <a:prstGeom prst="rect">
            <a:avLst/>
          </a:prstGeom>
          <a:noFill/>
          <a:ln>
            <a:noFill/>
          </a:ln>
        </p:spPr>
      </p:pic>
      <p:pic>
        <p:nvPicPr>
          <p:cNvPr id="457" name="Google Shape;457;p33"/>
          <p:cNvPicPr preferRelativeResize="0"/>
          <p:nvPr/>
        </p:nvPicPr>
        <p:blipFill rotWithShape="1">
          <a:blip r:embed="rId5">
            <a:alphaModFix/>
          </a:blip>
          <a:srcRect b="0" l="0" r="0" t="0"/>
          <a:stretch/>
        </p:blipFill>
        <p:spPr>
          <a:xfrm>
            <a:off x="8211845" y="2815627"/>
            <a:ext cx="3642290" cy="2696087"/>
          </a:xfrm>
          <a:prstGeom prst="rect">
            <a:avLst/>
          </a:prstGeom>
          <a:noFill/>
          <a:ln>
            <a:noFill/>
          </a:ln>
        </p:spPr>
      </p:pic>
      <p:sp>
        <p:nvSpPr>
          <p:cNvPr id="458" name="Google Shape;458;p33"/>
          <p:cNvSpPr/>
          <p:nvPr/>
        </p:nvSpPr>
        <p:spPr>
          <a:xfrm>
            <a:off x="6085926" y="5718721"/>
            <a:ext cx="5527475"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 </a:t>
            </a:r>
            <a:r>
              <a:rPr lang="en-US" sz="1100" u="sng">
                <a:solidFill>
                  <a:schemeClr val="hlink"/>
                </a:solidFill>
                <a:latin typeface="Arial"/>
                <a:ea typeface="Arial"/>
                <a:cs typeface="Arial"/>
                <a:sym typeface="Arial"/>
                <a:hlinkClick r:id="rId6"/>
              </a:rPr>
              <a:t>https://www.jing.fm/iclip/u2q8t4r5i1r5a9q8_beef-jerky-clipart-unhealthy-food-circle/</a:t>
            </a: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822"/>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822"/>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1000"/>
                                        <p:tgtEl>
                                          <p:spTgt spid="4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animEffect filter="fade" transition="in">
                                      <p:cBhvr>
                                        <p:cTn dur="1000"/>
                                        <p:tgtEl>
                                          <p:spTgt spid="4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2" st="2"/>
                                            </p:txEl>
                                          </p:spTgt>
                                        </p:tgtEl>
                                        <p:attrNameLst>
                                          <p:attrName>style.visibility</p:attrName>
                                        </p:attrNameLst>
                                      </p:cBhvr>
                                      <p:to>
                                        <p:strVal val="visible"/>
                                      </p:to>
                                    </p:set>
                                    <p:animEffect filter="fade" transition="in">
                                      <p:cBhvr>
                                        <p:cTn dur="1000"/>
                                        <p:tgtEl>
                                          <p:spTgt spid="4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animEffect filter="fade" transition="in">
                                      <p:cBhvr>
                                        <p:cTn dur="1000"/>
                                        <p:tgtEl>
                                          <p:spTgt spid="4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1" st="1"/>
                                            </p:txEl>
                                          </p:spTgt>
                                        </p:tgtEl>
                                        <p:attrNameLst>
                                          <p:attrName>style.visibility</p:attrName>
                                        </p:attrNameLst>
                                      </p:cBhvr>
                                      <p:to>
                                        <p:strVal val="visible"/>
                                      </p:to>
                                    </p:set>
                                    <p:animEffect filter="fade" transition="in">
                                      <p:cBhvr>
                                        <p:cTn dur="1000"/>
                                        <p:tgtEl>
                                          <p:spTgt spid="4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2" st="2"/>
                                            </p:txEl>
                                          </p:spTgt>
                                        </p:tgtEl>
                                        <p:attrNameLst>
                                          <p:attrName>style.visibility</p:attrName>
                                        </p:attrNameLst>
                                      </p:cBhvr>
                                      <p:to>
                                        <p:strVal val="visible"/>
                                      </p:to>
                                    </p:set>
                                    <p:animEffect filter="fade" transition="in">
                                      <p:cBhvr>
                                        <p:cTn dur="1000"/>
                                        <p:tgtEl>
                                          <p:spTgt spid="4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500"/>
                                        <p:tgtEl>
                                          <p:spTgt spid="4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34"/>
          <p:cNvSpPr txBox="1"/>
          <p:nvPr>
            <p:ph type="title"/>
          </p:nvPr>
        </p:nvSpPr>
        <p:spPr>
          <a:xfrm>
            <a:off x="563479" y="642753"/>
            <a:ext cx="10515600" cy="6762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entury Gothic"/>
              <a:buNone/>
            </a:pPr>
            <a:r>
              <a:rPr lang="en-US" sz="4400"/>
              <a:t>HEALTHY OR NOT? </a:t>
            </a:r>
            <a:endParaRPr sz="4400"/>
          </a:p>
        </p:txBody>
      </p:sp>
      <p:sp>
        <p:nvSpPr>
          <p:cNvPr id="464" name="Google Shape;464;p34"/>
          <p:cNvSpPr txBox="1"/>
          <p:nvPr>
            <p:ph idx="1" type="body"/>
          </p:nvPr>
        </p:nvSpPr>
        <p:spPr>
          <a:xfrm>
            <a:off x="830066" y="2325386"/>
            <a:ext cx="4183650"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800"/>
              <a:buNone/>
            </a:pPr>
            <a:r>
              <a:rPr lang="en-US" sz="2800"/>
              <a:t>NOT HEALTHY</a:t>
            </a:r>
            <a:endParaRPr sz="2800"/>
          </a:p>
        </p:txBody>
      </p:sp>
      <p:sp>
        <p:nvSpPr>
          <p:cNvPr id="465" name="Google Shape;465;p34"/>
          <p:cNvSpPr txBox="1"/>
          <p:nvPr>
            <p:ph idx="4" type="body"/>
          </p:nvPr>
        </p:nvSpPr>
        <p:spPr>
          <a:xfrm>
            <a:off x="467025" y="3220300"/>
            <a:ext cx="1863600" cy="2500500"/>
          </a:xfrm>
          <a:prstGeom prst="rect">
            <a:avLst/>
          </a:prstGeom>
          <a:noFill/>
          <a:ln>
            <a:noFill/>
          </a:ln>
        </p:spPr>
        <p:txBody>
          <a:bodyPr anchorCtr="0" anchor="t" bIns="45700" lIns="91425" spcFirstLastPara="1" rIns="91425" wrap="square" tIns="45700">
            <a:noAutofit/>
          </a:bodyPr>
          <a:lstStyle/>
          <a:p>
            <a:pPr indent="-243500" lvl="0" marL="180000" rtl="0" algn="l">
              <a:lnSpc>
                <a:spcPct val="90000"/>
              </a:lnSpc>
              <a:spcBef>
                <a:spcPts val="0"/>
              </a:spcBef>
              <a:spcAft>
                <a:spcPts val="0"/>
              </a:spcAft>
              <a:buSzPts val="3000"/>
              <a:buChar char="•"/>
            </a:pPr>
            <a:r>
              <a:rPr b="1" lang="en-US" sz="3000">
                <a:solidFill>
                  <a:schemeClr val="accent3"/>
                </a:solidFill>
              </a:rPr>
              <a:t>Salty</a:t>
            </a:r>
            <a:endParaRPr sz="3000">
              <a:solidFill>
                <a:schemeClr val="accent3"/>
              </a:solidFill>
            </a:endParaRPr>
          </a:p>
          <a:p>
            <a:pPr indent="-243500" lvl="0" marL="180000" rtl="0" algn="l">
              <a:lnSpc>
                <a:spcPct val="90000"/>
              </a:lnSpc>
              <a:spcBef>
                <a:spcPts val="600"/>
              </a:spcBef>
              <a:spcAft>
                <a:spcPts val="0"/>
              </a:spcAft>
              <a:buSzPts val="3000"/>
              <a:buChar char="•"/>
            </a:pPr>
            <a:r>
              <a:rPr b="1" lang="en-US" sz="3000">
                <a:solidFill>
                  <a:schemeClr val="accent3"/>
                </a:solidFill>
              </a:rPr>
              <a:t>Greasy</a:t>
            </a:r>
            <a:endParaRPr sz="3000">
              <a:solidFill>
                <a:schemeClr val="accent3"/>
              </a:solidFill>
            </a:endParaRPr>
          </a:p>
          <a:p>
            <a:pPr indent="-243500" lvl="0" marL="180000" rtl="0" algn="l">
              <a:lnSpc>
                <a:spcPct val="90000"/>
              </a:lnSpc>
              <a:spcBef>
                <a:spcPts val="600"/>
              </a:spcBef>
              <a:spcAft>
                <a:spcPts val="0"/>
              </a:spcAft>
              <a:buSzPts val="3000"/>
              <a:buChar char="•"/>
            </a:pPr>
            <a:r>
              <a:rPr b="1" lang="en-US" sz="3000">
                <a:solidFill>
                  <a:schemeClr val="accent3"/>
                </a:solidFill>
              </a:rPr>
              <a:t>In a bottle</a:t>
            </a:r>
            <a:endParaRPr b="1" sz="3000">
              <a:solidFill>
                <a:schemeClr val="accent3"/>
              </a:solidFill>
            </a:endParaRPr>
          </a:p>
        </p:txBody>
      </p:sp>
      <p:sp>
        <p:nvSpPr>
          <p:cNvPr id="466" name="Google Shape;466;p34"/>
          <p:cNvSpPr txBox="1"/>
          <p:nvPr>
            <p:ph idx="3" type="body"/>
          </p:nvPr>
        </p:nvSpPr>
        <p:spPr>
          <a:xfrm>
            <a:off x="6329975" y="2325375"/>
            <a:ext cx="2616600" cy="7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800"/>
              <a:buNone/>
            </a:pPr>
            <a:r>
              <a:rPr lang="en-US" sz="3600">
                <a:solidFill>
                  <a:srgbClr val="38761D"/>
                </a:solidFill>
              </a:rPr>
              <a:t>HEALTHY</a:t>
            </a:r>
            <a:endParaRPr sz="3600">
              <a:solidFill>
                <a:srgbClr val="38761D"/>
              </a:solidFill>
            </a:endParaRPr>
          </a:p>
        </p:txBody>
      </p:sp>
      <p:sp>
        <p:nvSpPr>
          <p:cNvPr id="467" name="Google Shape;467;p34"/>
          <p:cNvSpPr txBox="1"/>
          <p:nvPr>
            <p:ph idx="5" type="body"/>
          </p:nvPr>
        </p:nvSpPr>
        <p:spPr>
          <a:xfrm>
            <a:off x="5840675" y="3136900"/>
            <a:ext cx="2479500" cy="2213700"/>
          </a:xfrm>
          <a:prstGeom prst="rect">
            <a:avLst/>
          </a:prstGeom>
          <a:noFill/>
          <a:ln>
            <a:noFill/>
          </a:ln>
        </p:spPr>
        <p:txBody>
          <a:bodyPr anchorCtr="0" anchor="t" bIns="45700" lIns="91425" spcFirstLastPara="1" rIns="91425" wrap="square" tIns="45700">
            <a:noAutofit/>
          </a:bodyPr>
          <a:lstStyle/>
          <a:p>
            <a:pPr indent="-243500" lvl="0" marL="180000" rtl="0" algn="l">
              <a:lnSpc>
                <a:spcPct val="90000"/>
              </a:lnSpc>
              <a:spcBef>
                <a:spcPts val="0"/>
              </a:spcBef>
              <a:spcAft>
                <a:spcPts val="0"/>
              </a:spcAft>
              <a:buClr>
                <a:srgbClr val="38761D"/>
              </a:buClr>
              <a:buSzPts val="3000"/>
              <a:buChar char="•"/>
            </a:pPr>
            <a:r>
              <a:rPr b="1" lang="en-US" sz="3000">
                <a:solidFill>
                  <a:srgbClr val="38761D"/>
                </a:solidFill>
              </a:rPr>
              <a:t>Colorful</a:t>
            </a:r>
            <a:endParaRPr sz="3000">
              <a:solidFill>
                <a:srgbClr val="38761D"/>
              </a:solidFill>
            </a:endParaRPr>
          </a:p>
          <a:p>
            <a:pPr indent="-243500" lvl="0" marL="180000" rtl="0" algn="l">
              <a:lnSpc>
                <a:spcPct val="90000"/>
              </a:lnSpc>
              <a:spcBef>
                <a:spcPts val="600"/>
              </a:spcBef>
              <a:spcAft>
                <a:spcPts val="0"/>
              </a:spcAft>
              <a:buClr>
                <a:srgbClr val="38761D"/>
              </a:buClr>
              <a:buSzPts val="3000"/>
              <a:buChar char="•"/>
            </a:pPr>
            <a:r>
              <a:rPr b="1" lang="en-US" sz="3000">
                <a:solidFill>
                  <a:srgbClr val="38761D"/>
                </a:solidFill>
              </a:rPr>
              <a:t>Delicious</a:t>
            </a:r>
            <a:endParaRPr sz="3000">
              <a:solidFill>
                <a:srgbClr val="38761D"/>
              </a:solidFill>
            </a:endParaRPr>
          </a:p>
          <a:p>
            <a:pPr indent="-243500" lvl="0" marL="180000" rtl="0" algn="l">
              <a:lnSpc>
                <a:spcPct val="90000"/>
              </a:lnSpc>
              <a:spcBef>
                <a:spcPts val="600"/>
              </a:spcBef>
              <a:spcAft>
                <a:spcPts val="0"/>
              </a:spcAft>
              <a:buClr>
                <a:srgbClr val="38761D"/>
              </a:buClr>
              <a:buSzPts val="3000"/>
              <a:buChar char="•"/>
            </a:pPr>
            <a:r>
              <a:rPr b="1" lang="en-US" sz="3000">
                <a:solidFill>
                  <a:srgbClr val="38761D"/>
                </a:solidFill>
              </a:rPr>
              <a:t>Good for your body</a:t>
            </a:r>
            <a:endParaRPr b="1" sz="3000">
              <a:solidFill>
                <a:srgbClr val="38761D"/>
              </a:solidFill>
            </a:endParaRPr>
          </a:p>
        </p:txBody>
      </p:sp>
      <p:sp>
        <p:nvSpPr>
          <p:cNvPr id="468" name="Google Shape;468;p34"/>
          <p:cNvSpPr txBox="1"/>
          <p:nvPr>
            <p:ph idx="11" type="ftr"/>
          </p:nvPr>
        </p:nvSpPr>
        <p:spPr>
          <a:xfrm>
            <a:off x="273238" y="5870958"/>
            <a:ext cx="563071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https://stock.adobe.com/images/colorful-donut-vector-cartoon-icon-set-tasty-fast-food-unhealthy-meal-isolated-dishes-on-white-background/171312059</a:t>
            </a:r>
            <a:endParaRPr/>
          </a:p>
        </p:txBody>
      </p:sp>
      <p:sp>
        <p:nvSpPr>
          <p:cNvPr id="469" name="Google Shape;469;p34"/>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70" name="Google Shape;470;p34"/>
          <p:cNvPicPr preferRelativeResize="0"/>
          <p:nvPr/>
        </p:nvPicPr>
        <p:blipFill rotWithShape="1">
          <a:blip r:embed="rId4">
            <a:alphaModFix/>
          </a:blip>
          <a:srcRect b="0" l="0" r="0" t="0"/>
          <a:stretch/>
        </p:blipFill>
        <p:spPr>
          <a:xfrm>
            <a:off x="2093501" y="2830450"/>
            <a:ext cx="2739157" cy="2739157"/>
          </a:xfrm>
          <a:prstGeom prst="rect">
            <a:avLst/>
          </a:prstGeom>
          <a:noFill/>
          <a:ln>
            <a:noFill/>
          </a:ln>
        </p:spPr>
      </p:pic>
      <p:pic>
        <p:nvPicPr>
          <p:cNvPr id="471" name="Google Shape;471;p34"/>
          <p:cNvPicPr preferRelativeResize="0"/>
          <p:nvPr/>
        </p:nvPicPr>
        <p:blipFill rotWithShape="1">
          <a:blip r:embed="rId5">
            <a:alphaModFix/>
          </a:blip>
          <a:srcRect b="0" l="0" r="0" t="0"/>
          <a:stretch/>
        </p:blipFill>
        <p:spPr>
          <a:xfrm>
            <a:off x="8492092" y="2982649"/>
            <a:ext cx="3222152" cy="2696087"/>
          </a:xfrm>
          <a:prstGeom prst="rect">
            <a:avLst/>
          </a:prstGeom>
          <a:noFill/>
          <a:ln>
            <a:noFill/>
          </a:ln>
        </p:spPr>
      </p:pic>
      <p:sp>
        <p:nvSpPr>
          <p:cNvPr id="472" name="Google Shape;472;p34"/>
          <p:cNvSpPr/>
          <p:nvPr/>
        </p:nvSpPr>
        <p:spPr>
          <a:xfrm>
            <a:off x="6243826" y="5720641"/>
            <a:ext cx="2560316"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 </a:t>
            </a:r>
            <a:r>
              <a:rPr lang="en-US" sz="1100" u="sng">
                <a:solidFill>
                  <a:schemeClr val="hlink"/>
                </a:solidFill>
                <a:latin typeface="Arial"/>
                <a:ea typeface="Arial"/>
                <a:cs typeface="Arial"/>
                <a:sym typeface="Arial"/>
                <a:hlinkClick r:id="rId6"/>
              </a:rPr>
              <a:t>http://clipartmag.com/snacks-cartoon</a:t>
            </a:r>
            <a:endParaRPr sz="11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animEffect filter="fade" transition="in">
                                      <p:cBhvr>
                                        <p:cTn dur="1000"/>
                                        <p:tgtEl>
                                          <p:spTgt spid="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animEffect filter="fade" transition="in">
                                      <p:cBhvr>
                                        <p:cTn dur="1000"/>
                                        <p:tgtEl>
                                          <p:spTgt spid="4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2" st="2"/>
                                            </p:txEl>
                                          </p:spTgt>
                                        </p:tgtEl>
                                        <p:attrNameLst>
                                          <p:attrName>style.visibility</p:attrName>
                                        </p:attrNameLst>
                                      </p:cBhvr>
                                      <p:to>
                                        <p:strVal val="visible"/>
                                      </p:to>
                                    </p:set>
                                    <p:animEffect filter="fade" transition="in">
                                      <p:cBhvr>
                                        <p:cTn dur="1000"/>
                                        <p:tgtEl>
                                          <p:spTgt spid="4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1000"/>
                                        <p:tgtEl>
                                          <p:spTgt spid="4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1000"/>
                                        <p:tgtEl>
                                          <p:spTgt spid="4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animEffect filter="fade" transition="in">
                                      <p:cBhvr>
                                        <p:cTn dur="1000"/>
                                        <p:tgtEl>
                                          <p:spTgt spid="4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animEffect filter="fade" transition="in">
                                      <p:cBhvr>
                                        <p:cTn dur="1000"/>
                                        <p:tgtEl>
                                          <p:spTgt spid="4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Effect filter="fade" transition="in">
                                      <p:cBhvr>
                                        <p:cTn dur="500"/>
                                        <p:tgtEl>
                                          <p:spTgt spid="46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35"/>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https://www.pinterest.com/pin/780670916637044598/</a:t>
            </a:r>
            <a:endParaRPr/>
          </a:p>
        </p:txBody>
      </p:sp>
      <p:sp>
        <p:nvSpPr>
          <p:cNvPr id="478" name="Google Shape;478;p35"/>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79" name="Google Shape;479;p35"/>
          <p:cNvPicPr preferRelativeResize="0"/>
          <p:nvPr>
            <p:ph idx="1" type="body"/>
          </p:nvPr>
        </p:nvPicPr>
        <p:blipFill rotWithShape="1">
          <a:blip r:embed="rId4">
            <a:alphaModFix/>
          </a:blip>
          <a:srcRect b="0" l="0" r="0" t="0"/>
          <a:stretch/>
        </p:blipFill>
        <p:spPr>
          <a:xfrm>
            <a:off x="2869690" y="1725617"/>
            <a:ext cx="6501614" cy="3657158"/>
          </a:xfrm>
          <a:prstGeom prst="rect">
            <a:avLst/>
          </a:prstGeom>
          <a:noFill/>
          <a:ln>
            <a:noFill/>
          </a:ln>
        </p:spPr>
      </p:pic>
      <p:sp>
        <p:nvSpPr>
          <p:cNvPr id="480" name="Google Shape;480;p35"/>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Not Healthy VS. Healthy Snacks</a:t>
            </a:r>
            <a:endParaRPr/>
          </a:p>
        </p:txBody>
      </p:sp>
      <p:pic>
        <p:nvPicPr>
          <p:cNvPr id="481" name="Google Shape;481;p35"/>
          <p:cNvPicPr preferRelativeResize="0"/>
          <p:nvPr/>
        </p:nvPicPr>
        <p:blipFill rotWithShape="1">
          <a:blip r:embed="rId5">
            <a:alphaModFix/>
          </a:blip>
          <a:srcRect b="0" l="0" r="0" t="0"/>
          <a:stretch/>
        </p:blipFill>
        <p:spPr>
          <a:xfrm>
            <a:off x="330737" y="2075546"/>
            <a:ext cx="2724150" cy="1685925"/>
          </a:xfrm>
          <a:prstGeom prst="rect">
            <a:avLst/>
          </a:prstGeom>
          <a:noFill/>
          <a:ln>
            <a:noFill/>
          </a:ln>
        </p:spPr>
      </p:pic>
      <p:pic>
        <p:nvPicPr>
          <p:cNvPr id="482" name="Google Shape;482;p35"/>
          <p:cNvPicPr preferRelativeResize="0"/>
          <p:nvPr/>
        </p:nvPicPr>
        <p:blipFill rotWithShape="1">
          <a:blip r:embed="rId6">
            <a:alphaModFix/>
          </a:blip>
          <a:srcRect b="8718" l="0" r="0" t="0"/>
          <a:stretch/>
        </p:blipFill>
        <p:spPr>
          <a:xfrm>
            <a:off x="550202" y="3761471"/>
            <a:ext cx="1756899" cy="2165040"/>
          </a:xfrm>
          <a:prstGeom prst="rect">
            <a:avLst/>
          </a:prstGeom>
          <a:noFill/>
          <a:ln>
            <a:noFill/>
          </a:ln>
        </p:spPr>
      </p:pic>
      <p:pic>
        <p:nvPicPr>
          <p:cNvPr id="483" name="Google Shape;483;p35"/>
          <p:cNvPicPr preferRelativeResize="0"/>
          <p:nvPr/>
        </p:nvPicPr>
        <p:blipFill rotWithShape="1">
          <a:blip r:embed="rId7">
            <a:alphaModFix/>
          </a:blip>
          <a:srcRect b="9187" l="0" r="0" t="0"/>
          <a:stretch/>
        </p:blipFill>
        <p:spPr>
          <a:xfrm>
            <a:off x="9011139" y="2075546"/>
            <a:ext cx="3066718" cy="2031257"/>
          </a:xfrm>
          <a:prstGeom prst="rect">
            <a:avLst/>
          </a:prstGeom>
          <a:noFill/>
          <a:ln>
            <a:noFill/>
          </a:ln>
        </p:spPr>
      </p:pic>
      <p:pic>
        <p:nvPicPr>
          <p:cNvPr id="484" name="Google Shape;484;p35"/>
          <p:cNvPicPr preferRelativeResize="0"/>
          <p:nvPr/>
        </p:nvPicPr>
        <p:blipFill rotWithShape="1">
          <a:blip r:embed="rId8">
            <a:alphaModFix/>
          </a:blip>
          <a:srcRect b="8511" l="0" r="0" t="0"/>
          <a:stretch/>
        </p:blipFill>
        <p:spPr>
          <a:xfrm>
            <a:off x="9371304" y="4106803"/>
            <a:ext cx="1999247" cy="2411941"/>
          </a:xfrm>
          <a:prstGeom prst="rect">
            <a:avLst/>
          </a:prstGeom>
          <a:noFill/>
          <a:ln>
            <a:noFill/>
          </a:ln>
        </p:spPr>
      </p:pic>
      <p:sp>
        <p:nvSpPr>
          <p:cNvPr id="485" name="Google Shape;485;p35"/>
          <p:cNvSpPr/>
          <p:nvPr/>
        </p:nvSpPr>
        <p:spPr>
          <a:xfrm>
            <a:off x="550202" y="2288122"/>
            <a:ext cx="1629197" cy="3094653"/>
          </a:xfrm>
          <a:prstGeom prst="mathMultiply">
            <a:avLst>
              <a:gd fmla="val 23520" name="adj1"/>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86" name="Google Shape;486;p35"/>
          <p:cNvPicPr preferRelativeResize="0"/>
          <p:nvPr/>
        </p:nvPicPr>
        <p:blipFill rotWithShape="1">
          <a:blip r:embed="rId9">
            <a:alphaModFix/>
          </a:blip>
          <a:srcRect b="0" l="0" r="0" t="0"/>
          <a:stretch/>
        </p:blipFill>
        <p:spPr>
          <a:xfrm>
            <a:off x="8767335" y="3940601"/>
            <a:ext cx="1294260" cy="1032261"/>
          </a:xfrm>
          <a:prstGeom prst="rect">
            <a:avLst/>
          </a:prstGeom>
          <a:noFill/>
          <a:ln>
            <a:noFill/>
          </a:ln>
        </p:spPr>
      </p:pic>
      <p:sp>
        <p:nvSpPr>
          <p:cNvPr id="487" name="Google Shape;487;p35"/>
          <p:cNvSpPr/>
          <p:nvPr/>
        </p:nvSpPr>
        <p:spPr>
          <a:xfrm>
            <a:off x="745717" y="6147697"/>
            <a:ext cx="9124018"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hlink"/>
                </a:solidFill>
                <a:latin typeface="Arial"/>
                <a:ea typeface="Arial"/>
                <a:cs typeface="Arial"/>
                <a:sym typeface="Arial"/>
                <a:hlinkClick r:id="rId10"/>
              </a:rPr>
              <a:t>https://www.istockphoto.com/vector/healthy-and-unhealthy-food-concept-vector-isolated-cartoon-illustration-gm1073700510-287434613</a:t>
            </a:r>
            <a:endParaRPr sz="11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36"/>
          <p:cNvSpPr txBox="1"/>
          <p:nvPr>
            <p:ph idx="11" type="ftr"/>
          </p:nvPr>
        </p:nvSpPr>
        <p:spPr>
          <a:xfrm>
            <a:off x="838190" y="6303694"/>
            <a:ext cx="7853700" cy="384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https://classroomclipart.com/clipart-view/Clipart/Dental/lady-dentist-examine-teeth-of-a-little-girl-clipart-6227_jpg.htm</a:t>
            </a:r>
            <a:endParaRPr/>
          </a:p>
        </p:txBody>
      </p:sp>
      <p:sp>
        <p:nvSpPr>
          <p:cNvPr id="493" name="Google Shape;493;p36"/>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94" name="Google Shape;494;p36"/>
          <p:cNvPicPr preferRelativeResize="0"/>
          <p:nvPr>
            <p:ph idx="1" type="body"/>
          </p:nvPr>
        </p:nvPicPr>
        <p:blipFill rotWithShape="1">
          <a:blip r:embed="rId4">
            <a:alphaModFix/>
          </a:blip>
          <a:srcRect b="0" l="0" r="0" t="0"/>
          <a:stretch/>
        </p:blipFill>
        <p:spPr>
          <a:xfrm>
            <a:off x="3146018" y="1830606"/>
            <a:ext cx="5983089" cy="4351338"/>
          </a:xfrm>
          <a:prstGeom prst="rect">
            <a:avLst/>
          </a:prstGeom>
          <a:noFill/>
          <a:ln>
            <a:noFill/>
          </a:ln>
        </p:spPr>
      </p:pic>
      <p:sp>
        <p:nvSpPr>
          <p:cNvPr id="495" name="Google Shape;495;p36"/>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Visit your Dentist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pic>
        <p:nvPicPr>
          <p:cNvPr descr="Pie chart" id="500" name="Google Shape;500;p37"/>
          <p:cNvPicPr preferRelativeResize="0"/>
          <p:nvPr/>
        </p:nvPicPr>
        <p:blipFill rotWithShape="1">
          <a:blip r:embed="rId3">
            <a:alphaModFix/>
          </a:blip>
          <a:srcRect b="23395" l="0" r="16429" t="0"/>
          <a:stretch/>
        </p:blipFill>
        <p:spPr>
          <a:xfrm>
            <a:off x="536450" y="1523250"/>
            <a:ext cx="4114800" cy="3811500"/>
          </a:xfrm>
          <a:prstGeom prst="rect">
            <a:avLst/>
          </a:prstGeom>
          <a:noFill/>
          <a:ln>
            <a:noFill/>
          </a:ln>
        </p:spPr>
      </p:pic>
      <p:sp>
        <p:nvSpPr>
          <p:cNvPr id="501" name="Google Shape;501;p37"/>
          <p:cNvSpPr txBox="1"/>
          <p:nvPr>
            <p:ph type="title"/>
          </p:nvPr>
        </p:nvSpPr>
        <p:spPr>
          <a:xfrm>
            <a:off x="1504173" y="292625"/>
            <a:ext cx="8897700" cy="676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entury Gothic"/>
              <a:buNone/>
            </a:pPr>
            <a:r>
              <a:rPr lang="en-US" sz="3600"/>
              <a:t>Brush, Brush Brush &amp; FLOSS!                   </a:t>
            </a:r>
            <a:endParaRPr sz="3600"/>
          </a:p>
        </p:txBody>
      </p:sp>
      <p:sp>
        <p:nvSpPr>
          <p:cNvPr id="502" name="Google Shape;502;p37"/>
          <p:cNvSpPr txBox="1"/>
          <p:nvPr>
            <p:ph idx="11" type="ftr"/>
          </p:nvPr>
        </p:nvSpPr>
        <p:spPr>
          <a:xfrm>
            <a:off x="798794" y="6170906"/>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4"/>
              </a:rPr>
              <a:t>https://www.hiclipart.com/free-transparent-background-png-clipart-ibdfw</a:t>
            </a:r>
            <a:endParaRPr/>
          </a:p>
        </p:txBody>
      </p:sp>
      <p:sp>
        <p:nvSpPr>
          <p:cNvPr id="503" name="Google Shape;503;p37"/>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04" name="Google Shape;504;p37"/>
          <p:cNvPicPr preferRelativeResize="0"/>
          <p:nvPr/>
        </p:nvPicPr>
        <p:blipFill rotWithShape="1">
          <a:blip r:embed="rId5">
            <a:alphaModFix/>
          </a:blip>
          <a:srcRect b="0" l="0" r="0" t="0"/>
          <a:stretch/>
        </p:blipFill>
        <p:spPr>
          <a:xfrm>
            <a:off x="7649850" y="968826"/>
            <a:ext cx="4114800" cy="3924901"/>
          </a:xfrm>
          <a:prstGeom prst="rect">
            <a:avLst/>
          </a:prstGeom>
          <a:noFill/>
          <a:ln>
            <a:noFill/>
          </a:ln>
        </p:spPr>
      </p:pic>
      <p:pic>
        <p:nvPicPr>
          <p:cNvPr descr="Dental floss picks dental cleaning tool dental Vector Image" id="505" name="Google Shape;505;p37"/>
          <p:cNvPicPr preferRelativeResize="0"/>
          <p:nvPr/>
        </p:nvPicPr>
        <p:blipFill>
          <a:blip r:embed="rId6">
            <a:alphaModFix/>
          </a:blip>
          <a:stretch>
            <a:fillRect/>
          </a:stretch>
        </p:blipFill>
        <p:spPr>
          <a:xfrm>
            <a:off x="5195900" y="2126387"/>
            <a:ext cx="2247900" cy="2605225"/>
          </a:xfrm>
          <a:prstGeom prst="rect">
            <a:avLst/>
          </a:prstGeom>
          <a:noFill/>
          <a:ln>
            <a:noFill/>
          </a:ln>
        </p:spPr>
      </p:pic>
      <p:pic>
        <p:nvPicPr>
          <p:cNvPr descr="Blog: Kannapolis, NC: First Impressions Family Dentistry" id="506" name="Google Shape;506;p37"/>
          <p:cNvPicPr preferRelativeResize="0"/>
          <p:nvPr/>
        </p:nvPicPr>
        <p:blipFill rotWithShape="1">
          <a:blip r:embed="rId7">
            <a:alphaModFix/>
          </a:blip>
          <a:srcRect b="-10990" l="0" r="0" t="10990"/>
          <a:stretch/>
        </p:blipFill>
        <p:spPr>
          <a:xfrm>
            <a:off x="4805400" y="4731600"/>
            <a:ext cx="2690318" cy="2047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38"/>
          <p:cNvSpPr txBox="1"/>
          <p:nvPr>
            <p:ph idx="11" type="ftr"/>
          </p:nvPr>
        </p:nvSpPr>
        <p:spPr>
          <a:xfrm>
            <a:off x="812290" y="5797769"/>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3"/>
              </a:rPr>
              <a:t>https://friendlystock.com/product/little-girl-dentist-chair-looking-clean-teeth-mirror/</a:t>
            </a:r>
            <a:endParaRPr/>
          </a:p>
        </p:txBody>
      </p:sp>
      <p:sp>
        <p:nvSpPr>
          <p:cNvPr id="512" name="Google Shape;512;p38"/>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13" name="Google Shape;513;p38"/>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Don’t Forget….</a:t>
            </a:r>
            <a:endParaRPr/>
          </a:p>
        </p:txBody>
      </p:sp>
      <p:pic>
        <p:nvPicPr>
          <p:cNvPr id="514" name="Google Shape;514;p38"/>
          <p:cNvPicPr preferRelativeResize="0"/>
          <p:nvPr/>
        </p:nvPicPr>
        <p:blipFill rotWithShape="1">
          <a:blip r:embed="rId4">
            <a:alphaModFix/>
          </a:blip>
          <a:srcRect b="0" l="0" r="0" t="0"/>
          <a:stretch/>
        </p:blipFill>
        <p:spPr>
          <a:xfrm>
            <a:off x="4388376" y="2187287"/>
            <a:ext cx="3702679" cy="3070514"/>
          </a:xfrm>
          <a:prstGeom prst="rect">
            <a:avLst/>
          </a:prstGeom>
          <a:noFill/>
          <a:ln>
            <a:noFill/>
          </a:ln>
        </p:spPr>
      </p:pic>
      <p:pic>
        <p:nvPicPr>
          <p:cNvPr id="515" name="Google Shape;515;p38"/>
          <p:cNvPicPr preferRelativeResize="0"/>
          <p:nvPr/>
        </p:nvPicPr>
        <p:blipFill rotWithShape="1">
          <a:blip r:embed="rId5">
            <a:alphaModFix/>
          </a:blip>
          <a:srcRect b="0" l="0" r="0" t="0"/>
          <a:stretch/>
        </p:blipFill>
        <p:spPr>
          <a:xfrm>
            <a:off x="588818" y="1850592"/>
            <a:ext cx="3407209" cy="3407209"/>
          </a:xfrm>
          <a:prstGeom prst="rect">
            <a:avLst/>
          </a:prstGeom>
          <a:noFill/>
          <a:ln>
            <a:noFill/>
          </a:ln>
        </p:spPr>
      </p:pic>
      <p:pic>
        <p:nvPicPr>
          <p:cNvPr id="516" name="Google Shape;516;p38"/>
          <p:cNvPicPr preferRelativeResize="0"/>
          <p:nvPr/>
        </p:nvPicPr>
        <p:blipFill rotWithShape="1">
          <a:blip r:embed="rId6">
            <a:alphaModFix/>
          </a:blip>
          <a:srcRect b="0" l="0" r="0" t="0"/>
          <a:stretch/>
        </p:blipFill>
        <p:spPr>
          <a:xfrm>
            <a:off x="8430132" y="1495933"/>
            <a:ext cx="3761868" cy="3761868"/>
          </a:xfrm>
          <a:prstGeom prst="rect">
            <a:avLst/>
          </a:prstGeom>
          <a:noFill/>
          <a:ln>
            <a:noFill/>
          </a:ln>
        </p:spPr>
      </p:pic>
      <p:sp>
        <p:nvSpPr>
          <p:cNvPr id="517" name="Google Shape;517;p38"/>
          <p:cNvSpPr/>
          <p:nvPr/>
        </p:nvSpPr>
        <p:spPr>
          <a:xfrm>
            <a:off x="3991304" y="3192607"/>
            <a:ext cx="687599" cy="1059873"/>
          </a:xfrm>
          <a:prstGeom prst="mathPlus">
            <a:avLst>
              <a:gd fmla="val 23520" name="adj1"/>
            </a:avLst>
          </a:prstGeom>
          <a:solidFill>
            <a:srgbClr val="197D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38"/>
          <p:cNvSpPr/>
          <p:nvPr/>
        </p:nvSpPr>
        <p:spPr>
          <a:xfrm>
            <a:off x="8141966" y="3192607"/>
            <a:ext cx="682876" cy="1049660"/>
          </a:xfrm>
          <a:prstGeom prst="mathPlus">
            <a:avLst>
              <a:gd fmla="val 23520" name="adj1"/>
            </a:avLst>
          </a:prstGeom>
          <a:solidFill>
            <a:srgbClr val="197D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500"/>
                                        <p:tgtEl>
                                          <p:spTgt spid="515"/>
                                        </p:tgtEl>
                                        <p:attrNameLst>
                                          <p:attrName>ppt_w</p:attrName>
                                        </p:attrNameLst>
                                      </p:cBhvr>
                                      <p:tavLst>
                                        <p:tav fmla="" tm="0">
                                          <p:val>
                                            <p:strVal val="0"/>
                                          </p:val>
                                        </p:tav>
                                        <p:tav fmla="" tm="100000">
                                          <p:val>
                                            <p:strVal val="#ppt_w"/>
                                          </p:val>
                                        </p:tav>
                                      </p:tavLst>
                                    </p:anim>
                                    <p:anim calcmode="lin" valueType="num">
                                      <p:cBhvr additive="base">
                                        <p:cTn dur="500"/>
                                        <p:tgtEl>
                                          <p:spTgt spid="5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ppt_w</p:attrName>
                                        </p:attrNameLst>
                                      </p:cBhvr>
                                      <p:tavLst>
                                        <p:tav fmla="" tm="0">
                                          <p:val>
                                            <p:strVal val="0"/>
                                          </p:val>
                                        </p:tav>
                                        <p:tav fmla="" tm="100000">
                                          <p:val>
                                            <p:strVal val="#ppt_w"/>
                                          </p:val>
                                        </p:tav>
                                      </p:tavLst>
                                    </p:anim>
                                    <p:anim calcmode="lin" valueType="num">
                                      <p:cBhvr additive="base">
                                        <p:cTn dur="500"/>
                                        <p:tgtEl>
                                          <p:spTgt spid="5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ppt_w</p:attrName>
                                        </p:attrNameLst>
                                      </p:cBhvr>
                                      <p:tavLst>
                                        <p:tav fmla="" tm="0">
                                          <p:val>
                                            <p:strVal val="0"/>
                                          </p:val>
                                        </p:tav>
                                        <p:tav fmla="" tm="100000">
                                          <p:val>
                                            <p:strVal val="#ppt_w"/>
                                          </p:val>
                                        </p:tav>
                                      </p:tavLst>
                                    </p:anim>
                                    <p:anim calcmode="lin" valueType="num">
                                      <p:cBhvr additive="base">
                                        <p:cTn dur="500"/>
                                        <p:tgtEl>
                                          <p:spTgt spid="5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39"/>
          <p:cNvSpPr txBox="1"/>
          <p:nvPr>
            <p:ph idx="11" type="ftr"/>
          </p:nvPr>
        </p:nvSpPr>
        <p:spPr>
          <a:xfrm>
            <a:off x="355090" y="6497133"/>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https://www.pinterest.com/pin/633459503814982939/</a:t>
            </a:r>
            <a:endParaRPr/>
          </a:p>
        </p:txBody>
      </p:sp>
      <p:sp>
        <p:nvSpPr>
          <p:cNvPr id="524" name="Google Shape;524;p39"/>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25" name="Google Shape;525;p39"/>
          <p:cNvPicPr preferRelativeResize="0"/>
          <p:nvPr>
            <p:ph idx="1" type="body"/>
          </p:nvPr>
        </p:nvPicPr>
        <p:blipFill rotWithShape="1">
          <a:blip r:embed="rId4">
            <a:alphaModFix/>
          </a:blip>
          <a:srcRect b="0" l="0" r="0" t="0"/>
          <a:stretch/>
        </p:blipFill>
        <p:spPr>
          <a:xfrm>
            <a:off x="3525477" y="1700934"/>
            <a:ext cx="4911942" cy="4911942"/>
          </a:xfrm>
          <a:prstGeom prst="rect">
            <a:avLst/>
          </a:prstGeom>
          <a:noFill/>
          <a:ln>
            <a:noFill/>
          </a:ln>
        </p:spPr>
      </p:pic>
      <p:sp>
        <p:nvSpPr>
          <p:cNvPr id="526" name="Google Shape;526;p39"/>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entury Gothic"/>
              <a:buNone/>
            </a:pPr>
            <a:r>
              <a:rPr lang="en-US" sz="3000"/>
              <a:t>Brushing + Eating Healthy + Going to the Dentist</a:t>
            </a:r>
            <a:endParaRPr sz="3000"/>
          </a:p>
        </p:txBody>
      </p:sp>
      <p:sp>
        <p:nvSpPr>
          <p:cNvPr id="527" name="Google Shape;527;p39"/>
          <p:cNvSpPr/>
          <p:nvPr/>
        </p:nvSpPr>
        <p:spPr>
          <a:xfrm>
            <a:off x="1955290" y="3225766"/>
            <a:ext cx="914400" cy="914400"/>
          </a:xfrm>
          <a:prstGeom prst="mathEqual">
            <a:avLst>
              <a:gd fmla="val 23520" name="adj1"/>
              <a:gd fmla="val 11760" name="adj2"/>
            </a:avLst>
          </a:pr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52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2"/>
          <p:cNvSpPr txBox="1"/>
          <p:nvPr>
            <p:ph idx="11" type="ftr"/>
          </p:nvPr>
        </p:nvSpPr>
        <p:spPr>
          <a:xfrm>
            <a:off x="838200" y="5783825"/>
            <a:ext cx="9496800" cy="945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1800"/>
              <a:t>Cavities</a:t>
            </a:r>
            <a:r>
              <a:rPr b="1" lang="en-US" sz="1800"/>
              <a:t>: If your teeth are dirty and you eat bad foods, and you don’t go to the dentist…your teeth will be sad and…. you will get a cavity!</a:t>
            </a:r>
            <a:endParaRPr b="1" sz="1800"/>
          </a:p>
          <a:p>
            <a:pPr indent="0" lvl="0" marL="0" rtl="0" algn="l">
              <a:spcBef>
                <a:spcPts val="0"/>
              </a:spcBef>
              <a:spcAft>
                <a:spcPts val="0"/>
              </a:spcAft>
              <a:buNone/>
            </a:pPr>
            <a:r>
              <a:rPr lang="en-US" sz="1050" u="sng">
                <a:solidFill>
                  <a:schemeClr val="hlink"/>
                </a:solidFill>
                <a:hlinkClick r:id="rId3"/>
              </a:rPr>
              <a:t>https://ciroccodentalcenterpa.com/dental-care/what-is-an-abscessed-tooth/</a:t>
            </a:r>
            <a:endParaRPr sz="1050"/>
          </a:p>
        </p:txBody>
      </p:sp>
      <p:sp>
        <p:nvSpPr>
          <p:cNvPr id="331" name="Google Shape;331;p22"/>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32" name="Google Shape;332;p22"/>
          <p:cNvPicPr preferRelativeResize="0"/>
          <p:nvPr>
            <p:ph idx="1" type="body"/>
          </p:nvPr>
        </p:nvPicPr>
        <p:blipFill rotWithShape="1">
          <a:blip r:embed="rId4">
            <a:alphaModFix/>
          </a:blip>
          <a:srcRect b="0" l="0" r="0" t="0"/>
          <a:stretch/>
        </p:blipFill>
        <p:spPr>
          <a:xfrm>
            <a:off x="1185025" y="1310624"/>
            <a:ext cx="9150009" cy="4351338"/>
          </a:xfrm>
          <a:prstGeom prst="rect">
            <a:avLst/>
          </a:prstGeom>
          <a:noFill/>
          <a:ln>
            <a:noFill/>
          </a:ln>
        </p:spPr>
      </p:pic>
      <p:sp>
        <p:nvSpPr>
          <p:cNvPr id="333" name="Google Shape;333;p22"/>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Sad Teeth have Cavities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40"/>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33" name="Google Shape;533;p40"/>
          <p:cNvSpPr txBox="1"/>
          <p:nvPr>
            <p:ph idx="1" type="body"/>
          </p:nvPr>
        </p:nvSpPr>
        <p:spPr>
          <a:xfrm>
            <a:off x="838200" y="1716155"/>
            <a:ext cx="10515600" cy="514184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lang="en-US"/>
              <a:t>Albino J, Tiwari T. Preventing Childhood Caries. </a:t>
            </a:r>
            <a:r>
              <a:rPr i="1" lang="en-US"/>
              <a:t>Journal of Dental Research</a:t>
            </a:r>
            <a:r>
              <a:rPr lang="en-US"/>
              <a:t>. 2016;95(1):35-42.          doi:10.1177/0022034515609034.</a:t>
            </a:r>
            <a:endParaRPr/>
          </a:p>
          <a:p>
            <a:pPr indent="-228600" lvl="0" marL="228600" rtl="0" algn="l">
              <a:lnSpc>
                <a:spcPct val="90000"/>
              </a:lnSpc>
              <a:spcBef>
                <a:spcPts val="1000"/>
              </a:spcBef>
              <a:spcAft>
                <a:spcPts val="0"/>
              </a:spcAft>
              <a:buClr>
                <a:schemeClr val="dk1"/>
              </a:buClr>
              <a:buSzPts val="1600"/>
              <a:buChar char="•"/>
            </a:pPr>
            <a:br>
              <a:rPr lang="en-US"/>
            </a:br>
            <a:r>
              <a:rPr lang="en-US"/>
              <a:t>Boustedt K, Dahlgren J, Twetman S, Roswall J. Tooth Brushing Habits and Prevalence of Early </a:t>
            </a:r>
            <a:endParaRPr/>
          </a:p>
          <a:p>
            <a:pPr indent="0" lvl="0" marL="0" rtl="0" algn="l">
              <a:lnSpc>
                <a:spcPct val="90000"/>
              </a:lnSpc>
              <a:spcBef>
                <a:spcPts val="1000"/>
              </a:spcBef>
              <a:spcAft>
                <a:spcPts val="0"/>
              </a:spcAft>
              <a:buClr>
                <a:schemeClr val="dk1"/>
              </a:buClr>
              <a:buSzPts val="1600"/>
              <a:buNone/>
            </a:pPr>
            <a:r>
              <a:rPr lang="en-US"/>
              <a:t>        Childhood Caries: A Prospective Cohort Study. </a:t>
            </a:r>
            <a:r>
              <a:rPr i="1" lang="en-US"/>
              <a:t>European Archives of Paediatric Dentistry</a:t>
            </a:r>
            <a:r>
              <a:rPr lang="en-US"/>
              <a:t>.     </a:t>
            </a:r>
            <a:endParaRPr/>
          </a:p>
          <a:p>
            <a:pPr indent="0" lvl="0" marL="0" rtl="0" algn="l">
              <a:lnSpc>
                <a:spcPct val="90000"/>
              </a:lnSpc>
              <a:spcBef>
                <a:spcPts val="1000"/>
              </a:spcBef>
              <a:spcAft>
                <a:spcPts val="0"/>
              </a:spcAft>
              <a:buClr>
                <a:schemeClr val="dk1"/>
              </a:buClr>
              <a:buSzPts val="1600"/>
              <a:buNone/>
            </a:pPr>
            <a:r>
              <a:rPr lang="en-US"/>
              <a:t>      2019;21(1):155-159. doi:10.1007/s40368-019-00463-3.</a:t>
            </a:r>
            <a:endParaRPr/>
          </a:p>
          <a:p>
            <a:pPr indent="-228600" lvl="0" marL="228600" rtl="0" algn="l">
              <a:lnSpc>
                <a:spcPct val="90000"/>
              </a:lnSpc>
              <a:spcBef>
                <a:spcPts val="1000"/>
              </a:spcBef>
              <a:spcAft>
                <a:spcPts val="0"/>
              </a:spcAft>
              <a:buClr>
                <a:schemeClr val="dk1"/>
              </a:buClr>
              <a:buSzPts val="1600"/>
              <a:buChar char="•"/>
            </a:pPr>
            <a:br>
              <a:rPr lang="en-US"/>
            </a:br>
            <a:r>
              <a:rPr lang="en-US"/>
              <a:t>Inan-Eroğlu E, Özşin-Özler C, Erçim RE, Büyüktuncer Z, Uzamış-Tekçiçek M, Güçiz-Doğan B. </a:t>
            </a:r>
            <a:endParaRPr/>
          </a:p>
          <a:p>
            <a:pPr indent="0" lvl="0" marL="0" rtl="0" algn="l">
              <a:lnSpc>
                <a:spcPct val="90000"/>
              </a:lnSpc>
              <a:spcBef>
                <a:spcPts val="1000"/>
              </a:spcBef>
              <a:spcAft>
                <a:spcPts val="0"/>
              </a:spcAft>
              <a:buClr>
                <a:schemeClr val="dk1"/>
              </a:buClr>
              <a:buSzPts val="1600"/>
              <a:buNone/>
            </a:pPr>
            <a:r>
              <a:rPr lang="en-US"/>
              <a:t>      Is Diet Quality Associated With Early Childhood Caries in Preschool Children? A </a:t>
            </a:r>
            <a:endParaRPr/>
          </a:p>
          <a:p>
            <a:pPr indent="0" lvl="0" marL="0" rtl="0" algn="l">
              <a:lnSpc>
                <a:spcPct val="90000"/>
              </a:lnSpc>
              <a:spcBef>
                <a:spcPts val="1000"/>
              </a:spcBef>
              <a:spcAft>
                <a:spcPts val="0"/>
              </a:spcAft>
              <a:buClr>
                <a:schemeClr val="dk1"/>
              </a:buClr>
              <a:buSzPts val="1600"/>
              <a:buNone/>
            </a:pPr>
            <a:r>
              <a:rPr lang="en-US"/>
              <a:t>	 Descriptive Study. </a:t>
            </a:r>
            <a:r>
              <a:rPr i="1" lang="en-US"/>
              <a:t>The Turkish Journal of Pediatrics</a:t>
            </a:r>
            <a:r>
              <a:rPr lang="en-US"/>
              <a:t>. 2017;59(5):537-547. </a:t>
            </a:r>
            <a:endParaRPr/>
          </a:p>
          <a:p>
            <a:pPr indent="0" lvl="0" marL="0" rtl="0" algn="l">
              <a:lnSpc>
                <a:spcPct val="90000"/>
              </a:lnSpc>
              <a:spcBef>
                <a:spcPts val="1000"/>
              </a:spcBef>
              <a:spcAft>
                <a:spcPts val="0"/>
              </a:spcAft>
              <a:buClr>
                <a:schemeClr val="dk1"/>
              </a:buClr>
              <a:buSzPts val="1600"/>
              <a:buNone/>
            </a:pPr>
            <a:r>
              <a:rPr lang="en-US"/>
              <a:t>	        doi:10.24953/turkjped.2017.05.006</a:t>
            </a:r>
            <a:endParaRPr/>
          </a:p>
          <a:p>
            <a:pPr indent="0" lvl="0" marL="0" rtl="0" algn="l">
              <a:lnSpc>
                <a:spcPct val="90000"/>
              </a:lnSpc>
              <a:spcBef>
                <a:spcPts val="1000"/>
              </a:spcBef>
              <a:spcAft>
                <a:spcPts val="0"/>
              </a:spcAft>
              <a:buClr>
                <a:schemeClr val="dk1"/>
              </a:buClr>
              <a:buSzPts val="1600"/>
              <a:buNone/>
            </a:pPr>
            <a:r>
              <a:rPr lang="en-US"/>
              <a:t>Websites: </a:t>
            </a:r>
            <a:endParaRPr/>
          </a:p>
          <a:p>
            <a:pPr indent="0" lvl="0" marL="0" rtl="0" algn="l">
              <a:lnSpc>
                <a:spcPct val="100000"/>
              </a:lnSpc>
              <a:spcBef>
                <a:spcPts val="0"/>
              </a:spcBef>
              <a:spcAft>
                <a:spcPts val="0"/>
              </a:spcAft>
              <a:buClr>
                <a:schemeClr val="dk1"/>
              </a:buClr>
              <a:buSzPts val="1600"/>
              <a:buNone/>
            </a:pPr>
            <a:br>
              <a:rPr lang="en-US"/>
            </a:br>
            <a:r>
              <a:rPr lang="en-US" sz="1050" u="sng">
                <a:solidFill>
                  <a:schemeClr val="hlink"/>
                </a:solidFill>
                <a:hlinkClick r:id="rId3"/>
              </a:rPr>
              <a:t>https://ciroccodentalcenterpa.com/dental-care/what-is-an-abscessed-tooth/</a:t>
            </a:r>
            <a:endParaRPr sz="1050">
              <a:solidFill>
                <a:srgbClr val="008EDC"/>
              </a:solidFill>
            </a:endParaRPr>
          </a:p>
          <a:p>
            <a:pPr indent="0" lvl="0" marL="0" rtl="0" algn="l">
              <a:lnSpc>
                <a:spcPct val="100000"/>
              </a:lnSpc>
              <a:spcBef>
                <a:spcPts val="0"/>
              </a:spcBef>
              <a:spcAft>
                <a:spcPts val="0"/>
              </a:spcAft>
              <a:buClr>
                <a:schemeClr val="dk1"/>
              </a:buClr>
              <a:buSzPts val="1050"/>
              <a:buNone/>
            </a:pPr>
            <a:r>
              <a:t/>
            </a:r>
            <a:endParaRPr sz="1050">
              <a:solidFill>
                <a:srgbClr val="008EDC"/>
              </a:solidFill>
            </a:endParaRPr>
          </a:p>
          <a:p>
            <a:pPr indent="0" lvl="0" marL="0" rtl="0" algn="l">
              <a:lnSpc>
                <a:spcPct val="100000"/>
              </a:lnSpc>
              <a:spcBef>
                <a:spcPts val="0"/>
              </a:spcBef>
              <a:spcAft>
                <a:spcPts val="0"/>
              </a:spcAft>
              <a:buClr>
                <a:srgbClr val="008EDC"/>
              </a:buClr>
              <a:buSzPts val="1000"/>
              <a:buNone/>
            </a:pPr>
            <a:r>
              <a:rPr lang="en-US" sz="1000" u="sng">
                <a:solidFill>
                  <a:schemeClr val="hlink"/>
                </a:solidFill>
                <a:hlinkClick r:id="rId4"/>
              </a:rPr>
              <a:t>https://www.pinterest.com/pin/633459503814982939/</a:t>
            </a:r>
            <a:endParaRPr sz="1000">
              <a:solidFill>
                <a:srgbClr val="008EDC"/>
              </a:solidFill>
            </a:endParaRPr>
          </a:p>
          <a:p>
            <a:pPr indent="0" lvl="0" marL="0" rtl="0" algn="l">
              <a:lnSpc>
                <a:spcPct val="100000"/>
              </a:lnSpc>
              <a:spcBef>
                <a:spcPts val="0"/>
              </a:spcBef>
              <a:spcAft>
                <a:spcPts val="0"/>
              </a:spcAft>
              <a:buClr>
                <a:schemeClr val="dk1"/>
              </a:buClr>
              <a:buSzPts val="1000"/>
              <a:buNone/>
            </a:pPr>
            <a:r>
              <a:t/>
            </a:r>
            <a:endParaRPr sz="1000">
              <a:solidFill>
                <a:srgbClr val="008EDC"/>
              </a:solidFill>
            </a:endParaRPr>
          </a:p>
          <a:p>
            <a:pPr indent="0" lvl="0" marL="0" rtl="0" algn="l">
              <a:lnSpc>
                <a:spcPct val="100000"/>
              </a:lnSpc>
              <a:spcBef>
                <a:spcPts val="0"/>
              </a:spcBef>
              <a:spcAft>
                <a:spcPts val="0"/>
              </a:spcAft>
              <a:buClr>
                <a:schemeClr val="dk1"/>
              </a:buClr>
              <a:buSzPts val="1000"/>
              <a:buNone/>
            </a:pPr>
            <a:r>
              <a:rPr lang="en-US" sz="1000"/>
              <a:t> </a:t>
            </a:r>
            <a:r>
              <a:rPr lang="en-US" sz="1000" u="sng">
                <a:solidFill>
                  <a:schemeClr val="hlink"/>
                </a:solidFill>
                <a:hlinkClick r:id="rId5"/>
              </a:rPr>
              <a:t>https://friendlystock.com/product/little-girl-dentist-chair-looking-clean-teeth-mirror/</a:t>
            </a:r>
            <a:endParaRPr sz="1000"/>
          </a:p>
          <a:p>
            <a:pPr indent="0" lvl="0" marL="0" rtl="0" algn="l">
              <a:lnSpc>
                <a:spcPct val="100000"/>
              </a:lnSpc>
              <a:spcBef>
                <a:spcPts val="0"/>
              </a:spcBef>
              <a:spcAft>
                <a:spcPts val="0"/>
              </a:spcAft>
              <a:buClr>
                <a:schemeClr val="dk1"/>
              </a:buClr>
              <a:buSzPts val="1000"/>
              <a:buNone/>
            </a:pPr>
            <a:r>
              <a:t/>
            </a:r>
            <a:endParaRPr sz="1000"/>
          </a:p>
          <a:p>
            <a:pPr indent="0" lvl="0" marL="0" rtl="0" algn="l">
              <a:lnSpc>
                <a:spcPct val="100000"/>
              </a:lnSpc>
              <a:spcBef>
                <a:spcPts val="0"/>
              </a:spcBef>
              <a:spcAft>
                <a:spcPts val="0"/>
              </a:spcAft>
              <a:buClr>
                <a:srgbClr val="008EDC"/>
              </a:buClr>
              <a:buSzPts val="1000"/>
              <a:buNone/>
            </a:pPr>
            <a:r>
              <a:rPr lang="en-US" sz="1000">
                <a:solidFill>
                  <a:srgbClr val="008EDC"/>
                </a:solidFill>
              </a:rPr>
              <a:t> </a:t>
            </a:r>
            <a:r>
              <a:rPr lang="en-US" sz="1000" u="sng">
                <a:solidFill>
                  <a:schemeClr val="hlink"/>
                </a:solidFill>
                <a:hlinkClick r:id="rId6"/>
              </a:rPr>
              <a:t>https://www.hiclipart.com/free-transparent-background-png-clipart-ibdfw</a:t>
            </a:r>
            <a:endParaRPr sz="1000">
              <a:solidFill>
                <a:srgbClr val="008EDC"/>
              </a:solidFill>
            </a:endParaRPr>
          </a:p>
          <a:p>
            <a:pPr indent="0" lvl="0" marL="0" rtl="0" algn="l">
              <a:lnSpc>
                <a:spcPct val="100000"/>
              </a:lnSpc>
              <a:spcBef>
                <a:spcPts val="0"/>
              </a:spcBef>
              <a:spcAft>
                <a:spcPts val="0"/>
              </a:spcAft>
              <a:buClr>
                <a:schemeClr val="dk1"/>
              </a:buClr>
              <a:buSzPts val="1000"/>
              <a:buNone/>
            </a:pPr>
            <a:r>
              <a:t/>
            </a:r>
            <a:endParaRPr sz="1000">
              <a:solidFill>
                <a:srgbClr val="008EDC"/>
              </a:solidFill>
            </a:endParaRPr>
          </a:p>
          <a:p>
            <a:pPr indent="0" lvl="0" marL="0" rtl="0" algn="l">
              <a:lnSpc>
                <a:spcPct val="90000"/>
              </a:lnSpc>
              <a:spcBef>
                <a:spcPts val="1000"/>
              </a:spcBef>
              <a:spcAft>
                <a:spcPts val="0"/>
              </a:spcAft>
              <a:buClr>
                <a:schemeClr val="dk1"/>
              </a:buClr>
              <a:buSzPts val="1600"/>
              <a:buNone/>
            </a:pPr>
            <a:r>
              <a:t/>
            </a:r>
            <a:endParaRPr/>
          </a:p>
        </p:txBody>
      </p:sp>
      <p:sp>
        <p:nvSpPr>
          <p:cNvPr id="534" name="Google Shape;534;p40"/>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References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8" name="Shape 538"/>
        <p:cNvGrpSpPr/>
        <p:nvPr/>
      </p:nvGrpSpPr>
      <p:grpSpPr>
        <a:xfrm>
          <a:off x="0" y="0"/>
          <a:ext cx="0" cy="0"/>
          <a:chOff x="0" y="0"/>
          <a:chExt cx="0" cy="0"/>
        </a:xfrm>
      </p:grpSpPr>
      <p:sp>
        <p:nvSpPr>
          <p:cNvPr id="539" name="Google Shape;539;p41"/>
          <p:cNvSpPr txBox="1"/>
          <p:nvPr>
            <p:ph type="title"/>
          </p:nvPr>
        </p:nvSpPr>
        <p:spPr>
          <a:xfrm>
            <a:off x="288758" y="629917"/>
            <a:ext cx="10515600" cy="7826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entury Gothic"/>
              <a:buNone/>
            </a:pPr>
            <a:r>
              <a:rPr lang="en-US"/>
              <a:t>Thank you!</a:t>
            </a:r>
            <a:endParaRPr/>
          </a:p>
        </p:txBody>
      </p:sp>
      <p:sp>
        <p:nvSpPr>
          <p:cNvPr id="540" name="Google Shape;540;p41"/>
          <p:cNvSpPr txBox="1"/>
          <p:nvPr>
            <p:ph idx="11" type="ftr"/>
          </p:nvPr>
        </p:nvSpPr>
        <p:spPr>
          <a:xfrm>
            <a:off x="812290" y="5797769"/>
            <a:ext cx="6045710" cy="8524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4"/>
              </a:rPr>
              <a:t>https://depositphotos.com/190349696/stock-video-cartoon-teeth-with-braces.html</a:t>
            </a:r>
            <a:endParaRPr/>
          </a:p>
        </p:txBody>
      </p:sp>
      <p:sp>
        <p:nvSpPr>
          <p:cNvPr id="541" name="Google Shape;541;p41"/>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23"/>
          <p:cNvSpPr txBox="1"/>
          <p:nvPr>
            <p:ph idx="12" type="sldNum"/>
          </p:nvPr>
        </p:nvSpPr>
        <p:spPr>
          <a:xfrm>
            <a:off x="10804358" y="5816819"/>
            <a:ext cx="549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40" name="Google Shape;340;p23"/>
          <p:cNvSpPr txBox="1"/>
          <p:nvPr>
            <p:ph type="title"/>
          </p:nvPr>
        </p:nvSpPr>
        <p:spPr>
          <a:xfrm>
            <a:off x="87700" y="182475"/>
            <a:ext cx="4684200" cy="171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Early Childhood Caries </a:t>
            </a:r>
            <a:r>
              <a:rPr lang="en-US" sz="2400"/>
              <a:t>Aka</a:t>
            </a:r>
            <a:r>
              <a:rPr lang="en-US"/>
              <a:t>: Baby Bottle Decay</a:t>
            </a:r>
            <a:endParaRPr/>
          </a:p>
        </p:txBody>
      </p:sp>
      <p:sp>
        <p:nvSpPr>
          <p:cNvPr id="341" name="Google Shape;341;p23"/>
          <p:cNvSpPr txBox="1"/>
          <p:nvPr>
            <p:ph idx="1" type="body"/>
          </p:nvPr>
        </p:nvSpPr>
        <p:spPr>
          <a:xfrm>
            <a:off x="225550" y="2356700"/>
            <a:ext cx="3696300" cy="3512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400">
                <a:solidFill>
                  <a:schemeClr val="accent3"/>
                </a:solidFill>
                <a:highlight>
                  <a:srgbClr val="FFFFFF"/>
                </a:highlight>
                <a:latin typeface="Roboto"/>
                <a:ea typeface="Roboto"/>
                <a:cs typeface="Roboto"/>
                <a:sym typeface="Roboto"/>
              </a:rPr>
              <a:t>Streptococci mutans bacteria are the main contributor in decay. </a:t>
            </a:r>
            <a:endParaRPr b="1" sz="2400">
              <a:solidFill>
                <a:schemeClr val="accent3"/>
              </a:solidFill>
              <a:highlight>
                <a:srgbClr val="FFFFFF"/>
              </a:highlight>
              <a:latin typeface="Roboto"/>
              <a:ea typeface="Roboto"/>
              <a:cs typeface="Roboto"/>
              <a:sym typeface="Roboto"/>
            </a:endParaRPr>
          </a:p>
          <a:p>
            <a:pPr indent="0" lvl="0" marL="0" rtl="0" algn="l">
              <a:spcBef>
                <a:spcPts val="1000"/>
              </a:spcBef>
              <a:spcAft>
                <a:spcPts val="0"/>
              </a:spcAft>
              <a:buNone/>
            </a:pPr>
            <a:r>
              <a:rPr b="1" lang="en-US" sz="2400">
                <a:solidFill>
                  <a:schemeClr val="accent3"/>
                </a:solidFill>
                <a:highlight>
                  <a:srgbClr val="FFFFFF"/>
                </a:highlight>
                <a:latin typeface="Roboto"/>
                <a:ea typeface="Roboto"/>
                <a:cs typeface="Roboto"/>
                <a:sym typeface="Roboto"/>
              </a:rPr>
              <a:t>Such bacteria can be transmitted from caregiver to babies and children through saliva. Sugar containing food</a:t>
            </a:r>
            <a:endParaRPr sz="2400">
              <a:solidFill>
                <a:schemeClr val="accent3"/>
              </a:solidFill>
            </a:endParaRPr>
          </a:p>
        </p:txBody>
      </p:sp>
      <p:sp>
        <p:nvSpPr>
          <p:cNvPr id="342" name="Google Shape;342;p23"/>
          <p:cNvSpPr txBox="1"/>
          <p:nvPr>
            <p:ph idx="2" type="body"/>
          </p:nvPr>
        </p:nvSpPr>
        <p:spPr>
          <a:xfrm>
            <a:off x="5183188" y="457201"/>
            <a:ext cx="6653100" cy="5403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descr="What is Early Childhood Caries (ECC)? also known as Baby Bottle ..." id="343" name="Google Shape;343;p23"/>
          <p:cNvPicPr preferRelativeResize="0"/>
          <p:nvPr/>
        </p:nvPicPr>
        <p:blipFill>
          <a:blip r:embed="rId3">
            <a:alphaModFix/>
          </a:blip>
          <a:stretch>
            <a:fillRect/>
          </a:stretch>
        </p:blipFill>
        <p:spPr>
          <a:xfrm>
            <a:off x="5266238" y="457188"/>
            <a:ext cx="6570075" cy="5236475"/>
          </a:xfrm>
          <a:prstGeom prst="rect">
            <a:avLst/>
          </a:prstGeom>
          <a:noFill/>
          <a:ln>
            <a:noFill/>
          </a:ln>
        </p:spPr>
      </p:pic>
      <p:pic>
        <p:nvPicPr>
          <p:cNvPr descr="What causes Cavities are caused by the tooth decay which goes unnoticed. A routine dental checkup with your dentist will ensure you that tooth decay is caught in its early stage and avoided altogether. Cartoon Cartoon, Tooth Cartoon, Teeth Images, Teeth Pictures, Tooth Decay Pictures, Tooth Clipart, Dental Design, Dental Humor, Hygiene" id="344" name="Google Shape;344;p23"/>
          <p:cNvPicPr preferRelativeResize="0"/>
          <p:nvPr/>
        </p:nvPicPr>
        <p:blipFill>
          <a:blip r:embed="rId4">
            <a:alphaModFix/>
          </a:blip>
          <a:stretch>
            <a:fillRect/>
          </a:stretch>
        </p:blipFill>
        <p:spPr>
          <a:xfrm>
            <a:off x="3809225" y="4266800"/>
            <a:ext cx="1540275" cy="234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24"/>
          <p:cNvSpPr txBox="1"/>
          <p:nvPr>
            <p:ph idx="12" type="sldNum"/>
          </p:nvPr>
        </p:nvSpPr>
        <p:spPr>
          <a:xfrm>
            <a:off x="10804358" y="5816819"/>
            <a:ext cx="549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51" name="Google Shape;351;p24"/>
          <p:cNvSpPr txBox="1"/>
          <p:nvPr>
            <p:ph type="title"/>
          </p:nvPr>
        </p:nvSpPr>
        <p:spPr>
          <a:xfrm>
            <a:off x="432625" y="377676"/>
            <a:ext cx="9050400" cy="94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Early Childhood Caries can Lead to...</a:t>
            </a:r>
            <a:endParaRPr sz="3600"/>
          </a:p>
        </p:txBody>
      </p:sp>
      <p:sp>
        <p:nvSpPr>
          <p:cNvPr id="352" name="Google Shape;352;p24"/>
          <p:cNvSpPr txBox="1"/>
          <p:nvPr>
            <p:ph idx="1" type="body"/>
          </p:nvPr>
        </p:nvSpPr>
        <p:spPr>
          <a:xfrm>
            <a:off x="626525" y="1847525"/>
            <a:ext cx="5330700" cy="46932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Clr>
                <a:schemeClr val="accent3"/>
              </a:buClr>
              <a:buSzPts val="2400"/>
              <a:buChar char="•"/>
            </a:pPr>
            <a:r>
              <a:rPr b="1" lang="en-US" sz="2400">
                <a:solidFill>
                  <a:schemeClr val="accent3"/>
                </a:solidFill>
              </a:rPr>
              <a:t>EXTREME PAIN</a:t>
            </a:r>
            <a:endParaRPr b="1" sz="2400">
              <a:solidFill>
                <a:schemeClr val="accent3"/>
              </a:solidFill>
            </a:endParaRPr>
          </a:p>
          <a:p>
            <a:pPr indent="-381000" lvl="0" marL="457200" rtl="0" algn="l">
              <a:spcBef>
                <a:spcPts val="0"/>
              </a:spcBef>
              <a:spcAft>
                <a:spcPts val="0"/>
              </a:spcAft>
              <a:buClr>
                <a:schemeClr val="accent3"/>
              </a:buClr>
              <a:buSzPts val="2400"/>
              <a:buChar char="•"/>
            </a:pPr>
            <a:r>
              <a:rPr b="1" lang="en-US" sz="2400">
                <a:solidFill>
                  <a:schemeClr val="accent3"/>
                </a:solidFill>
              </a:rPr>
              <a:t>SPREAD OF INFECTION &amp; CELLULITIS</a:t>
            </a:r>
            <a:endParaRPr b="1" sz="2400">
              <a:solidFill>
                <a:schemeClr val="accent3"/>
              </a:solidFill>
            </a:endParaRPr>
          </a:p>
          <a:p>
            <a:pPr indent="-381000" lvl="0" marL="457200" rtl="0" algn="l">
              <a:spcBef>
                <a:spcPts val="0"/>
              </a:spcBef>
              <a:spcAft>
                <a:spcPts val="0"/>
              </a:spcAft>
              <a:buClr>
                <a:schemeClr val="accent3"/>
              </a:buClr>
              <a:buSzPts val="2400"/>
              <a:buChar char="•"/>
            </a:pPr>
            <a:r>
              <a:rPr b="1" lang="en-US" sz="2400">
                <a:solidFill>
                  <a:schemeClr val="accent3"/>
                </a:solidFill>
              </a:rPr>
              <a:t>CROOKED BITE [MALOCCLUSION]</a:t>
            </a:r>
            <a:endParaRPr b="1" sz="2400">
              <a:solidFill>
                <a:schemeClr val="accent3"/>
              </a:solidFill>
            </a:endParaRPr>
          </a:p>
          <a:p>
            <a:pPr indent="-381000" lvl="0" marL="457200" rtl="0" algn="l">
              <a:spcBef>
                <a:spcPts val="0"/>
              </a:spcBef>
              <a:spcAft>
                <a:spcPts val="0"/>
              </a:spcAft>
              <a:buClr>
                <a:schemeClr val="accent3"/>
              </a:buClr>
              <a:buSzPts val="2400"/>
              <a:buChar char="•"/>
            </a:pPr>
            <a:r>
              <a:rPr b="1" lang="en-US" sz="2400">
                <a:solidFill>
                  <a:schemeClr val="accent3"/>
                </a:solidFill>
              </a:rPr>
              <a:t>EXTENSIVE &amp; COSTLY DENTAL TX</a:t>
            </a:r>
            <a:endParaRPr b="1" sz="2400">
              <a:solidFill>
                <a:schemeClr val="accent3"/>
              </a:solidFill>
            </a:endParaRPr>
          </a:p>
          <a:p>
            <a:pPr indent="-381000" lvl="0" marL="457200" rtl="0" algn="l">
              <a:spcBef>
                <a:spcPts val="0"/>
              </a:spcBef>
              <a:spcAft>
                <a:spcPts val="0"/>
              </a:spcAft>
              <a:buClr>
                <a:schemeClr val="accent3"/>
              </a:buClr>
              <a:buSzPts val="2400"/>
              <a:buChar char="•"/>
            </a:pPr>
            <a:r>
              <a:rPr b="1" lang="en-US" sz="2400">
                <a:solidFill>
                  <a:schemeClr val="accent3"/>
                </a:solidFill>
              </a:rPr>
              <a:t>INABILITY TO CONCENTRATE</a:t>
            </a:r>
            <a:endParaRPr b="1" sz="2400">
              <a:solidFill>
                <a:schemeClr val="accent3"/>
              </a:solidFill>
            </a:endParaRPr>
          </a:p>
          <a:p>
            <a:pPr indent="-381000" lvl="0" marL="457200" rtl="0" algn="l">
              <a:spcBef>
                <a:spcPts val="0"/>
              </a:spcBef>
              <a:spcAft>
                <a:spcPts val="0"/>
              </a:spcAft>
              <a:buClr>
                <a:schemeClr val="accent3"/>
              </a:buClr>
              <a:buSzPts val="2400"/>
              <a:buChar char="•"/>
            </a:pPr>
            <a:r>
              <a:rPr b="1" lang="en-US" sz="2400">
                <a:solidFill>
                  <a:schemeClr val="accent3"/>
                </a:solidFill>
              </a:rPr>
              <a:t>IMPAIRED LANGUAGE DEVELOPMENT</a:t>
            </a:r>
            <a:endParaRPr b="1" sz="2400">
              <a:solidFill>
                <a:schemeClr val="accent3"/>
              </a:solidFill>
            </a:endParaRPr>
          </a:p>
          <a:p>
            <a:pPr indent="-381000" lvl="0" marL="457200" rtl="0" algn="l">
              <a:spcBef>
                <a:spcPts val="0"/>
              </a:spcBef>
              <a:spcAft>
                <a:spcPts val="0"/>
              </a:spcAft>
              <a:buClr>
                <a:schemeClr val="accent3"/>
              </a:buClr>
              <a:buSzPts val="2400"/>
              <a:buChar char="•"/>
            </a:pPr>
            <a:r>
              <a:rPr b="1" lang="en-US" sz="2400">
                <a:solidFill>
                  <a:schemeClr val="accent3"/>
                </a:solidFill>
              </a:rPr>
              <a:t>HIGH RISK OF DEVELOPING TOOTH DECAY IN PERMANENT DENTITION</a:t>
            </a:r>
            <a:endParaRPr b="1" sz="2400">
              <a:solidFill>
                <a:schemeClr val="accent3"/>
              </a:solidFill>
            </a:endParaRPr>
          </a:p>
        </p:txBody>
      </p:sp>
      <p:sp>
        <p:nvSpPr>
          <p:cNvPr id="353" name="Google Shape;353;p24"/>
          <p:cNvSpPr txBox="1"/>
          <p:nvPr>
            <p:ph idx="2" type="body"/>
          </p:nvPr>
        </p:nvSpPr>
        <p:spPr>
          <a:xfrm>
            <a:off x="6453125" y="1847525"/>
            <a:ext cx="4735500" cy="4956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descr="preventing dental decay – Lifetime Smiles Dental Hygiene Blog" id="354" name="Google Shape;354;p24"/>
          <p:cNvPicPr preferRelativeResize="0"/>
          <p:nvPr/>
        </p:nvPicPr>
        <p:blipFill>
          <a:blip r:embed="rId3">
            <a:alphaModFix/>
          </a:blip>
          <a:stretch>
            <a:fillRect/>
          </a:stretch>
        </p:blipFill>
        <p:spPr>
          <a:xfrm>
            <a:off x="6453125" y="1516175"/>
            <a:ext cx="4648725" cy="513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25"/>
          <p:cNvSpPr txBox="1"/>
          <p:nvPr>
            <p:ph type="ctrTitle"/>
          </p:nvPr>
        </p:nvSpPr>
        <p:spPr>
          <a:xfrm>
            <a:off x="-857" y="249379"/>
            <a:ext cx="9144000" cy="65562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5400"/>
              <a:buFont typeface="Century Gothic"/>
              <a:buNone/>
            </a:pPr>
            <a:r>
              <a:rPr lang="en-US" sz="5400"/>
              <a:t>Healthy Teeth</a:t>
            </a:r>
            <a:endParaRPr sz="5400"/>
          </a:p>
        </p:txBody>
      </p:sp>
      <p:sp>
        <p:nvSpPr>
          <p:cNvPr id="360" name="Google Shape;360;p25"/>
          <p:cNvSpPr txBox="1"/>
          <p:nvPr>
            <p:ph idx="1" type="subTitle"/>
          </p:nvPr>
        </p:nvSpPr>
        <p:spPr>
          <a:xfrm>
            <a:off x="4571143" y="663575"/>
            <a:ext cx="6843278" cy="2030715"/>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accent1"/>
              </a:buClr>
              <a:buSzPts val="2400"/>
              <a:buAutoNum type="arabicPeriod"/>
            </a:pPr>
            <a:r>
              <a:rPr lang="en-US" sz="2400"/>
              <a:t>Brushing</a:t>
            </a:r>
            <a:endParaRPr/>
          </a:p>
          <a:p>
            <a:pPr indent="-457200" lvl="0" marL="457200" rtl="0" algn="l">
              <a:lnSpc>
                <a:spcPct val="90000"/>
              </a:lnSpc>
              <a:spcBef>
                <a:spcPts val="1000"/>
              </a:spcBef>
              <a:spcAft>
                <a:spcPts val="0"/>
              </a:spcAft>
              <a:buClr>
                <a:schemeClr val="accent1"/>
              </a:buClr>
              <a:buSzPts val="2400"/>
              <a:buAutoNum type="arabicPeriod"/>
            </a:pPr>
            <a:r>
              <a:rPr lang="en-US" sz="2400"/>
              <a:t>Eating Healthy foods</a:t>
            </a:r>
            <a:endParaRPr/>
          </a:p>
          <a:p>
            <a:pPr indent="0" lvl="0" marL="0" rtl="0" algn="l">
              <a:lnSpc>
                <a:spcPct val="90000"/>
              </a:lnSpc>
              <a:spcBef>
                <a:spcPts val="1000"/>
              </a:spcBef>
              <a:spcAft>
                <a:spcPts val="0"/>
              </a:spcAft>
              <a:buClr>
                <a:schemeClr val="accent1"/>
              </a:buClr>
              <a:buSzPts val="2400"/>
              <a:buNone/>
            </a:pPr>
            <a:r>
              <a:rPr lang="en-US" sz="2400"/>
              <a:t>3.  Visiting your Dentist </a:t>
            </a:r>
            <a:endParaRPr/>
          </a:p>
          <a:p>
            <a:pPr indent="0" lvl="0" marL="0" rtl="0" algn="l">
              <a:lnSpc>
                <a:spcPct val="90000"/>
              </a:lnSpc>
              <a:spcBef>
                <a:spcPts val="1000"/>
              </a:spcBef>
              <a:spcAft>
                <a:spcPts val="0"/>
              </a:spcAft>
              <a:buClr>
                <a:schemeClr val="accent1"/>
              </a:buClr>
              <a:buSzPts val="1800"/>
              <a:buNone/>
            </a:pPr>
            <a:r>
              <a:t/>
            </a:r>
            <a:endParaRPr/>
          </a:p>
        </p:txBody>
      </p:sp>
      <p:pic>
        <p:nvPicPr>
          <p:cNvPr id="361" name="Google Shape;361;p25"/>
          <p:cNvPicPr preferRelativeResize="0"/>
          <p:nvPr>
            <p:ph idx="2" type="pic"/>
          </p:nvPr>
        </p:nvPicPr>
        <p:blipFill rotWithShape="1">
          <a:blip r:embed="rId3">
            <a:alphaModFix/>
          </a:blip>
          <a:srcRect b="0" l="0" r="0" t="0"/>
          <a:stretch/>
        </p:blipFill>
        <p:spPr>
          <a:xfrm>
            <a:off x="379734" y="1965069"/>
            <a:ext cx="3424341" cy="2777706"/>
          </a:xfrm>
          <a:prstGeom prst="rect">
            <a:avLst/>
          </a:prstGeom>
          <a:noFill/>
          <a:ln>
            <a:noFill/>
          </a:ln>
        </p:spPr>
      </p:pic>
      <p:sp>
        <p:nvSpPr>
          <p:cNvPr id="362" name="Google Shape;362;p25"/>
          <p:cNvSpPr txBox="1"/>
          <p:nvPr>
            <p:ph idx="11" type="ftr"/>
          </p:nvPr>
        </p:nvSpPr>
        <p:spPr>
          <a:xfrm>
            <a:off x="812290" y="5797769"/>
            <a:ext cx="38083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Pictures: </a:t>
            </a:r>
            <a:endParaRPr/>
          </a:p>
        </p:txBody>
      </p:sp>
      <p:sp>
        <p:nvSpPr>
          <p:cNvPr id="363" name="Google Shape;363;p25"/>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64" name="Google Shape;364;p25"/>
          <p:cNvPicPr preferRelativeResize="0"/>
          <p:nvPr/>
        </p:nvPicPr>
        <p:blipFill rotWithShape="1">
          <a:blip r:embed="rId4">
            <a:alphaModFix/>
          </a:blip>
          <a:srcRect b="9000" l="0" r="0" t="0"/>
          <a:stretch/>
        </p:blipFill>
        <p:spPr>
          <a:xfrm>
            <a:off x="5599092" y="1965069"/>
            <a:ext cx="2162175" cy="2520937"/>
          </a:xfrm>
          <a:prstGeom prst="rect">
            <a:avLst/>
          </a:prstGeom>
          <a:noFill/>
          <a:ln>
            <a:noFill/>
          </a:ln>
        </p:spPr>
      </p:pic>
      <p:sp>
        <p:nvSpPr>
          <p:cNvPr id="365" name="Google Shape;365;p25"/>
          <p:cNvSpPr/>
          <p:nvPr/>
        </p:nvSpPr>
        <p:spPr>
          <a:xfrm>
            <a:off x="4681237" y="2974360"/>
            <a:ext cx="589503" cy="588349"/>
          </a:xfrm>
          <a:prstGeom prst="plus">
            <a:avLst>
              <a:gd fmla="val 25000" name="adj"/>
            </a:avLst>
          </a:pr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25"/>
          <p:cNvSpPr/>
          <p:nvPr/>
        </p:nvSpPr>
        <p:spPr>
          <a:xfrm>
            <a:off x="8215191" y="2931362"/>
            <a:ext cx="589503" cy="588349"/>
          </a:xfrm>
          <a:prstGeom prst="plus">
            <a:avLst>
              <a:gd fmla="val 25000" name="adj"/>
            </a:avLst>
          </a:pr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67" name="Google Shape;367;p25"/>
          <p:cNvPicPr preferRelativeResize="0"/>
          <p:nvPr/>
        </p:nvPicPr>
        <p:blipFill rotWithShape="1">
          <a:blip r:embed="rId5">
            <a:alphaModFix/>
          </a:blip>
          <a:srcRect b="8219" l="0" r="0" t="0"/>
          <a:stretch/>
        </p:blipFill>
        <p:spPr>
          <a:xfrm>
            <a:off x="9556284" y="1886681"/>
            <a:ext cx="1890969" cy="26777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26"/>
          <p:cNvSpPr/>
          <p:nvPr>
            <p:ph idx="2" type="pic"/>
          </p:nvPr>
        </p:nvSpPr>
        <p:spPr>
          <a:xfrm>
            <a:off x="0" y="1"/>
            <a:ext cx="12190800" cy="55695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374" name="Google Shape;374;p26"/>
          <p:cNvSpPr txBox="1"/>
          <p:nvPr>
            <p:ph type="title"/>
          </p:nvPr>
        </p:nvSpPr>
        <p:spPr>
          <a:xfrm>
            <a:off x="838200" y="4349863"/>
            <a:ext cx="10515600" cy="782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75" name="Google Shape;375;p26"/>
          <p:cNvSpPr txBox="1"/>
          <p:nvPr>
            <p:ph idx="12" type="sldNum"/>
          </p:nvPr>
        </p:nvSpPr>
        <p:spPr>
          <a:xfrm>
            <a:off x="10804358" y="5816819"/>
            <a:ext cx="549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76" name="Google Shape;376;p26"/>
          <p:cNvSpPr txBox="1"/>
          <p:nvPr>
            <p:ph idx="1" type="body"/>
          </p:nvPr>
        </p:nvSpPr>
        <p:spPr>
          <a:xfrm>
            <a:off x="701700" y="5718800"/>
            <a:ext cx="9077100" cy="9465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0" lang="en-US" sz="1100" u="sng">
                <a:solidFill>
                  <a:schemeClr val="hlink"/>
                </a:solidFill>
                <a:hlinkClick r:id="rId3"/>
              </a:rPr>
              <a:t>https://www.google.com/search?hl=en&amp;source=hp&amp;ei=gbmGXobHIc_n_Qa5ybf4CQ&amp;q=how+to+floss+your+teeth+with+floss+picks&amp;oq=FLOSSING+TEETH+WITH+FLOSS+PIC&amp;gs_lcp=CgZwc3ktYWIQARgBMgIIADIFCAAQzQIyBQgAEM0CMgUIABDNAjIFCAAQzQI6BQgAEIMBOgQIABADOgYIABAWEB46CAgAEBYQChAeUPy8BFjSsAVg0eAFaABwAHgAgAGGAYgBzxWSAQQyMS44mAEAoAEBqgEHZ3dzLXdpeg&amp;sclient=psy-ab</a:t>
            </a:r>
            <a:endParaRPr/>
          </a:p>
        </p:txBody>
      </p:sp>
      <p:pic>
        <p:nvPicPr>
          <p:cNvPr descr="Casa Smiles" id="377" name="Google Shape;377;p26"/>
          <p:cNvPicPr preferRelativeResize="0"/>
          <p:nvPr/>
        </p:nvPicPr>
        <p:blipFill>
          <a:blip r:embed="rId4">
            <a:alphaModFix/>
          </a:blip>
          <a:stretch>
            <a:fillRect/>
          </a:stretch>
        </p:blipFill>
        <p:spPr>
          <a:xfrm>
            <a:off x="701700" y="1090150"/>
            <a:ext cx="8796275" cy="4210175"/>
          </a:xfrm>
          <a:prstGeom prst="rect">
            <a:avLst/>
          </a:prstGeom>
          <a:noFill/>
          <a:ln>
            <a:noFill/>
          </a:ln>
        </p:spPr>
      </p:pic>
      <p:sp>
        <p:nvSpPr>
          <p:cNvPr id="378" name="Google Shape;378;p26"/>
          <p:cNvSpPr txBox="1"/>
          <p:nvPr/>
        </p:nvSpPr>
        <p:spPr>
          <a:xfrm>
            <a:off x="911225" y="284050"/>
            <a:ext cx="80355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chemeClr val="accent1"/>
                </a:solidFill>
              </a:rPr>
              <a:t>FIRST: </a:t>
            </a:r>
            <a:r>
              <a:rPr b="1" lang="en-US" sz="3000">
                <a:solidFill>
                  <a:schemeClr val="accent1"/>
                </a:solidFill>
              </a:rPr>
              <a:t>FLOSS USING A FLOSS PICK</a:t>
            </a:r>
            <a:endParaRPr b="1" sz="30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27"/>
          <p:cNvPicPr preferRelativeResize="0"/>
          <p:nvPr>
            <p:ph idx="2" type="pic"/>
          </p:nvPr>
        </p:nvPicPr>
        <p:blipFill rotWithShape="1">
          <a:blip r:embed="rId3">
            <a:alphaModFix/>
          </a:blip>
          <a:srcRect b="0" l="0" r="0" t="0"/>
          <a:stretch/>
        </p:blipFill>
        <p:spPr>
          <a:xfrm>
            <a:off x="1410849" y="403357"/>
            <a:ext cx="3894833" cy="3894833"/>
          </a:xfrm>
          <a:prstGeom prst="rect">
            <a:avLst/>
          </a:prstGeom>
          <a:noFill/>
          <a:ln>
            <a:noFill/>
          </a:ln>
        </p:spPr>
      </p:pic>
      <p:sp>
        <p:nvSpPr>
          <p:cNvPr id="384" name="Google Shape;384;p27"/>
          <p:cNvSpPr txBox="1"/>
          <p:nvPr>
            <p:ph idx="1" type="body"/>
          </p:nvPr>
        </p:nvSpPr>
        <p:spPr>
          <a:xfrm>
            <a:off x="6910025" y="1453525"/>
            <a:ext cx="4548300" cy="58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n-US"/>
              <a:t>Brush all the sides of your teeth!</a:t>
            </a:r>
            <a:endParaRPr/>
          </a:p>
        </p:txBody>
      </p:sp>
      <p:sp>
        <p:nvSpPr>
          <p:cNvPr id="385" name="Google Shape;385;p27"/>
          <p:cNvSpPr txBox="1"/>
          <p:nvPr>
            <p:ph idx="3" type="body"/>
          </p:nvPr>
        </p:nvSpPr>
        <p:spPr>
          <a:xfrm>
            <a:off x="6910025" y="2042425"/>
            <a:ext cx="4548300" cy="4505400"/>
          </a:xfrm>
          <a:prstGeom prst="rect">
            <a:avLst/>
          </a:prstGeom>
          <a:noFill/>
          <a:ln>
            <a:noFill/>
          </a:ln>
        </p:spPr>
        <p:txBody>
          <a:bodyPr anchorCtr="0" anchor="t" bIns="45700" lIns="91425" spcFirstLastPara="1" rIns="91425" wrap="square" tIns="45700">
            <a:noAutofit/>
          </a:bodyPr>
          <a:lstStyle/>
          <a:p>
            <a:pPr indent="-212067" lvl="0" marL="180000" rtl="0" algn="l">
              <a:lnSpc>
                <a:spcPct val="90000"/>
              </a:lnSpc>
              <a:spcBef>
                <a:spcPts val="0"/>
              </a:spcBef>
              <a:spcAft>
                <a:spcPts val="0"/>
              </a:spcAft>
              <a:buClr>
                <a:srgbClr val="0000FF"/>
              </a:buClr>
              <a:buSzPts val="1800"/>
              <a:buChar char="•"/>
            </a:pPr>
            <a:r>
              <a:rPr b="1" lang="en-US" sz="1800">
                <a:solidFill>
                  <a:srgbClr val="0000FF"/>
                </a:solidFill>
              </a:rPr>
              <a:t>Put the brush with toothpaste in your mouth</a:t>
            </a:r>
            <a:endParaRPr b="1" sz="1800">
              <a:solidFill>
                <a:srgbClr val="0000FF"/>
              </a:solidFill>
            </a:endParaRPr>
          </a:p>
          <a:p>
            <a:pPr indent="-212067" lvl="0" marL="180000" rtl="0" algn="l">
              <a:lnSpc>
                <a:spcPct val="90000"/>
              </a:lnSpc>
              <a:spcBef>
                <a:spcPts val="600"/>
              </a:spcBef>
              <a:spcAft>
                <a:spcPts val="0"/>
              </a:spcAft>
              <a:buClr>
                <a:srgbClr val="0000FF"/>
              </a:buClr>
              <a:buSzPts val="1800"/>
              <a:buChar char="•"/>
            </a:pPr>
            <a:r>
              <a:rPr b="1" lang="en-US" sz="1800">
                <a:solidFill>
                  <a:srgbClr val="0000FF"/>
                </a:solidFill>
              </a:rPr>
              <a:t>Move your brush in circles on your teeth on the right side</a:t>
            </a:r>
            <a:endParaRPr b="1" sz="1800">
              <a:solidFill>
                <a:srgbClr val="0000FF"/>
              </a:solidFill>
            </a:endParaRPr>
          </a:p>
          <a:p>
            <a:pPr indent="-212067" lvl="0" marL="180000" rtl="0" algn="l">
              <a:lnSpc>
                <a:spcPct val="90000"/>
              </a:lnSpc>
              <a:spcBef>
                <a:spcPts val="600"/>
              </a:spcBef>
              <a:spcAft>
                <a:spcPts val="0"/>
              </a:spcAft>
              <a:buClr>
                <a:srgbClr val="0000FF"/>
              </a:buClr>
              <a:buSzPts val="1800"/>
              <a:buChar char="•"/>
            </a:pPr>
            <a:r>
              <a:rPr b="1" lang="en-US" sz="1800">
                <a:solidFill>
                  <a:srgbClr val="0000FF"/>
                </a:solidFill>
              </a:rPr>
              <a:t>Move your brush in circles on your front teeth</a:t>
            </a:r>
            <a:endParaRPr b="1" sz="1800">
              <a:solidFill>
                <a:srgbClr val="0000FF"/>
              </a:solidFill>
            </a:endParaRPr>
          </a:p>
          <a:p>
            <a:pPr indent="-212067" lvl="0" marL="180000" rtl="0" algn="l">
              <a:lnSpc>
                <a:spcPct val="90000"/>
              </a:lnSpc>
              <a:spcBef>
                <a:spcPts val="600"/>
              </a:spcBef>
              <a:spcAft>
                <a:spcPts val="0"/>
              </a:spcAft>
              <a:buClr>
                <a:srgbClr val="0000FF"/>
              </a:buClr>
              <a:buSzPts val="1800"/>
              <a:buChar char="•"/>
            </a:pPr>
            <a:r>
              <a:rPr b="1" lang="en-US" sz="1800">
                <a:solidFill>
                  <a:srgbClr val="0000FF"/>
                </a:solidFill>
              </a:rPr>
              <a:t>Move your brush in circles on the teeth on the left side</a:t>
            </a:r>
            <a:endParaRPr b="1" sz="1800">
              <a:solidFill>
                <a:srgbClr val="0000FF"/>
              </a:solidFill>
            </a:endParaRPr>
          </a:p>
          <a:p>
            <a:pPr indent="-212067" lvl="0" marL="179999" rtl="0" algn="l">
              <a:lnSpc>
                <a:spcPct val="90000"/>
              </a:lnSpc>
              <a:spcBef>
                <a:spcPts val="600"/>
              </a:spcBef>
              <a:spcAft>
                <a:spcPts val="0"/>
              </a:spcAft>
              <a:buClr>
                <a:srgbClr val="0000FF"/>
              </a:buClr>
              <a:buSzPts val="1800"/>
              <a:buChar char="•"/>
            </a:pPr>
            <a:r>
              <a:rPr b="1" lang="en-US" sz="1800">
                <a:solidFill>
                  <a:srgbClr val="0000FF"/>
                </a:solidFill>
              </a:rPr>
              <a:t>Move your brush in circles on the tops of your teeth and the insides of your teeth</a:t>
            </a:r>
            <a:endParaRPr b="1" sz="1800">
              <a:solidFill>
                <a:srgbClr val="0000FF"/>
              </a:solidFill>
            </a:endParaRPr>
          </a:p>
          <a:p>
            <a:pPr indent="-212067" lvl="0" marL="179999" rtl="0" algn="l">
              <a:lnSpc>
                <a:spcPct val="90000"/>
              </a:lnSpc>
              <a:spcBef>
                <a:spcPts val="600"/>
              </a:spcBef>
              <a:spcAft>
                <a:spcPts val="0"/>
              </a:spcAft>
              <a:buClr>
                <a:srgbClr val="0000FF"/>
              </a:buClr>
              <a:buSzPts val="1800"/>
              <a:buChar char="•"/>
            </a:pPr>
            <a:r>
              <a:rPr b="1" lang="en-US" sz="1800">
                <a:solidFill>
                  <a:srgbClr val="0000FF"/>
                </a:solidFill>
              </a:rPr>
              <a:t>Turn your brush around and brush your tongue</a:t>
            </a:r>
            <a:endParaRPr b="1" sz="1800">
              <a:solidFill>
                <a:srgbClr val="0000FF"/>
              </a:solidFill>
            </a:endParaRPr>
          </a:p>
          <a:p>
            <a:pPr indent="-212067" lvl="0" marL="179999" rtl="0" algn="l">
              <a:lnSpc>
                <a:spcPct val="90000"/>
              </a:lnSpc>
              <a:spcBef>
                <a:spcPts val="600"/>
              </a:spcBef>
              <a:spcAft>
                <a:spcPts val="0"/>
              </a:spcAft>
              <a:buClr>
                <a:srgbClr val="0000FF"/>
              </a:buClr>
              <a:buSzPts val="1800"/>
              <a:buChar char="•"/>
            </a:pPr>
            <a:r>
              <a:rPr b="1" lang="en-US" sz="1800">
                <a:solidFill>
                  <a:srgbClr val="0000FF"/>
                </a:solidFill>
              </a:rPr>
              <a:t>Rinse your mouth</a:t>
            </a:r>
            <a:endParaRPr b="1" sz="1800">
              <a:solidFill>
                <a:srgbClr val="0000FF"/>
              </a:solidFill>
            </a:endParaRPr>
          </a:p>
          <a:p>
            <a:pPr indent="-212067" lvl="0" marL="179999" rtl="0" algn="l">
              <a:lnSpc>
                <a:spcPct val="90000"/>
              </a:lnSpc>
              <a:spcBef>
                <a:spcPts val="600"/>
              </a:spcBef>
              <a:spcAft>
                <a:spcPts val="0"/>
              </a:spcAft>
              <a:buClr>
                <a:srgbClr val="0000FF"/>
              </a:buClr>
              <a:buSzPts val="1800"/>
              <a:buChar char="•"/>
            </a:pPr>
            <a:r>
              <a:rPr b="1" lang="en-US" sz="1800">
                <a:solidFill>
                  <a:srgbClr val="0000FF"/>
                </a:solidFill>
              </a:rPr>
              <a:t>And you’re done!</a:t>
            </a:r>
            <a:endParaRPr b="1" sz="1800">
              <a:solidFill>
                <a:srgbClr val="0000FF"/>
              </a:solidFill>
            </a:endParaRPr>
          </a:p>
          <a:p>
            <a:pPr indent="-97767" lvl="0" marL="180000" rtl="0" algn="l">
              <a:lnSpc>
                <a:spcPct val="90000"/>
              </a:lnSpc>
              <a:spcBef>
                <a:spcPts val="600"/>
              </a:spcBef>
              <a:spcAft>
                <a:spcPts val="0"/>
              </a:spcAft>
              <a:buClr>
                <a:schemeClr val="accent3"/>
              </a:buClr>
              <a:buSzPts val="1295"/>
              <a:buFont typeface="Arial"/>
              <a:buNone/>
            </a:pPr>
            <a:r>
              <a:t/>
            </a:r>
            <a:endParaRPr sz="1295"/>
          </a:p>
        </p:txBody>
      </p:sp>
      <p:sp>
        <p:nvSpPr>
          <p:cNvPr id="386" name="Google Shape;386;p27"/>
          <p:cNvSpPr txBox="1"/>
          <p:nvPr>
            <p:ph idx="11" type="ftr"/>
          </p:nvPr>
        </p:nvSpPr>
        <p:spPr>
          <a:xfrm>
            <a:off x="812290" y="5797769"/>
            <a:ext cx="390879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4"/>
              </a:rPr>
              <a:t>https://www.festivalclaca.cat/view/9258/</a:t>
            </a:r>
            <a:endParaRPr/>
          </a:p>
        </p:txBody>
      </p:sp>
      <p:sp>
        <p:nvSpPr>
          <p:cNvPr id="387" name="Google Shape;387;p27"/>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88" name="Google Shape;388;p27"/>
          <p:cNvSpPr txBox="1"/>
          <p:nvPr>
            <p:ph type="title"/>
          </p:nvPr>
        </p:nvSpPr>
        <p:spPr>
          <a:xfrm>
            <a:off x="6910025" y="403351"/>
            <a:ext cx="4503300" cy="110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How to Brush</a:t>
            </a:r>
            <a:endParaRPr/>
          </a:p>
        </p:txBody>
      </p:sp>
      <p:pic>
        <p:nvPicPr>
          <p:cNvPr id="389" name="Google Shape;389;p27"/>
          <p:cNvPicPr preferRelativeResize="0"/>
          <p:nvPr/>
        </p:nvPicPr>
        <p:blipFill rotWithShape="1">
          <a:blip r:embed="rId5">
            <a:alphaModFix/>
          </a:blip>
          <a:srcRect b="0" l="0" r="0" t="0"/>
          <a:stretch/>
        </p:blipFill>
        <p:spPr>
          <a:xfrm rot="-4571008">
            <a:off x="327538" y="4037756"/>
            <a:ext cx="2166623" cy="1076746"/>
          </a:xfrm>
          <a:prstGeom prst="rect">
            <a:avLst/>
          </a:prstGeom>
          <a:noFill/>
          <a:ln>
            <a:noFill/>
          </a:ln>
        </p:spPr>
      </p:pic>
      <p:pic>
        <p:nvPicPr>
          <p:cNvPr id="390" name="Google Shape;390;p27"/>
          <p:cNvPicPr preferRelativeResize="0"/>
          <p:nvPr/>
        </p:nvPicPr>
        <p:blipFill rotWithShape="1">
          <a:blip r:embed="rId5">
            <a:alphaModFix/>
          </a:blip>
          <a:srcRect b="0" l="0" r="0" t="0"/>
          <a:stretch/>
        </p:blipFill>
        <p:spPr>
          <a:xfrm rot="-4571008">
            <a:off x="1683375" y="4117237"/>
            <a:ext cx="2166623" cy="10767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28"/>
          <p:cNvSpPr txBox="1"/>
          <p:nvPr>
            <p:ph idx="11" type="ftr"/>
          </p:nvPr>
        </p:nvSpPr>
        <p:spPr>
          <a:xfrm>
            <a:off x="812289" y="5797769"/>
            <a:ext cx="7477857" cy="6466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https://www.123rf.com/photo_53898103_stock-vector-freehand-textured-cartoon-toothbrush.html</a:t>
            </a:r>
            <a:endParaRPr/>
          </a:p>
        </p:txBody>
      </p:sp>
      <p:sp>
        <p:nvSpPr>
          <p:cNvPr id="396" name="Google Shape;396;p28"/>
          <p:cNvSpPr txBox="1"/>
          <p:nvPr>
            <p:ph idx="12" type="sldNum"/>
          </p:nvPr>
        </p:nvSpPr>
        <p:spPr>
          <a:xfrm>
            <a:off x="10804358" y="5816819"/>
            <a:ext cx="5494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97" name="Google Shape;397;p28"/>
          <p:cNvPicPr preferRelativeResize="0"/>
          <p:nvPr>
            <p:ph idx="1" type="body"/>
          </p:nvPr>
        </p:nvPicPr>
        <p:blipFill rotWithShape="1">
          <a:blip r:embed="rId4">
            <a:alphaModFix/>
          </a:blip>
          <a:srcRect b="0" l="0" r="0" t="0"/>
          <a:stretch/>
        </p:blipFill>
        <p:spPr>
          <a:xfrm>
            <a:off x="129819" y="1798142"/>
            <a:ext cx="1946564" cy="2938781"/>
          </a:xfrm>
          <a:prstGeom prst="rect">
            <a:avLst/>
          </a:prstGeom>
          <a:noFill/>
          <a:ln>
            <a:noFill/>
          </a:ln>
        </p:spPr>
      </p:pic>
      <p:sp>
        <p:nvSpPr>
          <p:cNvPr id="398" name="Google Shape;398;p28"/>
          <p:cNvSpPr txBox="1"/>
          <p:nvPr>
            <p:ph type="title"/>
          </p:nvPr>
        </p:nvSpPr>
        <p:spPr>
          <a:xfrm>
            <a:off x="838200" y="365126"/>
            <a:ext cx="9050518" cy="9454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Gothic"/>
              <a:buNone/>
            </a:pPr>
            <a:r>
              <a:rPr lang="en-US"/>
              <a:t>Steps to Brush</a:t>
            </a:r>
            <a:endParaRPr/>
          </a:p>
        </p:txBody>
      </p:sp>
      <p:sp>
        <p:nvSpPr>
          <p:cNvPr id="399" name="Google Shape;399;p28"/>
          <p:cNvSpPr/>
          <p:nvPr/>
        </p:nvSpPr>
        <p:spPr>
          <a:xfrm>
            <a:off x="1776844" y="3018150"/>
            <a:ext cx="1246909" cy="498763"/>
          </a:xfrm>
          <a:prstGeom prst="rightArrow">
            <a:avLst>
              <a:gd fmla="val 50000" name="adj1"/>
              <a:gd fmla="val 50000" name="adj2"/>
            </a:avLst>
          </a:pr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00" name="Google Shape;400;p28"/>
          <p:cNvPicPr preferRelativeResize="0"/>
          <p:nvPr/>
        </p:nvPicPr>
        <p:blipFill rotWithShape="1">
          <a:blip r:embed="rId4">
            <a:alphaModFix/>
          </a:blip>
          <a:srcRect b="0" l="0" r="0" t="0"/>
          <a:stretch/>
        </p:blipFill>
        <p:spPr>
          <a:xfrm>
            <a:off x="2851697" y="1821774"/>
            <a:ext cx="1930911" cy="2915149"/>
          </a:xfrm>
          <a:prstGeom prst="rect">
            <a:avLst/>
          </a:prstGeom>
          <a:noFill/>
          <a:ln>
            <a:noFill/>
          </a:ln>
        </p:spPr>
      </p:pic>
      <p:sp>
        <p:nvSpPr>
          <p:cNvPr id="401" name="Google Shape;401;p28"/>
          <p:cNvSpPr/>
          <p:nvPr/>
        </p:nvSpPr>
        <p:spPr>
          <a:xfrm>
            <a:off x="4628775" y="2997368"/>
            <a:ext cx="1478372" cy="519545"/>
          </a:xfrm>
          <a:prstGeom prst="rightArrow">
            <a:avLst>
              <a:gd fmla="val 50000" name="adj1"/>
              <a:gd fmla="val 50000" name="adj2"/>
            </a:avLst>
          </a:pr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02" name="Google Shape;402;p28"/>
          <p:cNvPicPr preferRelativeResize="0"/>
          <p:nvPr/>
        </p:nvPicPr>
        <p:blipFill rotWithShape="1">
          <a:blip r:embed="rId4">
            <a:alphaModFix/>
          </a:blip>
          <a:srcRect b="0" l="0" r="0" t="0"/>
          <a:stretch/>
        </p:blipFill>
        <p:spPr>
          <a:xfrm>
            <a:off x="5980039" y="1821774"/>
            <a:ext cx="1930911" cy="2915149"/>
          </a:xfrm>
          <a:prstGeom prst="rect">
            <a:avLst/>
          </a:prstGeom>
          <a:noFill/>
          <a:ln>
            <a:noFill/>
          </a:ln>
        </p:spPr>
      </p:pic>
      <p:pic>
        <p:nvPicPr>
          <p:cNvPr id="403" name="Google Shape;403;p28"/>
          <p:cNvPicPr preferRelativeResize="0"/>
          <p:nvPr/>
        </p:nvPicPr>
        <p:blipFill rotWithShape="1">
          <a:blip r:embed="rId4">
            <a:alphaModFix/>
          </a:blip>
          <a:srcRect b="0" l="0" r="0" t="0"/>
          <a:stretch/>
        </p:blipFill>
        <p:spPr>
          <a:xfrm>
            <a:off x="9123997" y="1940690"/>
            <a:ext cx="1862671" cy="2812125"/>
          </a:xfrm>
          <a:prstGeom prst="rect">
            <a:avLst/>
          </a:prstGeom>
          <a:noFill/>
          <a:ln>
            <a:noFill/>
          </a:ln>
        </p:spPr>
      </p:pic>
      <p:sp>
        <p:nvSpPr>
          <p:cNvPr id="404" name="Google Shape;404;p28"/>
          <p:cNvSpPr/>
          <p:nvPr/>
        </p:nvSpPr>
        <p:spPr>
          <a:xfrm>
            <a:off x="7810505" y="3001552"/>
            <a:ext cx="1472805" cy="486344"/>
          </a:xfrm>
          <a:prstGeom prst="rightArrow">
            <a:avLst>
              <a:gd fmla="val 50000" name="adj1"/>
              <a:gd fmla="val 50000" name="adj2"/>
            </a:avLst>
          </a:prstGeom>
          <a:gradFill>
            <a:gsLst>
              <a:gs pos="0">
                <a:schemeClr val="accent1"/>
              </a:gs>
              <a:gs pos="12000">
                <a:schemeClr val="accent1"/>
              </a:gs>
              <a:gs pos="100000">
                <a:schemeClr val="accent3"/>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05" name="Google Shape;405;p28"/>
          <p:cNvPicPr preferRelativeResize="0"/>
          <p:nvPr/>
        </p:nvPicPr>
        <p:blipFill rotWithShape="1">
          <a:blip r:embed="rId4">
            <a:alphaModFix/>
          </a:blip>
          <a:srcRect b="0" l="0" r="0" t="0"/>
          <a:stretch/>
        </p:blipFill>
        <p:spPr>
          <a:xfrm>
            <a:off x="10339856" y="1869414"/>
            <a:ext cx="1852144" cy="27962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29"/>
          <p:cNvSpPr txBox="1"/>
          <p:nvPr>
            <p:ph idx="12" type="sldNum"/>
          </p:nvPr>
        </p:nvSpPr>
        <p:spPr>
          <a:xfrm>
            <a:off x="10804358" y="5816819"/>
            <a:ext cx="549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descr="how to brush your teeth correctly" id="412" name="Google Shape;412;p29"/>
          <p:cNvPicPr preferRelativeResize="0"/>
          <p:nvPr/>
        </p:nvPicPr>
        <p:blipFill>
          <a:blip r:embed="rId3">
            <a:alphaModFix/>
          </a:blip>
          <a:stretch>
            <a:fillRect/>
          </a:stretch>
        </p:blipFill>
        <p:spPr>
          <a:xfrm>
            <a:off x="0" y="0"/>
            <a:ext cx="12141875" cy="679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1">
      <a:dk1>
        <a:srgbClr val="000000"/>
      </a:dk1>
      <a:lt1>
        <a:srgbClr val="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