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901" y="9270999"/>
            <a:ext cx="374905" cy="355601"/>
          </a:xfrm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13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5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6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7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Relationship Id="rId4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94301" y="847087"/>
            <a:ext cx="15278300" cy="8059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62552" y="548296"/>
            <a:ext cx="13729904" cy="8657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49016" y="940427"/>
            <a:ext cx="13702832" cy="7872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" y="101600"/>
            <a:ext cx="12192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10540" y="-348147"/>
            <a:ext cx="13625880" cy="1020625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89074" y="2954"/>
            <a:ext cx="13728589" cy="13728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48891" y="88900"/>
            <a:ext cx="13823182" cy="9638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Body"/>
          <p:cNvSpPr txBox="1"/>
          <p:nvPr>
            <p:ph type="body" idx="1"/>
          </p:nvPr>
        </p:nvSpPr>
        <p:spPr>
          <a:xfrm>
            <a:off x="1270000" y="4305300"/>
            <a:ext cx="10464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49" y="1597586"/>
            <a:ext cx="12836102" cy="7188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</a:t>
            </a:r>
          </a:p>
        </p:txBody>
      </p:sp>
      <p:sp>
        <p:nvSpPr>
          <p:cNvPr id="18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92698" y="297061"/>
            <a:ext cx="13746750" cy="9426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60149" y="-1543688"/>
            <a:ext cx="13325164" cy="11304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grpSp>
        <p:nvGrpSpPr>
          <p:cNvPr id="131" name="Image"/>
          <p:cNvGrpSpPr/>
          <p:nvPr/>
        </p:nvGrpSpPr>
        <p:grpSpPr>
          <a:xfrm>
            <a:off x="-643567" y="638715"/>
            <a:ext cx="14648732" cy="8476170"/>
            <a:chOff x="0" y="0"/>
            <a:chExt cx="14648730" cy="8476169"/>
          </a:xfrm>
        </p:grpSpPr>
        <p:pic>
          <p:nvPicPr>
            <p:cNvPr id="130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2400" y="101600"/>
              <a:ext cx="14343931" cy="80824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4648731" cy="847617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79740"/>
            <a:ext cx="13004801" cy="681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7591" y="1346019"/>
            <a:ext cx="12209617" cy="8124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9166" y="317014"/>
            <a:ext cx="13103132" cy="7337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335" y="332358"/>
            <a:ext cx="12134130" cy="9088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"/>
          <p:cNvSpPr txBox="1"/>
          <p:nvPr>
            <p:ph type="title"/>
          </p:nvPr>
        </p:nvSpPr>
        <p:spPr>
          <a:xfrm>
            <a:off x="1270000" y="-285763"/>
            <a:ext cx="10464801" cy="24384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664" y="835090"/>
            <a:ext cx="12933472" cy="8083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0893" y="749239"/>
            <a:ext cx="13598951" cy="7615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