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 id="2147483660" r:id="rId2"/>
    <p:sldMasterId id="2147483903" r:id="rId3"/>
  </p:sldMasterIdLst>
  <p:notesMasterIdLst>
    <p:notesMasterId r:id="rId19"/>
  </p:notesMasterIdLst>
  <p:sldIdLst>
    <p:sldId id="256" r:id="rId4"/>
    <p:sldId id="265" r:id="rId5"/>
    <p:sldId id="266" r:id="rId6"/>
    <p:sldId id="267" r:id="rId7"/>
    <p:sldId id="277" r:id="rId8"/>
    <p:sldId id="268" r:id="rId9"/>
    <p:sldId id="278" r:id="rId10"/>
    <p:sldId id="269" r:id="rId11"/>
    <p:sldId id="270" r:id="rId12"/>
    <p:sldId id="271" r:id="rId13"/>
    <p:sldId id="272" r:id="rId14"/>
    <p:sldId id="273" r:id="rId15"/>
    <p:sldId id="274" r:id="rId16"/>
    <p:sldId id="275" r:id="rId17"/>
    <p:sldId id="276"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5"/>
  </p:normalViewPr>
  <p:slideViewPr>
    <p:cSldViewPr showGuides="1">
      <p:cViewPr varScale="1">
        <p:scale>
          <a:sx n="108" d="100"/>
          <a:sy n="108" d="100"/>
        </p:scale>
        <p:origin x="176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A243BF-B37F-482F-A230-84478F2B13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DBCBA9A6-3BE1-4F85-A992-819B9BA7ABD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B717B7FC-1DDE-C04B-947E-A1EB7CE9D02D}" type="datetimeFigureOut">
              <a:rPr lang="en-US"/>
              <a:pPr>
                <a:defRPr/>
              </a:pPr>
              <a:t>1/22/20</a:t>
            </a:fld>
            <a:endParaRPr lang="en-US"/>
          </a:p>
        </p:txBody>
      </p:sp>
      <p:sp>
        <p:nvSpPr>
          <p:cNvPr id="4" name="Slide Image Placeholder 3">
            <a:extLst>
              <a:ext uri="{FF2B5EF4-FFF2-40B4-BE49-F238E27FC236}">
                <a16:creationId xmlns:a16="http://schemas.microsoft.com/office/drawing/2014/main" id="{9D9CC8A5-D5C4-42DE-B723-845611E8EC1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83E11B9-AF13-421E-9183-683928F2732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7CA2BFA-FCB3-4684-828E-17EA709114F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FD4BD70B-CDA4-4188-A07D-132677B0BF2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FB95E0F-08F5-194A-85BD-8E3214C1FBB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CA8FF97-7B1F-EB43-AB83-16BA2C3AB2A9}"/>
              </a:ext>
            </a:extLst>
          </p:cNvPr>
          <p:cNvSpPr>
            <a:spLocks noGrp="1"/>
          </p:cNvSpPr>
          <p:nvPr>
            <p:ph type="dt" sz="half" idx="10"/>
          </p:nvPr>
        </p:nvSpPr>
        <p:spPr/>
        <p:txBody>
          <a:bodyPr/>
          <a:lstStyle>
            <a:lvl1pPr>
              <a:defRPr/>
            </a:lvl1pPr>
          </a:lstStyle>
          <a:p>
            <a:pPr>
              <a:defRPr/>
            </a:pPr>
            <a:fld id="{20CA3324-18B2-1F42-9922-DCA8EE26BE3C}" type="datetimeFigureOut">
              <a:rPr lang="en-US"/>
              <a:pPr>
                <a:defRPr/>
              </a:pPr>
              <a:t>1/22/20</a:t>
            </a:fld>
            <a:endParaRPr lang="en-US"/>
          </a:p>
        </p:txBody>
      </p:sp>
      <p:sp>
        <p:nvSpPr>
          <p:cNvPr id="5" name="Footer Placeholder 4">
            <a:extLst>
              <a:ext uri="{FF2B5EF4-FFF2-40B4-BE49-F238E27FC236}">
                <a16:creationId xmlns:a16="http://schemas.microsoft.com/office/drawing/2014/main" id="{535E8D1D-008B-D146-86D3-AEB8D8E5C1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D40BE9-EB6C-F44A-8CC1-5DAB861CDE67}"/>
              </a:ext>
            </a:extLst>
          </p:cNvPr>
          <p:cNvSpPr>
            <a:spLocks noGrp="1"/>
          </p:cNvSpPr>
          <p:nvPr>
            <p:ph type="sldNum" sz="quarter" idx="12"/>
          </p:nvPr>
        </p:nvSpPr>
        <p:spPr/>
        <p:txBody>
          <a:bodyPr/>
          <a:lstStyle>
            <a:lvl1pPr>
              <a:defRPr/>
            </a:lvl1pPr>
          </a:lstStyle>
          <a:p>
            <a:pPr>
              <a:defRPr/>
            </a:pPr>
            <a:fld id="{1F4951A6-ABAD-144E-A771-6D5994F750DC}" type="slidenum">
              <a:rPr lang="en-US" altLang="en-US"/>
              <a:pPr>
                <a:defRPr/>
              </a:pPr>
              <a:t>‹#›</a:t>
            </a:fld>
            <a:endParaRPr lang="en-US" altLang="en-US"/>
          </a:p>
        </p:txBody>
      </p:sp>
    </p:spTree>
    <p:extLst>
      <p:ext uri="{BB962C8B-B14F-4D97-AF65-F5344CB8AC3E}">
        <p14:creationId xmlns:p14="http://schemas.microsoft.com/office/powerpoint/2010/main" val="707052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52B49-AC82-BF4E-9521-A04CC594E510}"/>
              </a:ext>
            </a:extLst>
          </p:cNvPr>
          <p:cNvSpPr>
            <a:spLocks noGrp="1"/>
          </p:cNvSpPr>
          <p:nvPr>
            <p:ph type="dt" sz="half" idx="10"/>
          </p:nvPr>
        </p:nvSpPr>
        <p:spPr/>
        <p:txBody>
          <a:bodyPr/>
          <a:lstStyle>
            <a:lvl1pPr>
              <a:defRPr/>
            </a:lvl1pPr>
          </a:lstStyle>
          <a:p>
            <a:pPr>
              <a:defRPr/>
            </a:pPr>
            <a:fld id="{75996ACB-9A66-334D-B935-8A4748AEEFCD}" type="datetimeFigureOut">
              <a:rPr lang="en-US"/>
              <a:pPr>
                <a:defRPr/>
              </a:pPr>
              <a:t>1/22/20</a:t>
            </a:fld>
            <a:endParaRPr lang="en-US"/>
          </a:p>
        </p:txBody>
      </p:sp>
      <p:sp>
        <p:nvSpPr>
          <p:cNvPr id="5" name="Footer Placeholder 4">
            <a:extLst>
              <a:ext uri="{FF2B5EF4-FFF2-40B4-BE49-F238E27FC236}">
                <a16:creationId xmlns:a16="http://schemas.microsoft.com/office/drawing/2014/main" id="{07437458-6079-FA44-8C67-91978C5706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25761A-836A-B640-A92E-6C0D91C3F135}"/>
              </a:ext>
            </a:extLst>
          </p:cNvPr>
          <p:cNvSpPr>
            <a:spLocks noGrp="1"/>
          </p:cNvSpPr>
          <p:nvPr>
            <p:ph type="sldNum" sz="quarter" idx="12"/>
          </p:nvPr>
        </p:nvSpPr>
        <p:spPr/>
        <p:txBody>
          <a:bodyPr/>
          <a:lstStyle>
            <a:lvl1pPr>
              <a:defRPr/>
            </a:lvl1pPr>
          </a:lstStyle>
          <a:p>
            <a:pPr>
              <a:defRPr/>
            </a:pPr>
            <a:fld id="{3FF68B4F-950F-1843-A193-31D3F9D1C9CD}" type="slidenum">
              <a:rPr lang="en-US" altLang="en-US"/>
              <a:pPr>
                <a:defRPr/>
              </a:pPr>
              <a:t>‹#›</a:t>
            </a:fld>
            <a:endParaRPr lang="en-US" altLang="en-US"/>
          </a:p>
        </p:txBody>
      </p:sp>
    </p:spTree>
    <p:extLst>
      <p:ext uri="{BB962C8B-B14F-4D97-AF65-F5344CB8AC3E}">
        <p14:creationId xmlns:p14="http://schemas.microsoft.com/office/powerpoint/2010/main" val="945642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4D6F5-2E2F-E144-9F53-0F6C9219E83E}"/>
              </a:ext>
            </a:extLst>
          </p:cNvPr>
          <p:cNvSpPr>
            <a:spLocks noGrp="1"/>
          </p:cNvSpPr>
          <p:nvPr>
            <p:ph type="dt" sz="half" idx="10"/>
          </p:nvPr>
        </p:nvSpPr>
        <p:spPr/>
        <p:txBody>
          <a:bodyPr/>
          <a:lstStyle>
            <a:lvl1pPr>
              <a:defRPr/>
            </a:lvl1pPr>
          </a:lstStyle>
          <a:p>
            <a:pPr>
              <a:defRPr/>
            </a:pPr>
            <a:fld id="{05648982-75B2-544C-9696-84A121D9FF07}" type="datetimeFigureOut">
              <a:rPr lang="en-US"/>
              <a:pPr>
                <a:defRPr/>
              </a:pPr>
              <a:t>1/22/20</a:t>
            </a:fld>
            <a:endParaRPr lang="en-US"/>
          </a:p>
        </p:txBody>
      </p:sp>
      <p:sp>
        <p:nvSpPr>
          <p:cNvPr id="5" name="Footer Placeholder 4">
            <a:extLst>
              <a:ext uri="{FF2B5EF4-FFF2-40B4-BE49-F238E27FC236}">
                <a16:creationId xmlns:a16="http://schemas.microsoft.com/office/drawing/2014/main" id="{81FC5569-2E13-2244-8FEE-2CBB37EB6A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F9C65E-71B1-3847-B948-03112723EE29}"/>
              </a:ext>
            </a:extLst>
          </p:cNvPr>
          <p:cNvSpPr>
            <a:spLocks noGrp="1"/>
          </p:cNvSpPr>
          <p:nvPr>
            <p:ph type="sldNum" sz="quarter" idx="12"/>
          </p:nvPr>
        </p:nvSpPr>
        <p:spPr/>
        <p:txBody>
          <a:bodyPr/>
          <a:lstStyle>
            <a:lvl1pPr>
              <a:defRPr/>
            </a:lvl1pPr>
          </a:lstStyle>
          <a:p>
            <a:pPr>
              <a:defRPr/>
            </a:pPr>
            <a:fld id="{4C733292-92EB-DA48-BF57-DB8A4C1B643B}" type="slidenum">
              <a:rPr lang="en-US" altLang="en-US"/>
              <a:pPr>
                <a:defRPr/>
              </a:pPr>
              <a:t>‹#›</a:t>
            </a:fld>
            <a:endParaRPr lang="en-US" altLang="en-US"/>
          </a:p>
        </p:txBody>
      </p:sp>
    </p:spTree>
    <p:extLst>
      <p:ext uri="{BB962C8B-B14F-4D97-AF65-F5344CB8AC3E}">
        <p14:creationId xmlns:p14="http://schemas.microsoft.com/office/powerpoint/2010/main" val="279245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CCA87C2-3384-A84E-A486-70EB7C207FD4}"/>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63268F0-0B62-7146-B4EE-A0B24ABB3888}" type="datetimeFigureOut">
              <a:rPr lang="en-US"/>
              <a:pPr>
                <a:defRPr/>
              </a:pPr>
              <a:t>1/22/20</a:t>
            </a:fld>
            <a:endParaRPr lang="en-US"/>
          </a:p>
        </p:txBody>
      </p:sp>
      <p:sp>
        <p:nvSpPr>
          <p:cNvPr id="5" name="Footer Placeholder 4">
            <a:extLst>
              <a:ext uri="{FF2B5EF4-FFF2-40B4-BE49-F238E27FC236}">
                <a16:creationId xmlns:a16="http://schemas.microsoft.com/office/drawing/2014/main" id="{7841A68E-FF7D-B04E-A523-916BF4F752B6}"/>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3578A0EA-072A-CA47-810F-D9BA5094C5FE}"/>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094DFFCA-14CD-DD41-8368-04B5C4EB9FC9}" type="slidenum">
              <a:rPr lang="en-US" altLang="en-US"/>
              <a:pPr>
                <a:defRPr/>
              </a:pPr>
              <a:t>‹#›</a:t>
            </a:fld>
            <a:endParaRPr lang="en-US" altLang="en-US"/>
          </a:p>
        </p:txBody>
      </p:sp>
    </p:spTree>
    <p:extLst>
      <p:ext uri="{BB962C8B-B14F-4D97-AF65-F5344CB8AC3E}">
        <p14:creationId xmlns:p14="http://schemas.microsoft.com/office/powerpoint/2010/main" val="3583347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0DB147-D986-2D4E-9392-55BB3BA72600}"/>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8A05562-B958-DC44-B885-340374FF3C2D}" type="datetimeFigureOut">
              <a:rPr lang="en-US"/>
              <a:pPr>
                <a:defRPr/>
              </a:pPr>
              <a:t>1/22/20</a:t>
            </a:fld>
            <a:endParaRPr lang="en-US"/>
          </a:p>
        </p:txBody>
      </p:sp>
      <p:sp>
        <p:nvSpPr>
          <p:cNvPr id="5" name="Footer Placeholder 4">
            <a:extLst>
              <a:ext uri="{FF2B5EF4-FFF2-40B4-BE49-F238E27FC236}">
                <a16:creationId xmlns:a16="http://schemas.microsoft.com/office/drawing/2014/main" id="{83E3A9B8-C85C-F546-8A01-BC65F6A81FD9}"/>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A09C960D-3534-A049-B190-34122627B41E}"/>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7BA50B6C-88E9-BA4E-88A2-16FD83F72886}" type="slidenum">
              <a:rPr lang="en-US" altLang="en-US"/>
              <a:pPr>
                <a:defRPr/>
              </a:pPr>
              <a:t>‹#›</a:t>
            </a:fld>
            <a:endParaRPr lang="en-US" altLang="en-US"/>
          </a:p>
        </p:txBody>
      </p:sp>
    </p:spTree>
    <p:extLst>
      <p:ext uri="{BB962C8B-B14F-4D97-AF65-F5344CB8AC3E}">
        <p14:creationId xmlns:p14="http://schemas.microsoft.com/office/powerpoint/2010/main" val="214336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20E3CA-CBE1-AC4E-B33E-CEF3F54DCC06}"/>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F73C55C-F816-FE4A-AE52-982D46DAF647}" type="datetimeFigureOut">
              <a:rPr lang="en-US"/>
              <a:pPr>
                <a:defRPr/>
              </a:pPr>
              <a:t>1/22/20</a:t>
            </a:fld>
            <a:endParaRPr lang="en-US"/>
          </a:p>
        </p:txBody>
      </p:sp>
      <p:sp>
        <p:nvSpPr>
          <p:cNvPr id="5" name="Footer Placeholder 4">
            <a:extLst>
              <a:ext uri="{FF2B5EF4-FFF2-40B4-BE49-F238E27FC236}">
                <a16:creationId xmlns:a16="http://schemas.microsoft.com/office/drawing/2014/main" id="{008C5406-CD7F-0A4B-8E73-DCA17C17F118}"/>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D4F96513-68A5-3840-8A56-0AF601A4AC51}"/>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B8D400AB-D4A2-0D48-A73C-CADD0F82AEC8}" type="slidenum">
              <a:rPr lang="en-US" altLang="en-US"/>
              <a:pPr>
                <a:defRPr/>
              </a:pPr>
              <a:t>‹#›</a:t>
            </a:fld>
            <a:endParaRPr lang="en-US" altLang="en-US"/>
          </a:p>
        </p:txBody>
      </p:sp>
    </p:spTree>
    <p:extLst>
      <p:ext uri="{BB962C8B-B14F-4D97-AF65-F5344CB8AC3E}">
        <p14:creationId xmlns:p14="http://schemas.microsoft.com/office/powerpoint/2010/main" val="4248345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0B137F-5DCE-A244-976A-FB80B6AAE424}"/>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D694464-65E1-B54A-8536-B40DD6B4B39D}" type="datetimeFigureOut">
              <a:rPr lang="en-US"/>
              <a:pPr>
                <a:defRPr/>
              </a:pPr>
              <a:t>1/22/20</a:t>
            </a:fld>
            <a:endParaRPr lang="en-US"/>
          </a:p>
        </p:txBody>
      </p:sp>
      <p:sp>
        <p:nvSpPr>
          <p:cNvPr id="6" name="Footer Placeholder 5">
            <a:extLst>
              <a:ext uri="{FF2B5EF4-FFF2-40B4-BE49-F238E27FC236}">
                <a16:creationId xmlns:a16="http://schemas.microsoft.com/office/drawing/2014/main" id="{187CBB92-F3A3-464C-8CE2-45D0C058BA52}"/>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BA453555-DF61-D848-A1D7-B21815A3BA0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F342E68B-7BB5-D74E-99BE-16110A304DB9}" type="slidenum">
              <a:rPr lang="en-US" altLang="en-US"/>
              <a:pPr>
                <a:defRPr/>
              </a:pPr>
              <a:t>‹#›</a:t>
            </a:fld>
            <a:endParaRPr lang="en-US" altLang="en-US"/>
          </a:p>
        </p:txBody>
      </p:sp>
    </p:spTree>
    <p:extLst>
      <p:ext uri="{BB962C8B-B14F-4D97-AF65-F5344CB8AC3E}">
        <p14:creationId xmlns:p14="http://schemas.microsoft.com/office/powerpoint/2010/main" val="3065534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CE9D0F-1F89-0944-A050-83E55D73F070}"/>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D52F961-AEBC-AA48-B4FD-B1448766E630}" type="datetimeFigureOut">
              <a:rPr lang="en-US"/>
              <a:pPr>
                <a:defRPr/>
              </a:pPr>
              <a:t>1/22/20</a:t>
            </a:fld>
            <a:endParaRPr lang="en-US"/>
          </a:p>
        </p:txBody>
      </p:sp>
      <p:sp>
        <p:nvSpPr>
          <p:cNvPr id="8" name="Footer Placeholder 7">
            <a:extLst>
              <a:ext uri="{FF2B5EF4-FFF2-40B4-BE49-F238E27FC236}">
                <a16:creationId xmlns:a16="http://schemas.microsoft.com/office/drawing/2014/main" id="{15B6B3FC-32D8-DB41-9B71-5487C25C0520}"/>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EAF651D7-3504-BD4B-A46B-4A19EEB1387C}"/>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72CED107-8DA3-AD45-8140-C6968D9499D1}" type="slidenum">
              <a:rPr lang="en-US" altLang="en-US"/>
              <a:pPr>
                <a:defRPr/>
              </a:pPr>
              <a:t>‹#›</a:t>
            </a:fld>
            <a:endParaRPr lang="en-US" altLang="en-US"/>
          </a:p>
        </p:txBody>
      </p:sp>
    </p:spTree>
    <p:extLst>
      <p:ext uri="{BB962C8B-B14F-4D97-AF65-F5344CB8AC3E}">
        <p14:creationId xmlns:p14="http://schemas.microsoft.com/office/powerpoint/2010/main" val="2235654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6232CC-FEAE-B74E-9A1B-BBD3E48FB26C}"/>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A48A1B8-94DC-9041-8AD5-CEAC77245FCA}" type="datetimeFigureOut">
              <a:rPr lang="en-US"/>
              <a:pPr>
                <a:defRPr/>
              </a:pPr>
              <a:t>1/22/20</a:t>
            </a:fld>
            <a:endParaRPr lang="en-US"/>
          </a:p>
        </p:txBody>
      </p:sp>
      <p:sp>
        <p:nvSpPr>
          <p:cNvPr id="4" name="Footer Placeholder 3">
            <a:extLst>
              <a:ext uri="{FF2B5EF4-FFF2-40B4-BE49-F238E27FC236}">
                <a16:creationId xmlns:a16="http://schemas.microsoft.com/office/drawing/2014/main" id="{785167B3-DAC6-E746-835A-1782D5BF69E2}"/>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72398D97-669B-904B-86C4-714C493CE188}"/>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CA0FBC0A-ACB2-454C-9954-B1F0B054AA35}" type="slidenum">
              <a:rPr lang="en-US" altLang="en-US"/>
              <a:pPr>
                <a:defRPr/>
              </a:pPr>
              <a:t>‹#›</a:t>
            </a:fld>
            <a:endParaRPr lang="en-US" altLang="en-US"/>
          </a:p>
        </p:txBody>
      </p:sp>
    </p:spTree>
    <p:extLst>
      <p:ext uri="{BB962C8B-B14F-4D97-AF65-F5344CB8AC3E}">
        <p14:creationId xmlns:p14="http://schemas.microsoft.com/office/powerpoint/2010/main" val="591113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235DB9-499B-3A46-90E4-0E40C9018600}"/>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16674F6-197E-8449-9AE1-0A0D6DE73875}" type="datetimeFigureOut">
              <a:rPr lang="en-US"/>
              <a:pPr>
                <a:defRPr/>
              </a:pPr>
              <a:t>1/22/20</a:t>
            </a:fld>
            <a:endParaRPr lang="en-US"/>
          </a:p>
        </p:txBody>
      </p:sp>
      <p:sp>
        <p:nvSpPr>
          <p:cNvPr id="3" name="Footer Placeholder 2">
            <a:extLst>
              <a:ext uri="{FF2B5EF4-FFF2-40B4-BE49-F238E27FC236}">
                <a16:creationId xmlns:a16="http://schemas.microsoft.com/office/drawing/2014/main" id="{648531D1-5DC0-8545-AB19-D7D3ED719167}"/>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9AAE29FB-D6F4-9F4B-A5DA-A5B8A5226085}"/>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5671397C-0885-864F-AD97-C1BF3224BEBE}" type="slidenum">
              <a:rPr lang="en-US" altLang="en-US"/>
              <a:pPr>
                <a:defRPr/>
              </a:pPr>
              <a:t>‹#›</a:t>
            </a:fld>
            <a:endParaRPr lang="en-US" altLang="en-US"/>
          </a:p>
        </p:txBody>
      </p:sp>
    </p:spTree>
    <p:extLst>
      <p:ext uri="{BB962C8B-B14F-4D97-AF65-F5344CB8AC3E}">
        <p14:creationId xmlns:p14="http://schemas.microsoft.com/office/powerpoint/2010/main" val="3619090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B57C658-97CB-524F-AC68-794FD9D0835E}"/>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E778738-344A-A446-89EB-40EA71FA2F88}" type="datetimeFigureOut">
              <a:rPr lang="en-US"/>
              <a:pPr>
                <a:defRPr/>
              </a:pPr>
              <a:t>1/22/20</a:t>
            </a:fld>
            <a:endParaRPr lang="en-US"/>
          </a:p>
        </p:txBody>
      </p:sp>
      <p:sp>
        <p:nvSpPr>
          <p:cNvPr id="6" name="Footer Placeholder 5">
            <a:extLst>
              <a:ext uri="{FF2B5EF4-FFF2-40B4-BE49-F238E27FC236}">
                <a16:creationId xmlns:a16="http://schemas.microsoft.com/office/drawing/2014/main" id="{FB7343A5-8374-454C-BA6F-E5E813B52FA7}"/>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0C2E802C-0D74-B347-B1D1-9F785C3EEAD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7A0907BF-2B74-6240-B290-F2CFD7B9EF3D}" type="slidenum">
              <a:rPr lang="en-US" altLang="en-US"/>
              <a:pPr>
                <a:defRPr/>
              </a:pPr>
              <a:t>‹#›</a:t>
            </a:fld>
            <a:endParaRPr lang="en-US" altLang="en-US"/>
          </a:p>
        </p:txBody>
      </p:sp>
    </p:spTree>
    <p:extLst>
      <p:ext uri="{BB962C8B-B14F-4D97-AF65-F5344CB8AC3E}">
        <p14:creationId xmlns:p14="http://schemas.microsoft.com/office/powerpoint/2010/main" val="417984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F89E2-DF8A-8741-92F8-03067BC0F926}"/>
              </a:ext>
            </a:extLst>
          </p:cNvPr>
          <p:cNvSpPr>
            <a:spLocks noGrp="1"/>
          </p:cNvSpPr>
          <p:nvPr>
            <p:ph type="dt" sz="half" idx="10"/>
          </p:nvPr>
        </p:nvSpPr>
        <p:spPr/>
        <p:txBody>
          <a:bodyPr/>
          <a:lstStyle>
            <a:lvl1pPr>
              <a:defRPr/>
            </a:lvl1pPr>
          </a:lstStyle>
          <a:p>
            <a:pPr>
              <a:defRPr/>
            </a:pPr>
            <a:fld id="{A9951247-1E22-D34D-8EBC-959990781DAA}" type="datetimeFigureOut">
              <a:rPr lang="en-US"/>
              <a:pPr>
                <a:defRPr/>
              </a:pPr>
              <a:t>1/22/20</a:t>
            </a:fld>
            <a:endParaRPr lang="en-US"/>
          </a:p>
        </p:txBody>
      </p:sp>
      <p:sp>
        <p:nvSpPr>
          <p:cNvPr id="5" name="Footer Placeholder 4">
            <a:extLst>
              <a:ext uri="{FF2B5EF4-FFF2-40B4-BE49-F238E27FC236}">
                <a16:creationId xmlns:a16="http://schemas.microsoft.com/office/drawing/2014/main" id="{83159ABC-620A-2A44-8A1A-34C7ACDBAF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6899FA-B366-F54F-B801-D356A126B714}"/>
              </a:ext>
            </a:extLst>
          </p:cNvPr>
          <p:cNvSpPr>
            <a:spLocks noGrp="1"/>
          </p:cNvSpPr>
          <p:nvPr>
            <p:ph type="sldNum" sz="quarter" idx="12"/>
          </p:nvPr>
        </p:nvSpPr>
        <p:spPr/>
        <p:txBody>
          <a:bodyPr/>
          <a:lstStyle>
            <a:lvl1pPr>
              <a:defRPr/>
            </a:lvl1pPr>
          </a:lstStyle>
          <a:p>
            <a:pPr>
              <a:defRPr/>
            </a:pPr>
            <a:fld id="{AEB7A0D0-697A-F14A-9CFE-08FC18A28C72}" type="slidenum">
              <a:rPr lang="en-US" altLang="en-US"/>
              <a:pPr>
                <a:defRPr/>
              </a:pPr>
              <a:t>‹#›</a:t>
            </a:fld>
            <a:endParaRPr lang="en-US" altLang="en-US"/>
          </a:p>
        </p:txBody>
      </p:sp>
    </p:spTree>
    <p:extLst>
      <p:ext uri="{BB962C8B-B14F-4D97-AF65-F5344CB8AC3E}">
        <p14:creationId xmlns:p14="http://schemas.microsoft.com/office/powerpoint/2010/main" val="2996814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25F48B1-0F0B-1746-B504-78927259360B}"/>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FEE03AF-0ABF-D94B-A388-C082643FD79A}" type="datetimeFigureOut">
              <a:rPr lang="en-US"/>
              <a:pPr>
                <a:defRPr/>
              </a:pPr>
              <a:t>1/22/20</a:t>
            </a:fld>
            <a:endParaRPr lang="en-US"/>
          </a:p>
        </p:txBody>
      </p:sp>
      <p:sp>
        <p:nvSpPr>
          <p:cNvPr id="6" name="Footer Placeholder 5">
            <a:extLst>
              <a:ext uri="{FF2B5EF4-FFF2-40B4-BE49-F238E27FC236}">
                <a16:creationId xmlns:a16="http://schemas.microsoft.com/office/drawing/2014/main" id="{EA4BC82C-C33E-E14A-A587-E0432CD27585}"/>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CA960250-7754-9848-9102-78C06D7394F1}"/>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4563D69B-C868-4746-BBC1-E6ECA68E72EA}" type="slidenum">
              <a:rPr lang="en-US" altLang="en-US"/>
              <a:pPr>
                <a:defRPr/>
              </a:pPr>
              <a:t>‹#›</a:t>
            </a:fld>
            <a:endParaRPr lang="en-US" altLang="en-US"/>
          </a:p>
        </p:txBody>
      </p:sp>
    </p:spTree>
    <p:extLst>
      <p:ext uri="{BB962C8B-B14F-4D97-AF65-F5344CB8AC3E}">
        <p14:creationId xmlns:p14="http://schemas.microsoft.com/office/powerpoint/2010/main" val="705409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8DABA4-0D87-1444-B4F6-9023CE429B60}"/>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E8F71D1-FE8F-1947-BC7F-C3F594C9FA96}" type="datetimeFigureOut">
              <a:rPr lang="en-US"/>
              <a:pPr>
                <a:defRPr/>
              </a:pPr>
              <a:t>1/22/20</a:t>
            </a:fld>
            <a:endParaRPr lang="en-US"/>
          </a:p>
        </p:txBody>
      </p:sp>
      <p:sp>
        <p:nvSpPr>
          <p:cNvPr id="5" name="Footer Placeholder 4">
            <a:extLst>
              <a:ext uri="{FF2B5EF4-FFF2-40B4-BE49-F238E27FC236}">
                <a16:creationId xmlns:a16="http://schemas.microsoft.com/office/drawing/2014/main" id="{18DAB29D-3DC1-2A4A-85FE-B8B23C5DFBFB}"/>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DE332AB-4D76-1E46-874C-497E265FDB49}"/>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FF31769F-0647-1D48-855C-998267751BDB}" type="slidenum">
              <a:rPr lang="en-US" altLang="en-US"/>
              <a:pPr>
                <a:defRPr/>
              </a:pPr>
              <a:t>‹#›</a:t>
            </a:fld>
            <a:endParaRPr lang="en-US" altLang="en-US"/>
          </a:p>
        </p:txBody>
      </p:sp>
    </p:spTree>
    <p:extLst>
      <p:ext uri="{BB962C8B-B14F-4D97-AF65-F5344CB8AC3E}">
        <p14:creationId xmlns:p14="http://schemas.microsoft.com/office/powerpoint/2010/main" val="3167584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E1053-61E7-0F45-9049-8ACA5BBE69B0}"/>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D1EB5A2-21A9-F949-BD2C-D4C632170784}" type="datetimeFigureOut">
              <a:rPr lang="en-US"/>
              <a:pPr>
                <a:defRPr/>
              </a:pPr>
              <a:t>1/22/20</a:t>
            </a:fld>
            <a:endParaRPr lang="en-US"/>
          </a:p>
        </p:txBody>
      </p:sp>
      <p:sp>
        <p:nvSpPr>
          <p:cNvPr id="5" name="Footer Placeholder 4">
            <a:extLst>
              <a:ext uri="{FF2B5EF4-FFF2-40B4-BE49-F238E27FC236}">
                <a16:creationId xmlns:a16="http://schemas.microsoft.com/office/drawing/2014/main" id="{35A93AFD-3A68-D74D-9366-27DBA8816951}"/>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BFFBD65C-E3B3-C540-BDF7-D0FFC30DB4C6}"/>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85180709-1ED9-6F44-8178-B018729AF5BC}" type="slidenum">
              <a:rPr lang="en-US" altLang="en-US"/>
              <a:pPr>
                <a:defRPr/>
              </a:pPr>
              <a:t>‹#›</a:t>
            </a:fld>
            <a:endParaRPr lang="en-US" altLang="en-US"/>
          </a:p>
        </p:txBody>
      </p:sp>
    </p:spTree>
    <p:extLst>
      <p:ext uri="{BB962C8B-B14F-4D97-AF65-F5344CB8AC3E}">
        <p14:creationId xmlns:p14="http://schemas.microsoft.com/office/powerpoint/2010/main" val="160896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04C3B2-6A12-2546-B136-EE7305ED8CD6}"/>
              </a:ext>
            </a:extLst>
          </p:cNvPr>
          <p:cNvSpPr txBox="1">
            <a:spLocks noChangeArrowheads="1"/>
          </p:cNvSpPr>
          <p:nvPr userDrawn="1"/>
        </p:nvSpPr>
        <p:spPr bwMode="auto">
          <a:xfrm>
            <a:off x="444500" y="241300"/>
            <a:ext cx="3008313" cy="3683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a:solidFill>
                  <a:prstClr val="black"/>
                </a:solidFill>
                <a:ea typeface="ＭＳ Ｐゴシック" panose="020B0600070205080204" pitchFamily="34" charset="-128"/>
              </a:rPr>
              <a:t>SIDLOW / HENSCHEN</a:t>
            </a:r>
          </a:p>
        </p:txBody>
      </p:sp>
      <p:pic>
        <p:nvPicPr>
          <p:cNvPr id="3" name="Picture 7">
            <a:extLst>
              <a:ext uri="{FF2B5EF4-FFF2-40B4-BE49-F238E27FC236}">
                <a16:creationId xmlns:a16="http://schemas.microsoft.com/office/drawing/2014/main" id="{29DCD8AF-A4A3-314D-B29E-2929EB8F6D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5205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BB724A7E-94F2-534B-97A6-50ABD548D6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5">
            <a:extLst>
              <a:ext uri="{FF2B5EF4-FFF2-40B4-BE49-F238E27FC236}">
                <a16:creationId xmlns:a16="http://schemas.microsoft.com/office/drawing/2014/main" id="{7F85596F-B9D6-EE45-A50E-ABF1F4E03E91}"/>
              </a:ext>
            </a:extLst>
          </p:cNvPr>
          <p:cNvSpPr txBox="1">
            <a:spLocks noChangeArrowheads="1"/>
          </p:cNvSpPr>
          <p:nvPr userDrawn="1"/>
        </p:nvSpPr>
        <p:spPr bwMode="auto">
          <a:xfrm>
            <a:off x="912813" y="1908175"/>
            <a:ext cx="1328737" cy="1200150"/>
          </a:xfrm>
          <a:prstGeom prst="rect">
            <a:avLst/>
          </a:prstGeom>
          <a:noFill/>
          <a:ln>
            <a:noFill/>
          </a:ln>
          <a:extLst>
            <a:ext uri="{909E8E84-426E-40dd-AFC4-6F175D3DCCD1}"/>
            <a:ext uri="{91240B29-F687-4f45-9708-019B960494DF}"/>
          </a:extLst>
        </p:spPr>
        <p:txBody>
          <a:bodyPr>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hangingPunct="1">
              <a:defRPr/>
            </a:pPr>
            <a:r>
              <a:rPr lang="en-US" altLang="en-US" sz="7200" b="1" dirty="0">
                <a:solidFill>
                  <a:srgbClr val="FFFFFF"/>
                </a:solidFill>
                <a:latin typeface="Arial" panose="020B0604020202020204" pitchFamily="34" charset="0"/>
                <a:ea typeface="DINPro-CondBlack"/>
                <a:cs typeface="Arial" panose="020B0604020202020204" pitchFamily="34" charset="0"/>
              </a:rPr>
              <a:t> 9</a:t>
            </a:r>
          </a:p>
        </p:txBody>
      </p:sp>
      <p:sp>
        <p:nvSpPr>
          <p:cNvPr id="6" name="TextBox 18">
            <a:extLst>
              <a:ext uri="{FF2B5EF4-FFF2-40B4-BE49-F238E27FC236}">
                <a16:creationId xmlns:a16="http://schemas.microsoft.com/office/drawing/2014/main" id="{977CBBB8-E067-8940-A135-0C696569E00C}"/>
              </a:ext>
            </a:extLst>
          </p:cNvPr>
          <p:cNvSpPr txBox="1">
            <a:spLocks noChangeArrowheads="1"/>
          </p:cNvSpPr>
          <p:nvPr userDrawn="1"/>
        </p:nvSpPr>
        <p:spPr bwMode="auto">
          <a:xfrm>
            <a:off x="2471738" y="2044700"/>
            <a:ext cx="5346700" cy="1754188"/>
          </a:xfrm>
          <a:prstGeom prst="rect">
            <a:avLst/>
          </a:prstGeom>
          <a:noFill/>
          <a:ln>
            <a:noFill/>
          </a:ln>
          <a:extLst>
            <a:ext uri="{909E8E84-426E-40dd-AFC4-6F175D3DCCD1}"/>
            <a:ext uri="{91240B29-F687-4f45-9708-019B960494DF}"/>
          </a:extLst>
        </p:spPr>
        <p:txBody>
          <a:bodyPr>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hangingPunct="1">
              <a:spcBef>
                <a:spcPct val="50000"/>
              </a:spcBef>
              <a:defRPr/>
            </a:pPr>
            <a:r>
              <a:rPr lang="en-IN" sz="5400" b="1" dirty="0">
                <a:solidFill>
                  <a:srgbClr val="FFFFFF"/>
                </a:solidFill>
                <a:latin typeface="Arial" panose="020B0604020202020204" pitchFamily="34" charset="0"/>
              </a:rPr>
              <a:t>Campaigns and</a:t>
            </a:r>
            <a:br>
              <a:rPr lang="en-IN" sz="5400" b="1" dirty="0">
                <a:solidFill>
                  <a:srgbClr val="FFFFFF"/>
                </a:solidFill>
                <a:latin typeface="Arial" panose="020B0604020202020204" pitchFamily="34" charset="0"/>
              </a:rPr>
            </a:br>
            <a:r>
              <a:rPr lang="en-IN" sz="5400" b="1" dirty="0">
                <a:solidFill>
                  <a:srgbClr val="FFFFFF"/>
                </a:solidFill>
                <a:latin typeface="Arial" panose="020B0604020202020204" pitchFamily="34" charset="0"/>
              </a:rPr>
              <a:t>Elections</a:t>
            </a:r>
          </a:p>
        </p:txBody>
      </p:sp>
      <p:sp>
        <p:nvSpPr>
          <p:cNvPr id="7" name="Footer Placeholder 1">
            <a:extLst>
              <a:ext uri="{FF2B5EF4-FFF2-40B4-BE49-F238E27FC236}">
                <a16:creationId xmlns:a16="http://schemas.microsoft.com/office/drawing/2014/main" id="{5C07E395-62C1-DE4A-A232-B852683EC6B2}"/>
              </a:ext>
            </a:extLst>
          </p:cNvPr>
          <p:cNvSpPr>
            <a:spLocks noGrp="1"/>
          </p:cNvSpPr>
          <p:nvPr userDrawn="1"/>
        </p:nvSpPr>
        <p:spPr>
          <a:xfrm>
            <a:off x="444500" y="6361113"/>
            <a:ext cx="8310563" cy="414337"/>
          </a:xfrm>
          <a:prstGeom prst="rect">
            <a:avLst/>
          </a:prstGeom>
        </p:spPr>
        <p:txBody>
          <a:bodyPr anchor="b"/>
          <a:lstStyle>
            <a:defPPr>
              <a:defRPr lang="en-US"/>
            </a:defPPr>
            <a:lvl1pPr algn="ctr" defTabSz="457200"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700" dirty="0">
                <a:solidFill>
                  <a:prstClr val="white"/>
                </a:solidFill>
                <a:latin typeface="Arial Narrow" panose="020B0606020202030204" pitchFamily="34" charset="0"/>
              </a:rPr>
              <a:t>Copyright ©2018 </a:t>
            </a:r>
            <a:r>
              <a:rPr lang="en-US" sz="700" dirty="0" err="1">
                <a:solidFill>
                  <a:prstClr val="white"/>
                </a:solidFill>
                <a:latin typeface="Arial Narrow" panose="020B0606020202030204" pitchFamily="34" charset="0"/>
              </a:rPr>
              <a:t>Cengage</a:t>
            </a:r>
            <a:r>
              <a:rPr lang="en-US" sz="700" dirty="0">
                <a:solidFill>
                  <a:prstClr val="white"/>
                </a:solidFill>
                <a:latin typeface="Arial Narrow" panose="020B0606020202030204" pitchFamily="34" charset="0"/>
              </a:rPr>
              <a:t> Learning. All Rights Reserved. May not be scanned, copied or duplicated, or posted to a publicly accessible website, in whole or in part. </a:t>
            </a:r>
          </a:p>
        </p:txBody>
      </p:sp>
      <p:cxnSp>
        <p:nvCxnSpPr>
          <p:cNvPr id="8" name="Straight Connector 7">
            <a:extLst>
              <a:ext uri="{FF2B5EF4-FFF2-40B4-BE49-F238E27FC236}">
                <a16:creationId xmlns:a16="http://schemas.microsoft.com/office/drawing/2014/main" id="{9DA7BBFA-05C4-EB41-A2DB-8E71340A60EC}"/>
              </a:ext>
            </a:extLst>
          </p:cNvPr>
          <p:cNvCxnSpPr/>
          <p:nvPr userDrawn="1"/>
        </p:nvCxnSpPr>
        <p:spPr>
          <a:xfrm>
            <a:off x="2208213" y="2066925"/>
            <a:ext cx="0" cy="22510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028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D75BC4-31DA-F848-B311-540058212B06}"/>
              </a:ext>
            </a:extLst>
          </p:cNvPr>
          <p:cNvSpPr/>
          <p:nvPr userDrawn="1"/>
        </p:nvSpPr>
        <p:spPr>
          <a:xfrm>
            <a:off x="5021263" y="-3175"/>
            <a:ext cx="4122737" cy="1470025"/>
          </a:xfrm>
          <a:prstGeom prst="rect">
            <a:avLst/>
          </a:prstGeom>
          <a:solidFill>
            <a:srgbClr val="B0002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3" name="Rectangle 2">
            <a:extLst>
              <a:ext uri="{FF2B5EF4-FFF2-40B4-BE49-F238E27FC236}">
                <a16:creationId xmlns:a16="http://schemas.microsoft.com/office/drawing/2014/main" id="{E12ECA8E-8590-6641-8EAE-4E1F82CFABF9}"/>
              </a:ext>
            </a:extLst>
          </p:cNvPr>
          <p:cNvSpPr/>
          <p:nvPr userDrawn="1"/>
        </p:nvSpPr>
        <p:spPr>
          <a:xfrm>
            <a:off x="5021263" y="6176963"/>
            <a:ext cx="4122737" cy="681037"/>
          </a:xfrm>
          <a:prstGeom prst="rect">
            <a:avLst/>
          </a:prstGeom>
          <a:solidFill>
            <a:srgbClr val="B0002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4" name="Picture 8">
            <a:extLst>
              <a:ext uri="{FF2B5EF4-FFF2-40B4-BE49-F238E27FC236}">
                <a16:creationId xmlns:a16="http://schemas.microsoft.com/office/drawing/2014/main" id="{1990FD3B-95C3-AC4C-A8B6-5CA05CFE02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2832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7083711-CC0E-4446-B498-0C2E9B8A97A3}"/>
              </a:ext>
            </a:extLst>
          </p:cNvPr>
          <p:cNvSpPr txBox="1">
            <a:spLocks noChangeArrowheads="1"/>
          </p:cNvSpPr>
          <p:nvPr userDrawn="1"/>
        </p:nvSpPr>
        <p:spPr bwMode="auto">
          <a:xfrm>
            <a:off x="7632700" y="131763"/>
            <a:ext cx="1328738" cy="120015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dirty="0">
                <a:solidFill>
                  <a:srgbClr val="FFFFFF"/>
                </a:solidFill>
                <a:latin typeface="DINPro-CondBlack"/>
                <a:ea typeface="DINPro-CondBlack"/>
                <a:cs typeface="DINPro-CondBlack"/>
              </a:rPr>
              <a:t> </a:t>
            </a:r>
            <a:r>
              <a:rPr lang="en-US" altLang="en-US" sz="7200" b="1" dirty="0">
                <a:solidFill>
                  <a:srgbClr val="FFFFFF"/>
                </a:solidFill>
                <a:latin typeface="Arial" panose="020B0604020202020204" pitchFamily="34" charset="0"/>
                <a:ea typeface="DINPro-CondBlack"/>
                <a:cs typeface="Arial" panose="020B0604020202020204" pitchFamily="34" charset="0"/>
              </a:rPr>
              <a:t>9</a:t>
            </a:r>
          </a:p>
        </p:txBody>
      </p:sp>
      <p:sp>
        <p:nvSpPr>
          <p:cNvPr id="6" name="TextBox 5">
            <a:extLst>
              <a:ext uri="{FF2B5EF4-FFF2-40B4-BE49-F238E27FC236}">
                <a16:creationId xmlns:a16="http://schemas.microsoft.com/office/drawing/2014/main" id="{9EE300B5-EF61-C846-A86B-34EC39DDD032}"/>
              </a:ext>
            </a:extLst>
          </p:cNvPr>
          <p:cNvSpPr txBox="1">
            <a:spLocks noChangeArrowheads="1"/>
          </p:cNvSpPr>
          <p:nvPr userDrawn="1"/>
        </p:nvSpPr>
        <p:spPr bwMode="auto">
          <a:xfrm>
            <a:off x="5329238" y="2076450"/>
            <a:ext cx="3814762" cy="1322388"/>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spcBef>
                <a:spcPct val="50000"/>
              </a:spcBef>
              <a:defRPr/>
            </a:pPr>
            <a:r>
              <a:rPr lang="en-IN" sz="4000" b="1" dirty="0">
                <a:solidFill>
                  <a:srgbClr val="B00027"/>
                </a:solidFill>
                <a:latin typeface="Arial" panose="020B0604020202020204" pitchFamily="34" charset="0"/>
              </a:rPr>
              <a:t>Campaigns and Elections</a:t>
            </a:r>
          </a:p>
        </p:txBody>
      </p:sp>
      <p:sp>
        <p:nvSpPr>
          <p:cNvPr id="7" name="Rectangle 6">
            <a:extLst>
              <a:ext uri="{FF2B5EF4-FFF2-40B4-BE49-F238E27FC236}">
                <a16:creationId xmlns:a16="http://schemas.microsoft.com/office/drawing/2014/main" id="{DD049C5A-A68F-AA4D-BD44-665CA64A4379}"/>
              </a:ext>
            </a:extLst>
          </p:cNvPr>
          <p:cNvSpPr/>
          <p:nvPr userDrawn="1"/>
        </p:nvSpPr>
        <p:spPr>
          <a:xfrm>
            <a:off x="2006600" y="6548438"/>
            <a:ext cx="2062163" cy="157162"/>
          </a:xfrm>
          <a:prstGeom prst="rect">
            <a:avLst/>
          </a:prstGeom>
          <a:solidFill>
            <a:srgbClr val="3D63A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8" name="Footer Placeholder 1">
            <a:extLst>
              <a:ext uri="{FF2B5EF4-FFF2-40B4-BE49-F238E27FC236}">
                <a16:creationId xmlns:a16="http://schemas.microsoft.com/office/drawing/2014/main" id="{E05A33CE-0BD9-E24B-AD66-8ECC4EAF0D70}"/>
              </a:ext>
            </a:extLst>
          </p:cNvPr>
          <p:cNvSpPr>
            <a:spLocks noGrp="1"/>
          </p:cNvSpPr>
          <p:nvPr>
            <p:ph type="ftr" sz="quarter" idx="10"/>
          </p:nvPr>
        </p:nvSpPr>
        <p:spPr>
          <a:xfrm>
            <a:off x="5283200" y="6440488"/>
            <a:ext cx="3433763" cy="422275"/>
          </a:xfrm>
        </p:spPr>
        <p:txBody>
          <a:bodyPr anchor="b"/>
          <a:lstStyle>
            <a:lvl1pPr algn="ctr">
              <a:defRPr sz="700" kern="700" spc="50">
                <a:solidFill>
                  <a:prstClr val="white"/>
                </a:solidFill>
                <a:latin typeface="Arial Narrow"/>
                <a:ea typeface="+mn-ea"/>
                <a:cs typeface="Arial Narrow"/>
              </a:defRPr>
            </a:lvl1pPr>
          </a:lstStyle>
          <a:p>
            <a:pPr>
              <a:defRPr/>
            </a:pPr>
            <a:r>
              <a:rPr lang="en-US"/>
              <a:t>Copyright ©2018 </a:t>
            </a:r>
            <a:r>
              <a:rPr lang="en-US" err="1"/>
              <a:t>Cengage</a:t>
            </a:r>
            <a:r>
              <a:rPr lang="en-US"/>
              <a:t>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9828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23C634A-DE8D-A74A-B12D-DF3A08412D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a:extLst>
              <a:ext uri="{FF2B5EF4-FFF2-40B4-BE49-F238E27FC236}">
                <a16:creationId xmlns:a16="http://schemas.microsoft.com/office/drawing/2014/main" id="{B5F730CC-0DCA-A64B-91CE-F6ED41F3DD9B}"/>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9718199A-BA53-EE4B-B654-8E1077F8B854}"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6" name="Slide Number Placeholder 2">
            <a:extLst>
              <a:ext uri="{FF2B5EF4-FFF2-40B4-BE49-F238E27FC236}">
                <a16:creationId xmlns:a16="http://schemas.microsoft.com/office/drawing/2014/main" id="{E7459D7A-22AD-6546-B320-DB4B7B166C34}"/>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7" name="Footer Placeholder 1">
            <a:extLst>
              <a:ext uri="{FF2B5EF4-FFF2-40B4-BE49-F238E27FC236}">
                <a16:creationId xmlns:a16="http://schemas.microsoft.com/office/drawing/2014/main" id="{4621A66D-588E-A44D-A935-35BF05733F98}"/>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400"/>
            </a:lvl3pPr>
            <a:lvl4pPr marL="1234440" indent="-228600">
              <a:lnSpc>
                <a:spcPct val="90000"/>
              </a:lnSpc>
              <a:buFont typeface="Arial"/>
              <a:buChar char="▸"/>
              <a:defRPr sz="2400" i="1"/>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8BC3182A-6CC6-9E4F-AD86-998608D98E42}"/>
              </a:ext>
            </a:extLst>
          </p:cNvPr>
          <p:cNvSpPr>
            <a:spLocks noGrp="1"/>
          </p:cNvSpPr>
          <p:nvPr>
            <p:ph type="dt" sz="half" idx="10"/>
          </p:nvPr>
        </p:nvSpPr>
        <p:spPr/>
        <p:txBody>
          <a:bodyPr/>
          <a:lstStyle>
            <a:lvl1pPr>
              <a:defRPr>
                <a:ea typeface="+mn-ea"/>
              </a:defRPr>
            </a:lvl1pPr>
          </a:lstStyle>
          <a:p>
            <a:pPr>
              <a:defRPr/>
            </a:pPr>
            <a:fld id="{DA35FA76-4BA1-D04E-92E7-292CD43200AA}" type="datetimeFigureOut">
              <a:rPr lang="en-US"/>
              <a:pPr>
                <a:defRPr/>
              </a:pPr>
              <a:t>1/22/20</a:t>
            </a:fld>
            <a:endParaRPr lang="en-US"/>
          </a:p>
        </p:txBody>
      </p:sp>
      <p:sp>
        <p:nvSpPr>
          <p:cNvPr id="9" name="Footer Placeholder 4">
            <a:extLst>
              <a:ext uri="{FF2B5EF4-FFF2-40B4-BE49-F238E27FC236}">
                <a16:creationId xmlns:a16="http://schemas.microsoft.com/office/drawing/2014/main" id="{BB638D6F-8FB1-7E43-A162-572CC4CBDEB6}"/>
              </a:ext>
            </a:extLst>
          </p:cNvPr>
          <p:cNvSpPr>
            <a:spLocks noGrp="1"/>
          </p:cNvSpPr>
          <p:nvPr>
            <p:ph type="ftr" sz="quarter" idx="11"/>
          </p:nvPr>
        </p:nvSpPr>
        <p:spPr/>
        <p:txBody>
          <a:bodyPr/>
          <a:lstStyle>
            <a:lvl1pPr>
              <a:defRPr>
                <a:ea typeface="+mn-ea"/>
              </a:defRPr>
            </a:lvl1pPr>
          </a:lstStyle>
          <a:p>
            <a:pPr>
              <a:defRPr/>
            </a:pPr>
            <a:endParaRPr lang="en-US"/>
          </a:p>
        </p:txBody>
      </p:sp>
      <p:sp>
        <p:nvSpPr>
          <p:cNvPr id="10" name="Slide Number Placeholder 5">
            <a:extLst>
              <a:ext uri="{FF2B5EF4-FFF2-40B4-BE49-F238E27FC236}">
                <a16:creationId xmlns:a16="http://schemas.microsoft.com/office/drawing/2014/main" id="{B0ECC6A2-2B2D-C240-B66E-C992A7DF72F2}"/>
              </a:ext>
            </a:extLst>
          </p:cNvPr>
          <p:cNvSpPr>
            <a:spLocks noGrp="1"/>
          </p:cNvSpPr>
          <p:nvPr>
            <p:ph type="sldNum" sz="quarter" idx="12"/>
          </p:nvPr>
        </p:nvSpPr>
        <p:spPr/>
        <p:txBody>
          <a:bodyPr/>
          <a:lstStyle>
            <a:lvl1pPr>
              <a:defRPr/>
            </a:lvl1pPr>
          </a:lstStyle>
          <a:p>
            <a:pPr>
              <a:defRPr/>
            </a:pPr>
            <a:fld id="{877A1B91-E57E-A249-A961-575EA2A604D4}" type="slidenum">
              <a:rPr lang="en-US" altLang="en-US"/>
              <a:pPr>
                <a:defRPr/>
              </a:pPr>
              <a:t>‹#›</a:t>
            </a:fld>
            <a:endParaRPr lang="en-US" altLang="en-US"/>
          </a:p>
        </p:txBody>
      </p:sp>
    </p:spTree>
    <p:extLst>
      <p:ext uri="{BB962C8B-B14F-4D97-AF65-F5344CB8AC3E}">
        <p14:creationId xmlns:p14="http://schemas.microsoft.com/office/powerpoint/2010/main" val="3000158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00A33E5-68F3-394E-BF67-46BAF3F83B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0" y="-142875"/>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a:extLst>
              <a:ext uri="{FF2B5EF4-FFF2-40B4-BE49-F238E27FC236}">
                <a16:creationId xmlns:a16="http://schemas.microsoft.com/office/drawing/2014/main" id="{883E8175-04AD-5943-A650-10F01411E360}"/>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E7489C9F-30F4-964C-8385-A97087ACE6E0}"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6" name="Footer Placeholder 1">
            <a:extLst>
              <a:ext uri="{FF2B5EF4-FFF2-40B4-BE49-F238E27FC236}">
                <a16:creationId xmlns:a16="http://schemas.microsoft.com/office/drawing/2014/main" id="{46B6C072-945F-1045-907F-BC3D0C7F89A9}"/>
              </a:ext>
            </a:extLst>
          </p:cNvPr>
          <p:cNvSpPr txBox="1">
            <a:spLocks/>
          </p:cNvSpPr>
          <p:nvPr userDrawn="1"/>
        </p:nvSpPr>
        <p:spPr>
          <a:xfrm>
            <a:off x="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tint val="75000"/>
                  </a:prstClr>
                </a:solidFill>
                <a:latin typeface="Arial Narrow"/>
                <a:cs typeface="Arial Narrow"/>
              </a:rPr>
              <a:t>Copyright ©2018 Cengage Learning. All Rights Reserved. May not be scanned, copied or duplicated, or posted to a publicly accessible website, in whole or in part. </a:t>
            </a:r>
          </a:p>
        </p:txBody>
      </p:sp>
      <p:sp>
        <p:nvSpPr>
          <p:cNvPr id="7" name="Slide Number Placeholder 2">
            <a:extLst>
              <a:ext uri="{FF2B5EF4-FFF2-40B4-BE49-F238E27FC236}">
                <a16:creationId xmlns:a16="http://schemas.microsoft.com/office/drawing/2014/main" id="{1811D071-B64F-A042-A2CA-031EAC8B67FF}"/>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400"/>
            </a:lvl3pPr>
            <a:lvl4pPr marL="1234440" indent="-228600">
              <a:lnSpc>
                <a:spcPct val="90000"/>
              </a:lnSpc>
              <a:buFont typeface="Arial"/>
              <a:buChar char="▸"/>
              <a:defRPr sz="2400" i="1"/>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34A0FC73-6596-D245-8910-3643B70398C9}"/>
              </a:ext>
            </a:extLst>
          </p:cNvPr>
          <p:cNvSpPr>
            <a:spLocks noGrp="1"/>
          </p:cNvSpPr>
          <p:nvPr>
            <p:ph type="dt" sz="half" idx="10"/>
          </p:nvPr>
        </p:nvSpPr>
        <p:spPr/>
        <p:txBody>
          <a:bodyPr/>
          <a:lstStyle>
            <a:lvl1pPr>
              <a:defRPr>
                <a:ea typeface="+mn-ea"/>
              </a:defRPr>
            </a:lvl1pPr>
          </a:lstStyle>
          <a:p>
            <a:pPr>
              <a:defRPr/>
            </a:pPr>
            <a:fld id="{AAF72675-B82A-DC4A-8FEF-83CA411D5C41}" type="datetimeFigureOut">
              <a:rPr lang="en-US"/>
              <a:pPr>
                <a:defRPr/>
              </a:pPr>
              <a:t>1/22/20</a:t>
            </a:fld>
            <a:endParaRPr lang="en-US"/>
          </a:p>
        </p:txBody>
      </p:sp>
      <p:sp>
        <p:nvSpPr>
          <p:cNvPr id="9" name="Footer Placeholder 4">
            <a:extLst>
              <a:ext uri="{FF2B5EF4-FFF2-40B4-BE49-F238E27FC236}">
                <a16:creationId xmlns:a16="http://schemas.microsoft.com/office/drawing/2014/main" id="{C42C1012-9EA0-A44B-8499-277C49DC3EF0}"/>
              </a:ext>
            </a:extLst>
          </p:cNvPr>
          <p:cNvSpPr>
            <a:spLocks noGrp="1"/>
          </p:cNvSpPr>
          <p:nvPr>
            <p:ph type="ftr" sz="quarter" idx="11"/>
          </p:nvPr>
        </p:nvSpPr>
        <p:spPr/>
        <p:txBody>
          <a:bodyPr/>
          <a:lstStyle>
            <a:lvl1pPr>
              <a:defRPr>
                <a:ea typeface="+mn-ea"/>
              </a:defRPr>
            </a:lvl1pPr>
          </a:lstStyle>
          <a:p>
            <a:pPr>
              <a:defRPr/>
            </a:pPr>
            <a:endParaRPr lang="en-US"/>
          </a:p>
        </p:txBody>
      </p:sp>
      <p:sp>
        <p:nvSpPr>
          <p:cNvPr id="10" name="Slide Number Placeholder 5">
            <a:extLst>
              <a:ext uri="{FF2B5EF4-FFF2-40B4-BE49-F238E27FC236}">
                <a16:creationId xmlns:a16="http://schemas.microsoft.com/office/drawing/2014/main" id="{FF38C2FF-4D5D-CF42-9904-F37A11A41E53}"/>
              </a:ext>
            </a:extLst>
          </p:cNvPr>
          <p:cNvSpPr>
            <a:spLocks noGrp="1"/>
          </p:cNvSpPr>
          <p:nvPr>
            <p:ph type="sldNum" sz="quarter" idx="12"/>
          </p:nvPr>
        </p:nvSpPr>
        <p:spPr/>
        <p:txBody>
          <a:bodyPr/>
          <a:lstStyle>
            <a:lvl1pPr>
              <a:defRPr/>
            </a:lvl1pPr>
          </a:lstStyle>
          <a:p>
            <a:pPr>
              <a:defRPr/>
            </a:pPr>
            <a:fld id="{D312F1EB-CC41-B744-8785-6344562B646A}" type="slidenum">
              <a:rPr lang="en-US" altLang="en-US"/>
              <a:pPr>
                <a:defRPr/>
              </a:pPr>
              <a:t>‹#›</a:t>
            </a:fld>
            <a:endParaRPr lang="en-US" altLang="en-US"/>
          </a:p>
        </p:txBody>
      </p:sp>
    </p:spTree>
    <p:extLst>
      <p:ext uri="{BB962C8B-B14F-4D97-AF65-F5344CB8AC3E}">
        <p14:creationId xmlns:p14="http://schemas.microsoft.com/office/powerpoint/2010/main" val="2234878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7A8752B-1DEF-164B-B544-7008C05430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a:extLst>
              <a:ext uri="{FF2B5EF4-FFF2-40B4-BE49-F238E27FC236}">
                <a16:creationId xmlns:a16="http://schemas.microsoft.com/office/drawing/2014/main" id="{E02F6B1A-FA53-FB40-9ABF-5C429C0E5704}"/>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90671159-AB77-8B45-BAAB-1CACD1ADA040}"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6" name="Footer Placeholder 1">
            <a:extLst>
              <a:ext uri="{FF2B5EF4-FFF2-40B4-BE49-F238E27FC236}">
                <a16:creationId xmlns:a16="http://schemas.microsoft.com/office/drawing/2014/main" id="{01067B9B-4F0B-6D40-A35B-F3425D3B328F}"/>
              </a:ext>
            </a:extLst>
          </p:cNvPr>
          <p:cNvSpPr txBox="1">
            <a:spLocks/>
          </p:cNvSpPr>
          <p:nvPr userDrawn="1"/>
        </p:nvSpPr>
        <p:spPr>
          <a:xfrm>
            <a:off x="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tint val="75000"/>
                  </a:prstClr>
                </a:solidFill>
                <a:latin typeface="Arial Narrow"/>
                <a:cs typeface="Arial Narrow"/>
              </a:rPr>
              <a:t>Copyright ©2018 Cengage Learning. All Rights Reserved. May not be scanned, copied or duplicated, or posted to a publicly accessible website, in whole or in part. </a:t>
            </a:r>
          </a:p>
        </p:txBody>
      </p:sp>
      <p:sp>
        <p:nvSpPr>
          <p:cNvPr id="7" name="Slide Number Placeholder 2">
            <a:extLst>
              <a:ext uri="{FF2B5EF4-FFF2-40B4-BE49-F238E27FC236}">
                <a16:creationId xmlns:a16="http://schemas.microsoft.com/office/drawing/2014/main" id="{AA8703DC-5CE7-DE4A-B4A5-4C373ABDDC25}"/>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2" name="Title 1"/>
          <p:cNvSpPr>
            <a:spLocks noGrp="1"/>
          </p:cNvSpPr>
          <p:nvPr>
            <p:ph type="title"/>
          </p:nvPr>
        </p:nvSpPr>
        <p:spPr>
          <a:xfrm>
            <a:off x="525763" y="106763"/>
            <a:ext cx="8480213" cy="1143000"/>
          </a:xfrm>
        </p:spPr>
        <p:txBody>
          <a:bodyPr>
            <a:normAutofit/>
          </a:bodyPr>
          <a:lstStyle>
            <a:lvl1pPr algn="l">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12" name="Content Placeholder 2"/>
          <p:cNvSpPr>
            <a:spLocks noGrp="1"/>
          </p:cNvSpPr>
          <p:nvPr>
            <p:ph idx="13"/>
          </p:nvPr>
        </p:nvSpPr>
        <p:spPr>
          <a:xfrm>
            <a:off x="2113472" y="2139351"/>
            <a:ext cx="5029200" cy="3440659"/>
          </a:xfrm>
        </p:spPr>
        <p:txBody>
          <a:bodyPr/>
          <a:lstStyle>
            <a:lvl1pPr marL="342900" indent="-342900">
              <a:lnSpc>
                <a:spcPct val="90000"/>
              </a:lnSpc>
              <a:buClr>
                <a:srgbClr val="B00027"/>
              </a:buClr>
              <a:buFont typeface="Lucida Grande"/>
              <a:buChar char="•"/>
              <a:defRPr sz="2400">
                <a:solidFill>
                  <a:schemeClr val="bg1"/>
                </a:solidFill>
              </a:defRPr>
            </a:lvl1pPr>
            <a:lvl2pPr marL="640080" indent="-274320">
              <a:lnSpc>
                <a:spcPct val="90000"/>
              </a:lnSpc>
              <a:buClr>
                <a:srgbClr val="B00027"/>
              </a:buClr>
              <a:buFont typeface="Arial"/>
              <a:buChar char="•"/>
              <a:defRPr sz="2000" b="0" i="1">
                <a:solidFill>
                  <a:schemeClr val="bg1"/>
                </a:solidFill>
              </a:defRPr>
            </a:lvl2pPr>
            <a:lvl3pPr marL="960120" indent="-320040">
              <a:lnSpc>
                <a:spcPct val="90000"/>
              </a:lnSpc>
              <a:buClr>
                <a:srgbClr val="B00027"/>
              </a:buClr>
              <a:buSzPct val="100000"/>
              <a:buFont typeface="Lucida Grande"/>
              <a:buChar char="-"/>
              <a:defRPr sz="2400"/>
            </a:lvl3pPr>
            <a:lvl4pPr marL="1234440" indent="-228600">
              <a:lnSpc>
                <a:spcPct val="90000"/>
              </a:lnSpc>
              <a:buFont typeface="Arial"/>
              <a:buChar char="▸"/>
              <a:defRPr sz="2400" i="1"/>
            </a:lvl4pPr>
            <a:lvl5pPr marL="1508760" indent="-228600">
              <a:defRPr/>
            </a:lvl5pPr>
          </a:lstStyle>
          <a:p>
            <a:pPr lvl="0"/>
            <a:r>
              <a:rPr lang="en-US" dirty="0"/>
              <a:t>Click to edit Master text styles</a:t>
            </a:r>
          </a:p>
          <a:p>
            <a:pPr lvl="1"/>
            <a:r>
              <a:rPr lang="en-US" dirty="0"/>
              <a:t>Second level</a:t>
            </a:r>
          </a:p>
        </p:txBody>
      </p:sp>
      <p:sp>
        <p:nvSpPr>
          <p:cNvPr id="8" name="Date Placeholder 3">
            <a:extLst>
              <a:ext uri="{FF2B5EF4-FFF2-40B4-BE49-F238E27FC236}">
                <a16:creationId xmlns:a16="http://schemas.microsoft.com/office/drawing/2014/main" id="{1079759C-0815-7D49-A963-C1F04A1BBF11}"/>
              </a:ext>
            </a:extLst>
          </p:cNvPr>
          <p:cNvSpPr>
            <a:spLocks noGrp="1"/>
          </p:cNvSpPr>
          <p:nvPr>
            <p:ph type="dt" sz="half" idx="14"/>
          </p:nvPr>
        </p:nvSpPr>
        <p:spPr/>
        <p:txBody>
          <a:bodyPr/>
          <a:lstStyle>
            <a:lvl1pPr>
              <a:defRPr>
                <a:ea typeface="+mn-ea"/>
              </a:defRPr>
            </a:lvl1pPr>
          </a:lstStyle>
          <a:p>
            <a:pPr>
              <a:defRPr/>
            </a:pPr>
            <a:fld id="{67951E6C-5489-124C-BF78-26AE61F6E9C4}" type="datetimeFigureOut">
              <a:rPr lang="en-US"/>
              <a:pPr>
                <a:defRPr/>
              </a:pPr>
              <a:t>1/22/20</a:t>
            </a:fld>
            <a:endParaRPr lang="en-US"/>
          </a:p>
        </p:txBody>
      </p:sp>
      <p:sp>
        <p:nvSpPr>
          <p:cNvPr id="9" name="Footer Placeholder 4">
            <a:extLst>
              <a:ext uri="{FF2B5EF4-FFF2-40B4-BE49-F238E27FC236}">
                <a16:creationId xmlns:a16="http://schemas.microsoft.com/office/drawing/2014/main" id="{28EAF701-83D4-4C4C-A171-F46F6050375A}"/>
              </a:ext>
            </a:extLst>
          </p:cNvPr>
          <p:cNvSpPr>
            <a:spLocks noGrp="1"/>
          </p:cNvSpPr>
          <p:nvPr>
            <p:ph type="ftr" sz="quarter" idx="15"/>
          </p:nvPr>
        </p:nvSpPr>
        <p:spPr/>
        <p:txBody>
          <a:bodyPr/>
          <a:lstStyle>
            <a:lvl1pPr>
              <a:defRPr>
                <a:ea typeface="+mn-ea"/>
              </a:defRPr>
            </a:lvl1pPr>
          </a:lstStyle>
          <a:p>
            <a:pPr>
              <a:defRPr/>
            </a:pPr>
            <a:endParaRPr lang="en-US"/>
          </a:p>
        </p:txBody>
      </p:sp>
      <p:sp>
        <p:nvSpPr>
          <p:cNvPr id="10" name="Slide Number Placeholder 5">
            <a:extLst>
              <a:ext uri="{FF2B5EF4-FFF2-40B4-BE49-F238E27FC236}">
                <a16:creationId xmlns:a16="http://schemas.microsoft.com/office/drawing/2014/main" id="{D908FD2E-BB6D-4A48-AD3D-B3CAA83A16A0}"/>
              </a:ext>
            </a:extLst>
          </p:cNvPr>
          <p:cNvSpPr>
            <a:spLocks noGrp="1"/>
          </p:cNvSpPr>
          <p:nvPr>
            <p:ph type="sldNum" sz="quarter" idx="16"/>
          </p:nvPr>
        </p:nvSpPr>
        <p:spPr/>
        <p:txBody>
          <a:bodyPr/>
          <a:lstStyle>
            <a:lvl1pPr>
              <a:defRPr/>
            </a:lvl1pPr>
          </a:lstStyle>
          <a:p>
            <a:pPr>
              <a:defRPr/>
            </a:pPr>
            <a:fld id="{8EB8270D-D2C9-444E-AB9E-1E91AD7CAC74}" type="slidenum">
              <a:rPr lang="en-US" altLang="en-US"/>
              <a:pPr>
                <a:defRPr/>
              </a:pPr>
              <a:t>‹#›</a:t>
            </a:fld>
            <a:endParaRPr lang="en-US" altLang="en-US"/>
          </a:p>
        </p:txBody>
      </p:sp>
    </p:spTree>
    <p:extLst>
      <p:ext uri="{BB962C8B-B14F-4D97-AF65-F5344CB8AC3E}">
        <p14:creationId xmlns:p14="http://schemas.microsoft.com/office/powerpoint/2010/main" val="2458571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589D3E-5CDF-BA41-B396-5F5F4E349A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a:extLst>
              <a:ext uri="{FF2B5EF4-FFF2-40B4-BE49-F238E27FC236}">
                <a16:creationId xmlns:a16="http://schemas.microsoft.com/office/drawing/2014/main" id="{9522C796-9834-D34B-98AF-AE587C633CD5}"/>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76719686-5506-A342-96A4-92F8E183095A}"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6" name="Footer Placeholder 1">
            <a:extLst>
              <a:ext uri="{FF2B5EF4-FFF2-40B4-BE49-F238E27FC236}">
                <a16:creationId xmlns:a16="http://schemas.microsoft.com/office/drawing/2014/main" id="{DF7EB4BE-3856-FF4D-B07F-B135B3C4D195}"/>
              </a:ext>
            </a:extLst>
          </p:cNvPr>
          <p:cNvSpPr txBox="1">
            <a:spLocks/>
          </p:cNvSpPr>
          <p:nvPr userDrawn="1"/>
        </p:nvSpPr>
        <p:spPr>
          <a:xfrm>
            <a:off x="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tint val="75000"/>
                  </a:prstClr>
                </a:solidFill>
                <a:latin typeface="Arial Narrow"/>
                <a:cs typeface="Arial Narrow"/>
              </a:rPr>
              <a:t>Copyright ©2018 Cengage Learning. All Rights Reserved. May not be scanned, copied or duplicated, or posted to a publicly accessible website, in whole or in part. </a:t>
            </a:r>
          </a:p>
        </p:txBody>
      </p:sp>
      <p:sp>
        <p:nvSpPr>
          <p:cNvPr id="7" name="Slide Number Placeholder 2">
            <a:extLst>
              <a:ext uri="{FF2B5EF4-FFF2-40B4-BE49-F238E27FC236}">
                <a16:creationId xmlns:a16="http://schemas.microsoft.com/office/drawing/2014/main" id="{B5707316-5D9B-BA4B-BDE2-F624F8F2FF62}"/>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2" name="Title 1"/>
          <p:cNvSpPr>
            <a:spLocks noGrp="1"/>
          </p:cNvSpPr>
          <p:nvPr>
            <p:ph type="title"/>
          </p:nvPr>
        </p:nvSpPr>
        <p:spPr>
          <a:xfrm>
            <a:off x="525763" y="106763"/>
            <a:ext cx="8480213" cy="1143000"/>
          </a:xfrm>
        </p:spPr>
        <p:txBody>
          <a:bodyPr>
            <a:norm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Content Placeholder 2"/>
          <p:cNvSpPr>
            <a:spLocks noGrp="1"/>
          </p:cNvSpPr>
          <p:nvPr>
            <p:ph idx="13"/>
          </p:nvPr>
        </p:nvSpPr>
        <p:spPr>
          <a:xfrm>
            <a:off x="1345721" y="2139351"/>
            <a:ext cx="6581460" cy="3440659"/>
          </a:xfrm>
        </p:spPr>
        <p:txBody>
          <a:bodyPr/>
          <a:lstStyle>
            <a:lvl1pPr marL="342900" indent="-342900">
              <a:lnSpc>
                <a:spcPct val="90000"/>
              </a:lnSpc>
              <a:buClr>
                <a:schemeClr val="bg1"/>
              </a:buClr>
              <a:buFont typeface="Lucida Grande"/>
              <a:buChar char="•"/>
              <a:defRPr sz="2400">
                <a:solidFill>
                  <a:schemeClr val="bg1"/>
                </a:solidFill>
              </a:defRPr>
            </a:lvl1pPr>
            <a:lvl2pPr marL="640080" indent="-274320">
              <a:lnSpc>
                <a:spcPct val="90000"/>
              </a:lnSpc>
              <a:buClr>
                <a:schemeClr val="bg1"/>
              </a:buClr>
              <a:buFont typeface="Arial"/>
              <a:buChar char="•"/>
              <a:defRPr sz="2000" b="0" i="1">
                <a:solidFill>
                  <a:schemeClr val="bg1"/>
                </a:solidFill>
              </a:defRPr>
            </a:lvl2pPr>
            <a:lvl3pPr marL="960120" indent="-320040">
              <a:lnSpc>
                <a:spcPct val="90000"/>
              </a:lnSpc>
              <a:buClr>
                <a:srgbClr val="B00027"/>
              </a:buClr>
              <a:buSzPct val="100000"/>
              <a:buFont typeface="Lucida Grande"/>
              <a:buChar char="-"/>
              <a:defRPr sz="2400"/>
            </a:lvl3pPr>
            <a:lvl4pPr marL="1234440" indent="-228600">
              <a:lnSpc>
                <a:spcPct val="90000"/>
              </a:lnSpc>
              <a:buFont typeface="Arial"/>
              <a:buChar char="▸"/>
              <a:defRPr sz="2400" i="1"/>
            </a:lvl4pPr>
            <a:lvl5pPr marL="1508760" indent="-228600">
              <a:defRPr/>
            </a:lvl5pPr>
          </a:lstStyle>
          <a:p>
            <a:pPr lvl="0"/>
            <a:r>
              <a:rPr lang="en-US" dirty="0"/>
              <a:t>Click to edit Master text styles</a:t>
            </a:r>
          </a:p>
          <a:p>
            <a:pPr lvl="1"/>
            <a:r>
              <a:rPr lang="en-US" dirty="0"/>
              <a:t>Second level</a:t>
            </a:r>
          </a:p>
        </p:txBody>
      </p:sp>
      <p:sp>
        <p:nvSpPr>
          <p:cNvPr id="8" name="Date Placeholder 3">
            <a:extLst>
              <a:ext uri="{FF2B5EF4-FFF2-40B4-BE49-F238E27FC236}">
                <a16:creationId xmlns:a16="http://schemas.microsoft.com/office/drawing/2014/main" id="{F86968CD-174A-C641-B3C0-40D648CB353F}"/>
              </a:ext>
            </a:extLst>
          </p:cNvPr>
          <p:cNvSpPr>
            <a:spLocks noGrp="1"/>
          </p:cNvSpPr>
          <p:nvPr>
            <p:ph type="dt" sz="half" idx="14"/>
          </p:nvPr>
        </p:nvSpPr>
        <p:spPr/>
        <p:txBody>
          <a:bodyPr/>
          <a:lstStyle>
            <a:lvl1pPr>
              <a:defRPr>
                <a:ea typeface="+mn-ea"/>
              </a:defRPr>
            </a:lvl1pPr>
          </a:lstStyle>
          <a:p>
            <a:pPr>
              <a:defRPr/>
            </a:pPr>
            <a:fld id="{D57F6BA2-DB63-784F-92F8-7B5386993985}" type="datetimeFigureOut">
              <a:rPr lang="en-US"/>
              <a:pPr>
                <a:defRPr/>
              </a:pPr>
              <a:t>1/22/20</a:t>
            </a:fld>
            <a:endParaRPr lang="en-US"/>
          </a:p>
        </p:txBody>
      </p:sp>
      <p:sp>
        <p:nvSpPr>
          <p:cNvPr id="9" name="Footer Placeholder 4">
            <a:extLst>
              <a:ext uri="{FF2B5EF4-FFF2-40B4-BE49-F238E27FC236}">
                <a16:creationId xmlns:a16="http://schemas.microsoft.com/office/drawing/2014/main" id="{9BCBE548-7821-444B-9660-D879BF14909C}"/>
              </a:ext>
            </a:extLst>
          </p:cNvPr>
          <p:cNvSpPr>
            <a:spLocks noGrp="1"/>
          </p:cNvSpPr>
          <p:nvPr>
            <p:ph type="ftr" sz="quarter" idx="15"/>
          </p:nvPr>
        </p:nvSpPr>
        <p:spPr/>
        <p:txBody>
          <a:bodyPr/>
          <a:lstStyle>
            <a:lvl1pPr>
              <a:defRPr>
                <a:ea typeface="+mn-ea"/>
              </a:defRPr>
            </a:lvl1pPr>
          </a:lstStyle>
          <a:p>
            <a:pPr>
              <a:defRPr/>
            </a:pPr>
            <a:endParaRPr lang="en-US"/>
          </a:p>
        </p:txBody>
      </p:sp>
      <p:sp>
        <p:nvSpPr>
          <p:cNvPr id="10" name="Slide Number Placeholder 5">
            <a:extLst>
              <a:ext uri="{FF2B5EF4-FFF2-40B4-BE49-F238E27FC236}">
                <a16:creationId xmlns:a16="http://schemas.microsoft.com/office/drawing/2014/main" id="{BC12FB26-221C-B645-9E45-03C8942DAC9B}"/>
              </a:ext>
            </a:extLst>
          </p:cNvPr>
          <p:cNvSpPr>
            <a:spLocks noGrp="1"/>
          </p:cNvSpPr>
          <p:nvPr>
            <p:ph type="sldNum" sz="quarter" idx="16"/>
          </p:nvPr>
        </p:nvSpPr>
        <p:spPr/>
        <p:txBody>
          <a:bodyPr/>
          <a:lstStyle>
            <a:lvl1pPr>
              <a:defRPr/>
            </a:lvl1pPr>
          </a:lstStyle>
          <a:p>
            <a:pPr>
              <a:defRPr/>
            </a:pPr>
            <a:fld id="{4F9963B4-C47C-7342-8CEC-D77253C6E6C8}" type="slidenum">
              <a:rPr lang="en-US" altLang="en-US"/>
              <a:pPr>
                <a:defRPr/>
              </a:pPr>
              <a:t>‹#›</a:t>
            </a:fld>
            <a:endParaRPr lang="en-US" altLang="en-US"/>
          </a:p>
        </p:txBody>
      </p:sp>
    </p:spTree>
    <p:extLst>
      <p:ext uri="{BB962C8B-B14F-4D97-AF65-F5344CB8AC3E}">
        <p14:creationId xmlns:p14="http://schemas.microsoft.com/office/powerpoint/2010/main" val="3650982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E51CBBA-8C7F-E343-A28E-FA49379520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a:extLst>
              <a:ext uri="{FF2B5EF4-FFF2-40B4-BE49-F238E27FC236}">
                <a16:creationId xmlns:a16="http://schemas.microsoft.com/office/drawing/2014/main" id="{AF91D799-DB3A-D348-BDCE-57B1499D298A}"/>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D184C095-BBE3-584C-B82C-9E609DD6B4A0}"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7" name="Footer Placeholder 1">
            <a:extLst>
              <a:ext uri="{FF2B5EF4-FFF2-40B4-BE49-F238E27FC236}">
                <a16:creationId xmlns:a16="http://schemas.microsoft.com/office/drawing/2014/main" id="{3C88CBE7-A347-E944-881F-46085666572A}"/>
              </a:ext>
            </a:extLst>
          </p:cNvPr>
          <p:cNvSpPr txBox="1">
            <a:spLocks/>
          </p:cNvSpPr>
          <p:nvPr userDrawn="1"/>
        </p:nvSpPr>
        <p:spPr>
          <a:xfrm>
            <a:off x="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tint val="75000"/>
                  </a:prstClr>
                </a:solidFill>
                <a:latin typeface="Arial Narrow"/>
                <a:cs typeface="Arial Narrow"/>
              </a:rPr>
              <a:t>Copyright ©2018 Cengage Learning. All Rights Reserved. May not be scanned, copied or duplicated, or posted to a publicly accessible website, in whole or in part. </a:t>
            </a:r>
          </a:p>
        </p:txBody>
      </p:sp>
      <p:sp>
        <p:nvSpPr>
          <p:cNvPr id="8" name="Slide Number Placeholder 2">
            <a:extLst>
              <a:ext uri="{FF2B5EF4-FFF2-40B4-BE49-F238E27FC236}">
                <a16:creationId xmlns:a16="http://schemas.microsoft.com/office/drawing/2014/main" id="{BAB30977-78F9-034F-A72E-684F9D917A03}"/>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2" name="Title 1"/>
          <p:cNvSpPr>
            <a:spLocks noGrp="1"/>
          </p:cNvSpPr>
          <p:nvPr>
            <p:ph type="title"/>
          </p:nvPr>
        </p:nvSpPr>
        <p:spPr>
          <a:xfrm>
            <a:off x="525763" y="106763"/>
            <a:ext cx="8480213" cy="1143000"/>
          </a:xfrm>
        </p:spPr>
        <p:txBody>
          <a:bodyPr>
            <a:normAutofit/>
          </a:bodyPr>
          <a:lstStyle>
            <a:lvl1pPr algn="l">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54015" y="1921158"/>
            <a:ext cx="3908485" cy="4227731"/>
          </a:xfrm>
        </p:spPr>
        <p:txBody>
          <a:bodyPr/>
          <a:lstStyle>
            <a:lvl1pPr marL="342900" indent="-342900">
              <a:lnSpc>
                <a:spcPct val="90000"/>
              </a:lnSpc>
              <a:buClr>
                <a:srgbClr val="B00027"/>
              </a:buClr>
              <a:buFont typeface="Lucida Grande"/>
              <a:buChar char="•"/>
              <a:defRPr sz="2400">
                <a:solidFill>
                  <a:schemeClr val="bg1"/>
                </a:solidFill>
              </a:defRPr>
            </a:lvl1pPr>
            <a:lvl2pPr marL="640080" indent="-274320">
              <a:lnSpc>
                <a:spcPct val="90000"/>
              </a:lnSpc>
              <a:buClr>
                <a:srgbClr val="B00027"/>
              </a:buClr>
              <a:buFont typeface="Arial"/>
              <a:buChar char="•"/>
              <a:defRPr sz="2000" b="0" i="1">
                <a:solidFill>
                  <a:schemeClr val="bg1"/>
                </a:solidFill>
              </a:defRPr>
            </a:lvl2pPr>
            <a:lvl3pPr marL="960120" indent="-320040">
              <a:lnSpc>
                <a:spcPct val="90000"/>
              </a:lnSpc>
              <a:buClr>
                <a:srgbClr val="B00027"/>
              </a:buClr>
              <a:buSzPct val="100000"/>
              <a:buFont typeface="Lucida Grande"/>
              <a:buChar char="-"/>
              <a:defRPr sz="2400"/>
            </a:lvl3pPr>
            <a:lvl4pPr marL="1234440" indent="-228600">
              <a:lnSpc>
                <a:spcPct val="90000"/>
              </a:lnSpc>
              <a:buFont typeface="Arial"/>
              <a:buChar char="▸"/>
              <a:defRPr sz="2400" i="1"/>
            </a:lvl4pPr>
            <a:lvl5pPr marL="1508760" indent="-228600">
              <a:defRPr/>
            </a:lvl5pPr>
          </a:lstStyle>
          <a:p>
            <a:pPr lvl="0"/>
            <a:r>
              <a:rPr lang="en-US" dirty="0"/>
              <a:t>Click to edit Master text styles</a:t>
            </a:r>
          </a:p>
          <a:p>
            <a:pPr lvl="1"/>
            <a:r>
              <a:rPr lang="en-US" dirty="0"/>
              <a:t>Second level</a:t>
            </a:r>
          </a:p>
        </p:txBody>
      </p:sp>
      <p:sp>
        <p:nvSpPr>
          <p:cNvPr id="12" name="Content Placeholder 2"/>
          <p:cNvSpPr>
            <a:spLocks noGrp="1"/>
          </p:cNvSpPr>
          <p:nvPr>
            <p:ph idx="13"/>
          </p:nvPr>
        </p:nvSpPr>
        <p:spPr>
          <a:xfrm>
            <a:off x="5020574" y="2311879"/>
            <a:ext cx="3666226" cy="4044471"/>
          </a:xfrm>
        </p:spPr>
        <p:txBody>
          <a:bodyPr/>
          <a:lstStyle>
            <a:lvl1pPr marL="342900" indent="-342900">
              <a:lnSpc>
                <a:spcPct val="90000"/>
              </a:lnSpc>
              <a:buClr>
                <a:srgbClr val="B00027"/>
              </a:buClr>
              <a:buFont typeface="Lucida Grande"/>
              <a:buChar char="•"/>
              <a:defRPr sz="2400">
                <a:solidFill>
                  <a:schemeClr val="bg1"/>
                </a:solidFill>
              </a:defRPr>
            </a:lvl1pPr>
            <a:lvl2pPr marL="640080" indent="-274320">
              <a:lnSpc>
                <a:spcPct val="90000"/>
              </a:lnSpc>
              <a:buClr>
                <a:srgbClr val="B00027"/>
              </a:buClr>
              <a:buFont typeface="Arial"/>
              <a:buChar char="•"/>
              <a:defRPr sz="2000" b="0" i="1">
                <a:solidFill>
                  <a:schemeClr val="bg1"/>
                </a:solidFill>
              </a:defRPr>
            </a:lvl2pPr>
            <a:lvl3pPr marL="960120" indent="-320040">
              <a:lnSpc>
                <a:spcPct val="90000"/>
              </a:lnSpc>
              <a:buClr>
                <a:srgbClr val="B00027"/>
              </a:buClr>
              <a:buSzPct val="100000"/>
              <a:buFont typeface="Lucida Grande"/>
              <a:buChar char="-"/>
              <a:defRPr sz="2400"/>
            </a:lvl3pPr>
            <a:lvl4pPr marL="1234440" indent="-228600">
              <a:lnSpc>
                <a:spcPct val="90000"/>
              </a:lnSpc>
              <a:buFont typeface="Arial"/>
              <a:buChar char="▸"/>
              <a:defRPr sz="2400" i="1"/>
            </a:lvl4pPr>
            <a:lvl5pPr marL="1508760" indent="-228600">
              <a:defRPr/>
            </a:lvl5pPr>
          </a:lstStyle>
          <a:p>
            <a:pPr lvl="0"/>
            <a:r>
              <a:rPr lang="en-US" dirty="0"/>
              <a:t>Click to edit Master text styles</a:t>
            </a:r>
          </a:p>
          <a:p>
            <a:pPr lvl="1"/>
            <a:r>
              <a:rPr lang="en-US" dirty="0"/>
              <a:t>Second level</a:t>
            </a:r>
          </a:p>
        </p:txBody>
      </p:sp>
      <p:sp>
        <p:nvSpPr>
          <p:cNvPr id="9" name="Date Placeholder 3">
            <a:extLst>
              <a:ext uri="{FF2B5EF4-FFF2-40B4-BE49-F238E27FC236}">
                <a16:creationId xmlns:a16="http://schemas.microsoft.com/office/drawing/2014/main" id="{313EA5C7-7F31-9A4E-9DB5-CCD2F1FCF366}"/>
              </a:ext>
            </a:extLst>
          </p:cNvPr>
          <p:cNvSpPr>
            <a:spLocks noGrp="1"/>
          </p:cNvSpPr>
          <p:nvPr>
            <p:ph type="dt" sz="half" idx="14"/>
          </p:nvPr>
        </p:nvSpPr>
        <p:spPr/>
        <p:txBody>
          <a:bodyPr/>
          <a:lstStyle>
            <a:lvl1pPr>
              <a:defRPr>
                <a:ea typeface="+mn-ea"/>
              </a:defRPr>
            </a:lvl1pPr>
          </a:lstStyle>
          <a:p>
            <a:pPr>
              <a:defRPr/>
            </a:pPr>
            <a:fld id="{FB1E757B-7622-D544-9577-CB8102EAEF0A}" type="datetimeFigureOut">
              <a:rPr lang="en-US"/>
              <a:pPr>
                <a:defRPr/>
              </a:pPr>
              <a:t>1/22/20</a:t>
            </a:fld>
            <a:endParaRPr lang="en-US"/>
          </a:p>
        </p:txBody>
      </p:sp>
      <p:sp>
        <p:nvSpPr>
          <p:cNvPr id="10" name="Footer Placeholder 4">
            <a:extLst>
              <a:ext uri="{FF2B5EF4-FFF2-40B4-BE49-F238E27FC236}">
                <a16:creationId xmlns:a16="http://schemas.microsoft.com/office/drawing/2014/main" id="{8FFFECE9-7D23-064C-8A7B-01368191307E}"/>
              </a:ext>
            </a:extLst>
          </p:cNvPr>
          <p:cNvSpPr>
            <a:spLocks noGrp="1"/>
          </p:cNvSpPr>
          <p:nvPr>
            <p:ph type="ftr" sz="quarter" idx="15"/>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D339AFEB-1A87-7648-9F90-D95842DDC438}"/>
              </a:ext>
            </a:extLst>
          </p:cNvPr>
          <p:cNvSpPr>
            <a:spLocks noGrp="1"/>
          </p:cNvSpPr>
          <p:nvPr>
            <p:ph type="sldNum" sz="quarter" idx="16"/>
          </p:nvPr>
        </p:nvSpPr>
        <p:spPr/>
        <p:txBody>
          <a:bodyPr/>
          <a:lstStyle>
            <a:lvl1pPr>
              <a:defRPr/>
            </a:lvl1pPr>
          </a:lstStyle>
          <a:p>
            <a:pPr>
              <a:defRPr/>
            </a:pPr>
            <a:fld id="{A263C8F8-8DE4-AA46-ADD5-41285381233E}" type="slidenum">
              <a:rPr lang="en-US" altLang="en-US"/>
              <a:pPr>
                <a:defRPr/>
              </a:pPr>
              <a:t>‹#›</a:t>
            </a:fld>
            <a:endParaRPr lang="en-US" altLang="en-US"/>
          </a:p>
        </p:txBody>
      </p:sp>
    </p:spTree>
    <p:extLst>
      <p:ext uri="{BB962C8B-B14F-4D97-AF65-F5344CB8AC3E}">
        <p14:creationId xmlns:p14="http://schemas.microsoft.com/office/powerpoint/2010/main" val="85580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D51720-E406-4942-9657-D6859B4BA98B}"/>
              </a:ext>
            </a:extLst>
          </p:cNvPr>
          <p:cNvSpPr>
            <a:spLocks noGrp="1"/>
          </p:cNvSpPr>
          <p:nvPr>
            <p:ph type="dt" sz="half" idx="10"/>
          </p:nvPr>
        </p:nvSpPr>
        <p:spPr/>
        <p:txBody>
          <a:bodyPr/>
          <a:lstStyle>
            <a:lvl1pPr>
              <a:defRPr/>
            </a:lvl1pPr>
          </a:lstStyle>
          <a:p>
            <a:pPr>
              <a:defRPr/>
            </a:pPr>
            <a:fld id="{4319382E-24B1-0A4C-9F03-0D4CD5F8C3AE}" type="datetimeFigureOut">
              <a:rPr lang="en-US"/>
              <a:pPr>
                <a:defRPr/>
              </a:pPr>
              <a:t>1/22/20</a:t>
            </a:fld>
            <a:endParaRPr lang="en-US"/>
          </a:p>
        </p:txBody>
      </p:sp>
      <p:sp>
        <p:nvSpPr>
          <p:cNvPr id="5" name="Footer Placeholder 4">
            <a:extLst>
              <a:ext uri="{FF2B5EF4-FFF2-40B4-BE49-F238E27FC236}">
                <a16:creationId xmlns:a16="http://schemas.microsoft.com/office/drawing/2014/main" id="{6290822E-88BB-914D-8D9A-4BF4D50472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C2BF5D-246D-F04F-BCDC-136339CCDD2E}"/>
              </a:ext>
            </a:extLst>
          </p:cNvPr>
          <p:cNvSpPr>
            <a:spLocks noGrp="1"/>
          </p:cNvSpPr>
          <p:nvPr>
            <p:ph type="sldNum" sz="quarter" idx="12"/>
          </p:nvPr>
        </p:nvSpPr>
        <p:spPr/>
        <p:txBody>
          <a:bodyPr/>
          <a:lstStyle>
            <a:lvl1pPr>
              <a:defRPr/>
            </a:lvl1pPr>
          </a:lstStyle>
          <a:p>
            <a:pPr>
              <a:defRPr/>
            </a:pPr>
            <a:fld id="{97344CC9-1396-684A-AC45-1918BA065D8E}" type="slidenum">
              <a:rPr lang="en-US" altLang="en-US"/>
              <a:pPr>
                <a:defRPr/>
              </a:pPr>
              <a:t>‹#›</a:t>
            </a:fld>
            <a:endParaRPr lang="en-US" altLang="en-US"/>
          </a:p>
        </p:txBody>
      </p:sp>
    </p:spTree>
    <p:extLst>
      <p:ext uri="{BB962C8B-B14F-4D97-AF65-F5344CB8AC3E}">
        <p14:creationId xmlns:p14="http://schemas.microsoft.com/office/powerpoint/2010/main" val="32134115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3D6E5C0F-2C64-4A49-AA21-C1366D6BE0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a:extLst>
              <a:ext uri="{FF2B5EF4-FFF2-40B4-BE49-F238E27FC236}">
                <a16:creationId xmlns:a16="http://schemas.microsoft.com/office/drawing/2014/main" id="{67EB1C98-5BCA-3D4F-98A6-45D213C486B1}"/>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C902C86E-8B98-934E-AA4E-393E957BD28F}"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5" name="TextBox 4">
            <a:extLst>
              <a:ext uri="{FF2B5EF4-FFF2-40B4-BE49-F238E27FC236}">
                <a16:creationId xmlns:a16="http://schemas.microsoft.com/office/drawing/2014/main" id="{1DB2A634-F187-854C-8F84-2E0BF4DBE955}"/>
              </a:ext>
            </a:extLst>
          </p:cNvPr>
          <p:cNvSpPr txBox="1">
            <a:spLocks noChangeArrowheads="1"/>
          </p:cNvSpPr>
          <p:nvPr userDrawn="1"/>
        </p:nvSpPr>
        <p:spPr bwMode="auto">
          <a:xfrm>
            <a:off x="1588" y="368300"/>
            <a:ext cx="2336800" cy="584200"/>
          </a:xfrm>
          <a:prstGeom prst="rect">
            <a:avLst/>
          </a:prstGeom>
          <a:noFill/>
          <a:ln>
            <a:noFill/>
          </a:ln>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3200" b="1" dirty="0">
                <a:solidFill>
                  <a:prstClr val="white"/>
                </a:solidFill>
                <a:latin typeface="Arial" panose="020B0604020202020204" pitchFamily="34" charset="0"/>
                <a:ea typeface="Franklin Gothic Medium" pitchFamily="34" charset="0"/>
                <a:cs typeface="Arial" panose="020B0604020202020204" pitchFamily="34" charset="0"/>
              </a:rPr>
              <a:t>TABLE</a:t>
            </a:r>
            <a:endParaRPr lang="en-US" altLang="en-US" sz="3200" b="1" i="1" dirty="0">
              <a:solidFill>
                <a:prstClr val="white"/>
              </a:solidFill>
              <a:latin typeface="Arial" panose="020B0604020202020204" pitchFamily="34" charset="0"/>
              <a:ea typeface="Franklin Gothic Medium" pitchFamily="34" charset="0"/>
              <a:cs typeface="Arial" panose="020B0604020202020204" pitchFamily="34" charset="0"/>
            </a:endParaRPr>
          </a:p>
        </p:txBody>
      </p:sp>
      <p:sp>
        <p:nvSpPr>
          <p:cNvPr id="6" name="Slide Number Placeholder 2">
            <a:extLst>
              <a:ext uri="{FF2B5EF4-FFF2-40B4-BE49-F238E27FC236}">
                <a16:creationId xmlns:a16="http://schemas.microsoft.com/office/drawing/2014/main" id="{14313FB8-A557-4C46-A36F-BA09B7897F99}"/>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7" name="Footer Placeholder 1">
            <a:extLst>
              <a:ext uri="{FF2B5EF4-FFF2-40B4-BE49-F238E27FC236}">
                <a16:creationId xmlns:a16="http://schemas.microsoft.com/office/drawing/2014/main" id="{1F292041-B414-B34A-A952-EA2C72051DCB}"/>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8" name="Date Placeholder 3">
            <a:extLst>
              <a:ext uri="{FF2B5EF4-FFF2-40B4-BE49-F238E27FC236}">
                <a16:creationId xmlns:a16="http://schemas.microsoft.com/office/drawing/2014/main" id="{45FADF69-CE9F-B44A-87AC-D06792BB32DE}"/>
              </a:ext>
            </a:extLst>
          </p:cNvPr>
          <p:cNvSpPr>
            <a:spLocks noGrp="1"/>
          </p:cNvSpPr>
          <p:nvPr>
            <p:ph type="dt" sz="half" idx="10"/>
          </p:nvPr>
        </p:nvSpPr>
        <p:spPr/>
        <p:txBody>
          <a:bodyPr/>
          <a:lstStyle>
            <a:lvl1pPr>
              <a:defRPr>
                <a:ea typeface="+mn-ea"/>
              </a:defRPr>
            </a:lvl1pPr>
          </a:lstStyle>
          <a:p>
            <a:pPr>
              <a:defRPr/>
            </a:pPr>
            <a:fld id="{B6815FC9-5533-2742-B8F9-54355AA5DC6E}" type="datetimeFigureOut">
              <a:rPr lang="en-US"/>
              <a:pPr>
                <a:defRPr/>
              </a:pPr>
              <a:t>1/22/20</a:t>
            </a:fld>
            <a:endParaRPr lang="en-US"/>
          </a:p>
        </p:txBody>
      </p:sp>
      <p:sp>
        <p:nvSpPr>
          <p:cNvPr id="9" name="Footer Placeholder 4">
            <a:extLst>
              <a:ext uri="{FF2B5EF4-FFF2-40B4-BE49-F238E27FC236}">
                <a16:creationId xmlns:a16="http://schemas.microsoft.com/office/drawing/2014/main" id="{32699813-38CF-654C-B48D-3C434956A374}"/>
              </a:ext>
            </a:extLst>
          </p:cNvPr>
          <p:cNvSpPr>
            <a:spLocks noGrp="1"/>
          </p:cNvSpPr>
          <p:nvPr>
            <p:ph type="ftr" sz="quarter" idx="11"/>
          </p:nvPr>
        </p:nvSpPr>
        <p:spPr/>
        <p:txBody>
          <a:bodyPr/>
          <a:lstStyle>
            <a:lvl1pPr>
              <a:defRPr>
                <a:ea typeface="+mn-ea"/>
              </a:defRPr>
            </a:lvl1pPr>
          </a:lstStyle>
          <a:p>
            <a:pPr>
              <a:defRPr/>
            </a:pPr>
            <a:endParaRPr lang="en-US"/>
          </a:p>
        </p:txBody>
      </p:sp>
      <p:sp>
        <p:nvSpPr>
          <p:cNvPr id="10" name="Slide Number Placeholder 5">
            <a:extLst>
              <a:ext uri="{FF2B5EF4-FFF2-40B4-BE49-F238E27FC236}">
                <a16:creationId xmlns:a16="http://schemas.microsoft.com/office/drawing/2014/main" id="{7109A217-3B6D-3546-9287-8138949A9D5A}"/>
              </a:ext>
            </a:extLst>
          </p:cNvPr>
          <p:cNvSpPr>
            <a:spLocks noGrp="1"/>
          </p:cNvSpPr>
          <p:nvPr>
            <p:ph type="sldNum" sz="quarter" idx="12"/>
          </p:nvPr>
        </p:nvSpPr>
        <p:spPr/>
        <p:txBody>
          <a:bodyPr/>
          <a:lstStyle>
            <a:lvl1pPr>
              <a:defRPr/>
            </a:lvl1pPr>
          </a:lstStyle>
          <a:p>
            <a:pPr>
              <a:defRPr/>
            </a:pPr>
            <a:fld id="{4FA499F2-7E28-7741-A7E1-7282BFA737DC}" type="slidenum">
              <a:rPr lang="en-US" altLang="en-US"/>
              <a:pPr>
                <a:defRPr/>
              </a:pPr>
              <a:t>‹#›</a:t>
            </a:fld>
            <a:endParaRPr lang="en-US" altLang="en-US"/>
          </a:p>
        </p:txBody>
      </p:sp>
    </p:spTree>
    <p:extLst>
      <p:ext uri="{BB962C8B-B14F-4D97-AF65-F5344CB8AC3E}">
        <p14:creationId xmlns:p14="http://schemas.microsoft.com/office/powerpoint/2010/main" val="1238566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236BF204-EF83-FB43-80FD-E1A35A3BD9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a:extLst>
              <a:ext uri="{FF2B5EF4-FFF2-40B4-BE49-F238E27FC236}">
                <a16:creationId xmlns:a16="http://schemas.microsoft.com/office/drawing/2014/main" id="{624363BE-2C81-354F-ACA8-FE3A3E71C8DF}"/>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E16C922E-A767-534C-A2D8-3259DD8D6254}"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5" name="TextBox 4">
            <a:extLst>
              <a:ext uri="{FF2B5EF4-FFF2-40B4-BE49-F238E27FC236}">
                <a16:creationId xmlns:a16="http://schemas.microsoft.com/office/drawing/2014/main" id="{1AAE63FC-EA1D-EA4F-B588-23B10958A964}"/>
              </a:ext>
            </a:extLst>
          </p:cNvPr>
          <p:cNvSpPr txBox="1">
            <a:spLocks noChangeArrowheads="1"/>
          </p:cNvSpPr>
          <p:nvPr userDrawn="1"/>
        </p:nvSpPr>
        <p:spPr bwMode="auto">
          <a:xfrm>
            <a:off x="1588" y="368300"/>
            <a:ext cx="1801812" cy="584200"/>
          </a:xfrm>
          <a:prstGeom prst="rect">
            <a:avLst/>
          </a:prstGeom>
          <a:noFill/>
          <a:ln>
            <a:noFill/>
          </a:ln>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3200" b="1" dirty="0">
                <a:solidFill>
                  <a:prstClr val="white"/>
                </a:solidFill>
                <a:latin typeface="Arial" panose="020B0604020202020204" pitchFamily="34" charset="0"/>
                <a:ea typeface="Franklin Gothic Medium" pitchFamily="34" charset="0"/>
                <a:cs typeface="Arial" panose="020B0604020202020204" pitchFamily="34" charset="0"/>
              </a:rPr>
              <a:t>FIGURE</a:t>
            </a:r>
            <a:endParaRPr lang="en-US" altLang="en-US" sz="3200" b="1" i="1" dirty="0">
              <a:solidFill>
                <a:prstClr val="white"/>
              </a:solidFill>
              <a:latin typeface="Arial" panose="020B0604020202020204" pitchFamily="34" charset="0"/>
              <a:ea typeface="Franklin Gothic Medium" pitchFamily="34" charset="0"/>
              <a:cs typeface="Arial" panose="020B0604020202020204" pitchFamily="34" charset="0"/>
            </a:endParaRPr>
          </a:p>
        </p:txBody>
      </p:sp>
      <p:sp>
        <p:nvSpPr>
          <p:cNvPr id="6" name="Slide Number Placeholder 2">
            <a:extLst>
              <a:ext uri="{FF2B5EF4-FFF2-40B4-BE49-F238E27FC236}">
                <a16:creationId xmlns:a16="http://schemas.microsoft.com/office/drawing/2014/main" id="{245E6D98-FA2C-8646-B482-D08A20B89392}"/>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7" name="Footer Placeholder 1">
            <a:extLst>
              <a:ext uri="{FF2B5EF4-FFF2-40B4-BE49-F238E27FC236}">
                <a16:creationId xmlns:a16="http://schemas.microsoft.com/office/drawing/2014/main" id="{4A6E6182-196E-4940-A773-781B5172C54A}"/>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8" name="Date Placeholder 3">
            <a:extLst>
              <a:ext uri="{FF2B5EF4-FFF2-40B4-BE49-F238E27FC236}">
                <a16:creationId xmlns:a16="http://schemas.microsoft.com/office/drawing/2014/main" id="{E2A87872-EA49-2341-BCA7-92CE54644FB4}"/>
              </a:ext>
            </a:extLst>
          </p:cNvPr>
          <p:cNvSpPr>
            <a:spLocks noGrp="1"/>
          </p:cNvSpPr>
          <p:nvPr>
            <p:ph type="dt" sz="half" idx="10"/>
          </p:nvPr>
        </p:nvSpPr>
        <p:spPr/>
        <p:txBody>
          <a:bodyPr/>
          <a:lstStyle>
            <a:lvl1pPr>
              <a:defRPr>
                <a:ea typeface="+mn-ea"/>
              </a:defRPr>
            </a:lvl1pPr>
          </a:lstStyle>
          <a:p>
            <a:pPr>
              <a:defRPr/>
            </a:pPr>
            <a:fld id="{DB790C3B-0C7A-2440-AC24-A110E46DD860}" type="datetimeFigureOut">
              <a:rPr lang="en-US"/>
              <a:pPr>
                <a:defRPr/>
              </a:pPr>
              <a:t>1/22/20</a:t>
            </a:fld>
            <a:endParaRPr lang="en-US"/>
          </a:p>
        </p:txBody>
      </p:sp>
      <p:sp>
        <p:nvSpPr>
          <p:cNvPr id="9" name="Footer Placeholder 4">
            <a:extLst>
              <a:ext uri="{FF2B5EF4-FFF2-40B4-BE49-F238E27FC236}">
                <a16:creationId xmlns:a16="http://schemas.microsoft.com/office/drawing/2014/main" id="{9964981A-C620-8849-9F0A-E84FB4D2CEC7}"/>
              </a:ext>
            </a:extLst>
          </p:cNvPr>
          <p:cNvSpPr>
            <a:spLocks noGrp="1"/>
          </p:cNvSpPr>
          <p:nvPr>
            <p:ph type="ftr" sz="quarter" idx="11"/>
          </p:nvPr>
        </p:nvSpPr>
        <p:spPr/>
        <p:txBody>
          <a:bodyPr/>
          <a:lstStyle>
            <a:lvl1pPr>
              <a:defRPr>
                <a:ea typeface="+mn-ea"/>
              </a:defRPr>
            </a:lvl1pPr>
          </a:lstStyle>
          <a:p>
            <a:pPr>
              <a:defRPr/>
            </a:pPr>
            <a:endParaRPr lang="en-US"/>
          </a:p>
        </p:txBody>
      </p:sp>
      <p:sp>
        <p:nvSpPr>
          <p:cNvPr id="10" name="Slide Number Placeholder 5">
            <a:extLst>
              <a:ext uri="{FF2B5EF4-FFF2-40B4-BE49-F238E27FC236}">
                <a16:creationId xmlns:a16="http://schemas.microsoft.com/office/drawing/2014/main" id="{B4F086F5-0C37-CC4C-8762-9B951621DEBC}"/>
              </a:ext>
            </a:extLst>
          </p:cNvPr>
          <p:cNvSpPr>
            <a:spLocks noGrp="1"/>
          </p:cNvSpPr>
          <p:nvPr>
            <p:ph type="sldNum" sz="quarter" idx="12"/>
          </p:nvPr>
        </p:nvSpPr>
        <p:spPr/>
        <p:txBody>
          <a:bodyPr/>
          <a:lstStyle>
            <a:lvl1pPr>
              <a:defRPr/>
            </a:lvl1pPr>
          </a:lstStyle>
          <a:p>
            <a:pPr>
              <a:defRPr/>
            </a:pPr>
            <a:fld id="{AF0F7FB2-D47B-3F44-BF0C-190A26FB2CC7}" type="slidenum">
              <a:rPr lang="en-US" altLang="en-US"/>
              <a:pPr>
                <a:defRPr/>
              </a:pPr>
              <a:t>‹#›</a:t>
            </a:fld>
            <a:endParaRPr lang="en-US" altLang="en-US"/>
          </a:p>
        </p:txBody>
      </p:sp>
    </p:spTree>
    <p:extLst>
      <p:ext uri="{BB962C8B-B14F-4D97-AF65-F5344CB8AC3E}">
        <p14:creationId xmlns:p14="http://schemas.microsoft.com/office/powerpoint/2010/main" val="97162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FFA0D559-CE58-3E49-BB6E-4C267ED928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a:extLst>
              <a:ext uri="{FF2B5EF4-FFF2-40B4-BE49-F238E27FC236}">
                <a16:creationId xmlns:a16="http://schemas.microsoft.com/office/drawing/2014/main" id="{DFE6A271-80B1-7140-8677-B20EA27D6C2A}"/>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8B1DCB99-234A-2848-A0AF-6A0BCD5DB7E4}"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5" name="Footer Placeholder 1">
            <a:extLst>
              <a:ext uri="{FF2B5EF4-FFF2-40B4-BE49-F238E27FC236}">
                <a16:creationId xmlns:a16="http://schemas.microsoft.com/office/drawing/2014/main" id="{EE02068F-BE11-124E-A3A2-725A84E48429}"/>
              </a:ext>
            </a:extLst>
          </p:cNvPr>
          <p:cNvSpPr txBox="1">
            <a:spLocks/>
          </p:cNvSpPr>
          <p:nvPr userDrawn="1"/>
        </p:nvSpPr>
        <p:spPr>
          <a:xfrm>
            <a:off x="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tint val="75000"/>
                  </a:prstClr>
                </a:solidFill>
                <a:latin typeface="Arial Narrow"/>
                <a:cs typeface="Arial Narrow"/>
              </a:rPr>
              <a:t>Copyright ©2018 Cengage Learning. All Rights Reserved. May not be scanned, copied or duplicated, or posted to a publicly accessible website, in whole or in part. </a:t>
            </a:r>
          </a:p>
        </p:txBody>
      </p:sp>
      <p:sp>
        <p:nvSpPr>
          <p:cNvPr id="6" name="TextBox 5">
            <a:extLst>
              <a:ext uri="{FF2B5EF4-FFF2-40B4-BE49-F238E27FC236}">
                <a16:creationId xmlns:a16="http://schemas.microsoft.com/office/drawing/2014/main" id="{14E58829-38EA-5A4C-9943-C975B4D296E3}"/>
              </a:ext>
            </a:extLst>
          </p:cNvPr>
          <p:cNvSpPr txBox="1">
            <a:spLocks noChangeArrowheads="1"/>
          </p:cNvSpPr>
          <p:nvPr userDrawn="1"/>
        </p:nvSpPr>
        <p:spPr bwMode="auto">
          <a:xfrm>
            <a:off x="457200" y="431800"/>
            <a:ext cx="1984375" cy="584200"/>
          </a:xfrm>
          <a:prstGeom prst="rect">
            <a:avLst/>
          </a:prstGeom>
          <a:noFill/>
          <a:ln>
            <a:noFill/>
          </a:ln>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3200" b="1" dirty="0">
                <a:solidFill>
                  <a:prstClr val="white"/>
                </a:solidFill>
                <a:latin typeface="Arial" panose="020B0604020202020204" pitchFamily="34" charset="0"/>
                <a:ea typeface="Franklin Gothic Medium" pitchFamily="34" charset="0"/>
                <a:cs typeface="Arial" panose="020B0604020202020204" pitchFamily="34" charset="0"/>
              </a:rPr>
              <a:t>Exhibit</a:t>
            </a:r>
            <a:endParaRPr lang="en-US" altLang="en-US" sz="3200" b="1" i="1" dirty="0">
              <a:solidFill>
                <a:prstClr val="white"/>
              </a:solidFill>
              <a:latin typeface="Arial" panose="020B0604020202020204" pitchFamily="34" charset="0"/>
              <a:ea typeface="Franklin Gothic Medium" pitchFamily="34" charset="0"/>
              <a:cs typeface="Arial" panose="020B0604020202020204" pitchFamily="34" charset="0"/>
            </a:endParaRPr>
          </a:p>
        </p:txBody>
      </p:sp>
      <p:sp>
        <p:nvSpPr>
          <p:cNvPr id="7" name="Slide Number Placeholder 2">
            <a:extLst>
              <a:ext uri="{FF2B5EF4-FFF2-40B4-BE49-F238E27FC236}">
                <a16:creationId xmlns:a16="http://schemas.microsoft.com/office/drawing/2014/main" id="{D7181585-EEE7-354E-AF9A-3F7D947963F3}"/>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8" name="Date Placeholder 3">
            <a:extLst>
              <a:ext uri="{FF2B5EF4-FFF2-40B4-BE49-F238E27FC236}">
                <a16:creationId xmlns:a16="http://schemas.microsoft.com/office/drawing/2014/main" id="{1B29E5BA-45CC-3E46-B313-FBD2AF2FA0D2}"/>
              </a:ext>
            </a:extLst>
          </p:cNvPr>
          <p:cNvSpPr>
            <a:spLocks noGrp="1"/>
          </p:cNvSpPr>
          <p:nvPr>
            <p:ph type="dt" sz="half" idx="10"/>
          </p:nvPr>
        </p:nvSpPr>
        <p:spPr/>
        <p:txBody>
          <a:bodyPr/>
          <a:lstStyle>
            <a:lvl1pPr>
              <a:defRPr>
                <a:ea typeface="+mn-ea"/>
              </a:defRPr>
            </a:lvl1pPr>
          </a:lstStyle>
          <a:p>
            <a:pPr>
              <a:defRPr/>
            </a:pPr>
            <a:fld id="{BB0EADEF-3333-F542-B887-148F7D3E72A1}" type="datetimeFigureOut">
              <a:rPr lang="en-US"/>
              <a:pPr>
                <a:defRPr/>
              </a:pPr>
              <a:t>1/22/20</a:t>
            </a:fld>
            <a:endParaRPr lang="en-US"/>
          </a:p>
        </p:txBody>
      </p:sp>
      <p:sp>
        <p:nvSpPr>
          <p:cNvPr id="9" name="Footer Placeholder 4">
            <a:extLst>
              <a:ext uri="{FF2B5EF4-FFF2-40B4-BE49-F238E27FC236}">
                <a16:creationId xmlns:a16="http://schemas.microsoft.com/office/drawing/2014/main" id="{E3EB1EA4-9B80-1D47-8AF0-E01B2B3E5844}"/>
              </a:ext>
            </a:extLst>
          </p:cNvPr>
          <p:cNvSpPr>
            <a:spLocks noGrp="1"/>
          </p:cNvSpPr>
          <p:nvPr>
            <p:ph type="ftr" sz="quarter" idx="11"/>
          </p:nvPr>
        </p:nvSpPr>
        <p:spPr/>
        <p:txBody>
          <a:bodyPr/>
          <a:lstStyle>
            <a:lvl1pPr>
              <a:defRPr>
                <a:ea typeface="+mn-ea"/>
              </a:defRPr>
            </a:lvl1pPr>
          </a:lstStyle>
          <a:p>
            <a:pPr>
              <a:defRPr/>
            </a:pPr>
            <a:endParaRPr lang="en-US"/>
          </a:p>
        </p:txBody>
      </p:sp>
      <p:sp>
        <p:nvSpPr>
          <p:cNvPr id="10" name="Slide Number Placeholder 5">
            <a:extLst>
              <a:ext uri="{FF2B5EF4-FFF2-40B4-BE49-F238E27FC236}">
                <a16:creationId xmlns:a16="http://schemas.microsoft.com/office/drawing/2014/main" id="{1242698B-6973-C24F-9B41-FDD3C94C8B33}"/>
              </a:ext>
            </a:extLst>
          </p:cNvPr>
          <p:cNvSpPr>
            <a:spLocks noGrp="1"/>
          </p:cNvSpPr>
          <p:nvPr>
            <p:ph type="sldNum" sz="quarter" idx="12"/>
          </p:nvPr>
        </p:nvSpPr>
        <p:spPr/>
        <p:txBody>
          <a:bodyPr/>
          <a:lstStyle>
            <a:lvl1pPr>
              <a:defRPr/>
            </a:lvl1pPr>
          </a:lstStyle>
          <a:p>
            <a:pPr>
              <a:defRPr/>
            </a:pPr>
            <a:fld id="{1EE2B7A8-AA23-0244-A1E2-E4CC453BEB8D}" type="slidenum">
              <a:rPr lang="en-US" altLang="en-US"/>
              <a:pPr>
                <a:defRPr/>
              </a:pPr>
              <a:t>‹#›</a:t>
            </a:fld>
            <a:endParaRPr lang="en-US" altLang="en-US"/>
          </a:p>
        </p:txBody>
      </p:sp>
    </p:spTree>
    <p:extLst>
      <p:ext uri="{BB962C8B-B14F-4D97-AF65-F5344CB8AC3E}">
        <p14:creationId xmlns:p14="http://schemas.microsoft.com/office/powerpoint/2010/main" val="3968260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373523C-F75E-6B40-A6FD-FE7C708EE5A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01638"/>
            <a:ext cx="9144000" cy="645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86B1168E-238D-254C-94F0-E2978FB4818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142875"/>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a:extLst>
              <a:ext uri="{FF2B5EF4-FFF2-40B4-BE49-F238E27FC236}">
                <a16:creationId xmlns:a16="http://schemas.microsoft.com/office/drawing/2014/main" id="{D7282473-D33F-6545-9B91-D8F64C36FEB6}"/>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D61F609D-4E61-F644-8FE6-CDF227848C89}"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7" name="Slide Number Placeholder 2">
            <a:extLst>
              <a:ext uri="{FF2B5EF4-FFF2-40B4-BE49-F238E27FC236}">
                <a16:creationId xmlns:a16="http://schemas.microsoft.com/office/drawing/2014/main" id="{0F9085CF-1233-F745-897C-5DC8D83D7216}"/>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8" name="Footer Placeholder 1">
            <a:extLst>
              <a:ext uri="{FF2B5EF4-FFF2-40B4-BE49-F238E27FC236}">
                <a16:creationId xmlns:a16="http://schemas.microsoft.com/office/drawing/2014/main" id="{1C08311A-C56D-EE4B-96C0-204F6F9EBD37}"/>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9" name="TextBox 8">
            <a:extLst>
              <a:ext uri="{FF2B5EF4-FFF2-40B4-BE49-F238E27FC236}">
                <a16:creationId xmlns:a16="http://schemas.microsoft.com/office/drawing/2014/main" id="{E968AE01-BAA6-8F43-8935-9CD3A232B301}"/>
              </a:ext>
            </a:extLst>
          </p:cNvPr>
          <p:cNvSpPr txBox="1">
            <a:spLocks noChangeArrowheads="1"/>
          </p:cNvSpPr>
          <p:nvPr userDrawn="1"/>
        </p:nvSpPr>
        <p:spPr bwMode="auto">
          <a:xfrm>
            <a:off x="1482725" y="19050"/>
            <a:ext cx="7431088" cy="120015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3600" b="1" spc="300" dirty="0">
                <a:solidFill>
                  <a:prstClr val="black"/>
                </a:solidFill>
                <a:latin typeface="Arial" panose="020B0604020202020204" pitchFamily="34" charset="0"/>
                <a:ea typeface="Arial Narrow" pitchFamily="34" charset="0"/>
                <a:cs typeface="Arial" panose="020B0604020202020204" pitchFamily="34" charset="0"/>
              </a:rPr>
              <a:t>CAMPAIGNS AND ELECTIONS</a:t>
            </a:r>
          </a:p>
        </p:txBody>
      </p:sp>
      <p:sp>
        <p:nvSpPr>
          <p:cNvPr id="10" name="TextBox 9">
            <a:extLst>
              <a:ext uri="{FF2B5EF4-FFF2-40B4-BE49-F238E27FC236}">
                <a16:creationId xmlns:a16="http://schemas.microsoft.com/office/drawing/2014/main" id="{8A3E956B-F4D0-9745-8F52-004FCD4C4963}"/>
              </a:ext>
            </a:extLst>
          </p:cNvPr>
          <p:cNvSpPr txBox="1">
            <a:spLocks noChangeArrowheads="1"/>
          </p:cNvSpPr>
          <p:nvPr userDrawn="1"/>
        </p:nvSpPr>
        <p:spPr bwMode="auto">
          <a:xfrm>
            <a:off x="155575" y="-6350"/>
            <a:ext cx="1022350" cy="110807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6600" b="1" spc="300" dirty="0">
                <a:solidFill>
                  <a:prstClr val="white"/>
                </a:solidFill>
                <a:latin typeface="Arial" panose="020B0604020202020204" pitchFamily="34" charset="0"/>
                <a:ea typeface="Arial Narrow" pitchFamily="34" charset="0"/>
                <a:cs typeface="Arial" panose="020B0604020202020204" pitchFamily="34" charset="0"/>
              </a:rPr>
              <a:t>9</a:t>
            </a:r>
          </a:p>
        </p:txBody>
      </p:sp>
      <p:sp>
        <p:nvSpPr>
          <p:cNvPr id="3" name="Content Placeholder 2"/>
          <p:cNvSpPr>
            <a:spLocks noGrp="1"/>
          </p:cNvSpPr>
          <p:nvPr>
            <p:ph idx="1"/>
          </p:nvPr>
        </p:nvSpPr>
        <p:spPr>
          <a:xfrm>
            <a:off x="1482490" y="2284242"/>
            <a:ext cx="7431087" cy="3471496"/>
          </a:xfrm>
        </p:spPr>
        <p:txBody>
          <a:bodyPr>
            <a:normAutofit/>
          </a:bodyPr>
          <a:lstStyle>
            <a:lvl1pPr marL="420624" indent="-420624">
              <a:lnSpc>
                <a:spcPct val="90000"/>
              </a:lnSpc>
              <a:spcBef>
                <a:spcPts val="600"/>
              </a:spcBef>
              <a:buClrTx/>
              <a:buFont typeface="Wingdings" charset="2"/>
              <a:buAutoNum type="arabicPlain"/>
              <a:defRPr sz="2600">
                <a:solidFill>
                  <a:schemeClr val="bg1"/>
                </a:solidFill>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1" name="Date Placeholder 3">
            <a:extLst>
              <a:ext uri="{FF2B5EF4-FFF2-40B4-BE49-F238E27FC236}">
                <a16:creationId xmlns:a16="http://schemas.microsoft.com/office/drawing/2014/main" id="{9BBE8901-2A9D-264F-966D-520B7EC4D5A7}"/>
              </a:ext>
            </a:extLst>
          </p:cNvPr>
          <p:cNvSpPr>
            <a:spLocks noGrp="1"/>
          </p:cNvSpPr>
          <p:nvPr>
            <p:ph type="dt" sz="half" idx="10"/>
          </p:nvPr>
        </p:nvSpPr>
        <p:spPr/>
        <p:txBody>
          <a:bodyPr/>
          <a:lstStyle>
            <a:lvl1pPr>
              <a:defRPr>
                <a:ea typeface="+mn-ea"/>
              </a:defRPr>
            </a:lvl1pPr>
          </a:lstStyle>
          <a:p>
            <a:pPr>
              <a:defRPr/>
            </a:pPr>
            <a:fld id="{A2144EF5-4FEA-A44C-858F-C4F2198D0B1C}" type="datetimeFigureOut">
              <a:rPr lang="en-US"/>
              <a:pPr>
                <a:defRPr/>
              </a:pPr>
              <a:t>1/22/20</a:t>
            </a:fld>
            <a:endParaRPr lang="en-US"/>
          </a:p>
        </p:txBody>
      </p:sp>
      <p:sp>
        <p:nvSpPr>
          <p:cNvPr id="12" name="Footer Placeholder 4">
            <a:extLst>
              <a:ext uri="{FF2B5EF4-FFF2-40B4-BE49-F238E27FC236}">
                <a16:creationId xmlns:a16="http://schemas.microsoft.com/office/drawing/2014/main" id="{7CEB4592-74E2-6F40-9975-ECFE4C6F252F}"/>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27635614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C61CB06-68B1-0842-A55D-3D97E437D9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a:extLst>
              <a:ext uri="{FF2B5EF4-FFF2-40B4-BE49-F238E27FC236}">
                <a16:creationId xmlns:a16="http://schemas.microsoft.com/office/drawing/2014/main" id="{8555979D-AD13-F949-8D34-AEA1EA5E7838}"/>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B60D6BC0-9360-9047-A7D7-75550D25143C}"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6" name="Slide Number Placeholder 2">
            <a:extLst>
              <a:ext uri="{FF2B5EF4-FFF2-40B4-BE49-F238E27FC236}">
                <a16:creationId xmlns:a16="http://schemas.microsoft.com/office/drawing/2014/main" id="{0E032F5E-9B3C-2645-83C7-13B23DBBE00C}"/>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7" name="Footer Placeholder 1">
            <a:extLst>
              <a:ext uri="{FF2B5EF4-FFF2-40B4-BE49-F238E27FC236}">
                <a16:creationId xmlns:a16="http://schemas.microsoft.com/office/drawing/2014/main" id="{14F31CF1-BB63-E548-8329-5155A0556694}"/>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3" name="Content Placeholder 2"/>
          <p:cNvSpPr>
            <a:spLocks noGrp="1"/>
          </p:cNvSpPr>
          <p:nvPr>
            <p:ph idx="1"/>
          </p:nvPr>
        </p:nvSpPr>
        <p:spPr>
          <a:xfrm>
            <a:off x="1235393" y="1456104"/>
            <a:ext cx="7410767" cy="4639895"/>
          </a:xfrm>
        </p:spPr>
        <p:txBody>
          <a:bodyPr>
            <a:normAutofit/>
          </a:bodyPr>
          <a:lstStyle>
            <a:lvl1pPr marL="0" indent="355600">
              <a:lnSpc>
                <a:spcPct val="100000"/>
              </a:lnSpc>
              <a:spcBef>
                <a:spcPts val="768"/>
              </a:spcBef>
              <a:buClr>
                <a:srgbClr val="C00000"/>
              </a:buClr>
              <a:buFont typeface="Arial" panose="020B0604020202020204" pitchFamily="34" charset="0"/>
              <a:buChar char="•"/>
              <a:tabLst>
                <a:tab pos="95250" algn="l"/>
              </a:tabLst>
              <a:defRPr sz="3200">
                <a:solidFill>
                  <a:schemeClr val="tx1"/>
                </a:solidFill>
                <a:latin typeface="+mn-lt"/>
                <a:cs typeface="Rockwell"/>
              </a:defRPr>
            </a:lvl1pPr>
            <a:lvl2pPr marL="640080" indent="-274320">
              <a:lnSpc>
                <a:spcPct val="90000"/>
              </a:lnSpc>
              <a:buClr>
                <a:srgbClr val="B00027"/>
              </a:buClr>
              <a:buFont typeface="Arial"/>
              <a:buChar char="•"/>
              <a:defRPr b="0" i="1" baseline="0"/>
            </a:lvl2pPr>
            <a:lvl3pPr marL="960120" indent="-320040">
              <a:lnSpc>
                <a:spcPct val="90000"/>
              </a:lnSpc>
              <a:buClr>
                <a:srgbClr val="B00027"/>
              </a:buClr>
              <a:buSzPct val="100000"/>
              <a:buFont typeface="Lucida Grande"/>
              <a:buChar char="-"/>
              <a:defRPr sz="2400" baseline="0"/>
            </a:lvl3pPr>
            <a:lvl4pPr marL="1234440" indent="-228600">
              <a:lnSpc>
                <a:spcPct val="90000"/>
              </a:lnSpc>
              <a:buFont typeface="Arial"/>
              <a:buChar char="▸"/>
              <a:defRPr sz="2400" i="1"/>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F8C9ACF4-6DFF-1540-B6F3-B9A257727F73}"/>
              </a:ext>
            </a:extLst>
          </p:cNvPr>
          <p:cNvSpPr>
            <a:spLocks noGrp="1"/>
          </p:cNvSpPr>
          <p:nvPr>
            <p:ph type="dt" sz="half" idx="10"/>
          </p:nvPr>
        </p:nvSpPr>
        <p:spPr/>
        <p:txBody>
          <a:bodyPr/>
          <a:lstStyle>
            <a:lvl1pPr>
              <a:defRPr>
                <a:ea typeface="+mn-ea"/>
              </a:defRPr>
            </a:lvl1pPr>
          </a:lstStyle>
          <a:p>
            <a:pPr>
              <a:defRPr/>
            </a:pPr>
            <a:fld id="{646C0D91-4564-424A-817D-6E94552BECC7}" type="datetimeFigureOut">
              <a:rPr lang="en-US"/>
              <a:pPr>
                <a:defRPr/>
              </a:pPr>
              <a:t>1/22/20</a:t>
            </a:fld>
            <a:endParaRPr lang="en-US"/>
          </a:p>
        </p:txBody>
      </p:sp>
      <p:sp>
        <p:nvSpPr>
          <p:cNvPr id="9" name="Footer Placeholder 4">
            <a:extLst>
              <a:ext uri="{FF2B5EF4-FFF2-40B4-BE49-F238E27FC236}">
                <a16:creationId xmlns:a16="http://schemas.microsoft.com/office/drawing/2014/main" id="{911390C5-FCAC-2146-BDB3-2DD4820627B4}"/>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2784897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277F8D7E-A4EF-0A4F-B26D-AD0461B781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a:extLst>
              <a:ext uri="{FF2B5EF4-FFF2-40B4-BE49-F238E27FC236}">
                <a16:creationId xmlns:a16="http://schemas.microsoft.com/office/drawing/2014/main" id="{EF5C4B1A-EF62-F74E-BC2E-2C0E75436094}"/>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C9C3349-26C9-2144-935D-F97D5DAD15A4}"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5" name="Slide Number Placeholder 2">
            <a:extLst>
              <a:ext uri="{FF2B5EF4-FFF2-40B4-BE49-F238E27FC236}">
                <a16:creationId xmlns:a16="http://schemas.microsoft.com/office/drawing/2014/main" id="{A42B4F7F-5CAD-3C4C-8BBB-9A5103295FD2}"/>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6" name="Footer Placeholder 1">
            <a:extLst>
              <a:ext uri="{FF2B5EF4-FFF2-40B4-BE49-F238E27FC236}">
                <a16:creationId xmlns:a16="http://schemas.microsoft.com/office/drawing/2014/main" id="{93A73729-5AEB-2A45-A9DF-60C232D3CC45}"/>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400"/>
            </a:lvl3pPr>
            <a:lvl4pPr marL="1234440" indent="-228600">
              <a:lnSpc>
                <a:spcPct val="90000"/>
              </a:lnSpc>
              <a:buFont typeface="Arial"/>
              <a:buChar char="▸"/>
              <a:defRPr sz="2400" i="1"/>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10659B1E-C614-2648-BC37-BFB306941257}"/>
              </a:ext>
            </a:extLst>
          </p:cNvPr>
          <p:cNvSpPr>
            <a:spLocks noGrp="1"/>
          </p:cNvSpPr>
          <p:nvPr>
            <p:ph type="dt" sz="half" idx="13"/>
          </p:nvPr>
        </p:nvSpPr>
        <p:spPr/>
        <p:txBody>
          <a:bodyPr/>
          <a:lstStyle>
            <a:lvl1pPr>
              <a:defRPr>
                <a:ea typeface="+mn-ea"/>
              </a:defRPr>
            </a:lvl1pPr>
          </a:lstStyle>
          <a:p>
            <a:pPr>
              <a:defRPr/>
            </a:pPr>
            <a:fld id="{AE7A3A3E-CD2D-5B42-96B3-2B4B6486B64B}" type="datetimeFigureOut">
              <a:rPr lang="en-US"/>
              <a:pPr>
                <a:defRPr/>
              </a:pPr>
              <a:t>1/22/20</a:t>
            </a:fld>
            <a:endParaRPr lang="en-US"/>
          </a:p>
        </p:txBody>
      </p:sp>
      <p:sp>
        <p:nvSpPr>
          <p:cNvPr id="8" name="Footer Placeholder 4">
            <a:extLst>
              <a:ext uri="{FF2B5EF4-FFF2-40B4-BE49-F238E27FC236}">
                <a16:creationId xmlns:a16="http://schemas.microsoft.com/office/drawing/2014/main" id="{03FADA55-AAF5-5140-A119-35CB36CF7C1F}"/>
              </a:ext>
            </a:extLst>
          </p:cNvPr>
          <p:cNvSpPr>
            <a:spLocks noGrp="1"/>
          </p:cNvSpPr>
          <p:nvPr>
            <p:ph type="ftr" sz="quarter" idx="14"/>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803399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0FF986-9E5F-7641-A45D-4F44A4C24D05}"/>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Slide Number Placeholder 2">
            <a:extLst>
              <a:ext uri="{FF2B5EF4-FFF2-40B4-BE49-F238E27FC236}">
                <a16:creationId xmlns:a16="http://schemas.microsoft.com/office/drawing/2014/main" id="{B9BFA36D-A624-B24B-80DB-61B2D22BC91E}"/>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F9D6D46B-B61E-7643-9CEE-8615C5560E0D}"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6" name="Slide Number Placeholder 2">
            <a:extLst>
              <a:ext uri="{FF2B5EF4-FFF2-40B4-BE49-F238E27FC236}">
                <a16:creationId xmlns:a16="http://schemas.microsoft.com/office/drawing/2014/main" id="{194C86AC-8AF5-B84D-AA10-D3307E60370C}"/>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7" name="Chord 6">
            <a:extLst>
              <a:ext uri="{FF2B5EF4-FFF2-40B4-BE49-F238E27FC236}">
                <a16:creationId xmlns:a16="http://schemas.microsoft.com/office/drawing/2014/main" id="{6F446649-A02D-8F4E-B2E9-0148552E284D}"/>
              </a:ext>
            </a:extLst>
          </p:cNvPr>
          <p:cNvSpPr/>
          <p:nvPr userDrawn="1"/>
        </p:nvSpPr>
        <p:spPr>
          <a:xfrm rot="13320000">
            <a:off x="-465138" y="155575"/>
            <a:ext cx="987426" cy="987425"/>
          </a:xfrm>
          <a:prstGeom prst="chord">
            <a:avLst>
              <a:gd name="adj1" fmla="val 2700000"/>
              <a:gd name="adj2" fmla="val 13872841"/>
            </a:avLst>
          </a:prstGeom>
          <a:solidFill>
            <a:srgbClr val="EE302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Footer Placeholder 1">
            <a:extLst>
              <a:ext uri="{FF2B5EF4-FFF2-40B4-BE49-F238E27FC236}">
                <a16:creationId xmlns:a16="http://schemas.microsoft.com/office/drawing/2014/main" id="{B0DFA122-FB1C-EB45-8096-71274B5A1900}"/>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8DBDE64F-57F9-984F-8A1B-893EBD6F1B93}"/>
              </a:ext>
            </a:extLst>
          </p:cNvPr>
          <p:cNvSpPr>
            <a:spLocks noGrp="1"/>
          </p:cNvSpPr>
          <p:nvPr>
            <p:ph type="dt" sz="half" idx="10"/>
          </p:nvPr>
        </p:nvSpPr>
        <p:spPr/>
        <p:txBody>
          <a:bodyPr/>
          <a:lstStyle>
            <a:lvl1pPr>
              <a:defRPr>
                <a:ea typeface="+mn-ea"/>
              </a:defRPr>
            </a:lvl1pPr>
          </a:lstStyle>
          <a:p>
            <a:pPr>
              <a:defRPr/>
            </a:pPr>
            <a:fld id="{8B4E012F-9C09-6543-98BF-CABB6A497393}" type="datetimeFigureOut">
              <a:rPr lang="en-US"/>
              <a:pPr>
                <a:defRPr/>
              </a:pPr>
              <a:t>1/22/20</a:t>
            </a:fld>
            <a:endParaRPr lang="en-US"/>
          </a:p>
        </p:txBody>
      </p:sp>
      <p:sp>
        <p:nvSpPr>
          <p:cNvPr id="10" name="Footer Placeholder 4">
            <a:extLst>
              <a:ext uri="{FF2B5EF4-FFF2-40B4-BE49-F238E27FC236}">
                <a16:creationId xmlns:a16="http://schemas.microsoft.com/office/drawing/2014/main" id="{37C854E4-C7E2-B540-B54D-DEDB74AF5831}"/>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10E36242-B2F1-2A40-AAE4-21E67DD41D80}"/>
              </a:ext>
            </a:extLst>
          </p:cNvPr>
          <p:cNvSpPr>
            <a:spLocks noGrp="1"/>
          </p:cNvSpPr>
          <p:nvPr>
            <p:ph type="sldNum" sz="quarter" idx="12"/>
          </p:nvPr>
        </p:nvSpPr>
        <p:spPr/>
        <p:txBody>
          <a:bodyPr/>
          <a:lstStyle>
            <a:lvl1pPr>
              <a:defRPr/>
            </a:lvl1pPr>
          </a:lstStyle>
          <a:p>
            <a:pPr>
              <a:defRPr/>
            </a:pPr>
            <a:fld id="{E865D328-507E-874D-B7EF-1E144F6CD2D0}" type="slidenum">
              <a:rPr lang="en-US" altLang="en-US"/>
              <a:pPr>
                <a:defRPr/>
              </a:pPr>
              <a:t>‹#›</a:t>
            </a:fld>
            <a:endParaRPr lang="en-US" altLang="en-US"/>
          </a:p>
        </p:txBody>
      </p:sp>
    </p:spTree>
    <p:extLst>
      <p:ext uri="{BB962C8B-B14F-4D97-AF65-F5344CB8AC3E}">
        <p14:creationId xmlns:p14="http://schemas.microsoft.com/office/powerpoint/2010/main" val="170195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D723C7-D72D-F34C-9F1C-FDA89632777B}"/>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Slide Number Placeholder 2">
            <a:extLst>
              <a:ext uri="{FF2B5EF4-FFF2-40B4-BE49-F238E27FC236}">
                <a16:creationId xmlns:a16="http://schemas.microsoft.com/office/drawing/2014/main" id="{F7BF487E-B26F-AB48-A961-0C69AB589CF1}"/>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C362E810-219D-0340-A461-9A16B24E7F0F}"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6" name="Footer Placeholder 1">
            <a:extLst>
              <a:ext uri="{FF2B5EF4-FFF2-40B4-BE49-F238E27FC236}">
                <a16:creationId xmlns:a16="http://schemas.microsoft.com/office/drawing/2014/main" id="{7AEC06FB-1BA1-FF45-9A6B-7E32F51B2BB0}"/>
              </a:ext>
            </a:extLst>
          </p:cNvPr>
          <p:cNvSpPr txBox="1">
            <a:spLocks/>
          </p:cNvSpPr>
          <p:nvPr userDrawn="1"/>
        </p:nvSpPr>
        <p:spPr>
          <a:xfrm>
            <a:off x="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tint val="75000"/>
                  </a:prstClr>
                </a:solidFill>
                <a:latin typeface="Arial Narrow"/>
                <a:cs typeface="Arial Narrow"/>
              </a:rPr>
              <a:t>Copyright ©2018 Cengage Learning. All Rights Reserved. May not be scanned, copied or duplicated, or posted to a publicly accessible website, in whole or in part. </a:t>
            </a:r>
          </a:p>
        </p:txBody>
      </p:sp>
      <p:pic>
        <p:nvPicPr>
          <p:cNvPr id="7" name="Picture 10" descr="4LTR_colorStrip.jpg">
            <a:extLst>
              <a:ext uri="{FF2B5EF4-FFF2-40B4-BE49-F238E27FC236}">
                <a16:creationId xmlns:a16="http://schemas.microsoft.com/office/drawing/2014/main" id="{1F53EFE9-7428-B541-A2C3-2DC3A41C77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a:extLst>
              <a:ext uri="{FF2B5EF4-FFF2-40B4-BE49-F238E27FC236}">
                <a16:creationId xmlns:a16="http://schemas.microsoft.com/office/drawing/2014/main" id="{F54BFB63-F604-C149-A52C-B958E7F17674}"/>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sz="1000" b="1" dirty="0">
              <a:solidFill>
                <a:srgbClr val="000000"/>
              </a:solidFill>
            </a:endParaRPr>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CDB4FC24-3EDE-524D-9E16-E210B0841509}"/>
              </a:ext>
            </a:extLst>
          </p:cNvPr>
          <p:cNvSpPr>
            <a:spLocks noGrp="1"/>
          </p:cNvSpPr>
          <p:nvPr>
            <p:ph type="dt" sz="half" idx="10"/>
          </p:nvPr>
        </p:nvSpPr>
        <p:spPr/>
        <p:txBody>
          <a:bodyPr/>
          <a:lstStyle>
            <a:lvl1pPr>
              <a:defRPr>
                <a:ea typeface="+mn-ea"/>
              </a:defRPr>
            </a:lvl1pPr>
          </a:lstStyle>
          <a:p>
            <a:pPr>
              <a:defRPr/>
            </a:pPr>
            <a:fld id="{65B13645-74CF-D14A-B140-E1A4B10D65EA}" type="datetimeFigureOut">
              <a:rPr lang="en-US"/>
              <a:pPr>
                <a:defRPr/>
              </a:pPr>
              <a:t>1/22/20</a:t>
            </a:fld>
            <a:endParaRPr lang="en-US"/>
          </a:p>
        </p:txBody>
      </p:sp>
      <p:sp>
        <p:nvSpPr>
          <p:cNvPr id="10" name="Footer Placeholder 4">
            <a:extLst>
              <a:ext uri="{FF2B5EF4-FFF2-40B4-BE49-F238E27FC236}">
                <a16:creationId xmlns:a16="http://schemas.microsoft.com/office/drawing/2014/main" id="{B76E2EFE-0873-D34F-B939-BDFA5AC19752}"/>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70A4C1BB-7723-2347-8923-803A99DFD42A}"/>
              </a:ext>
            </a:extLst>
          </p:cNvPr>
          <p:cNvSpPr>
            <a:spLocks noGrp="1"/>
          </p:cNvSpPr>
          <p:nvPr>
            <p:ph type="sldNum" sz="quarter" idx="12"/>
          </p:nvPr>
        </p:nvSpPr>
        <p:spPr/>
        <p:txBody>
          <a:bodyPr/>
          <a:lstStyle>
            <a:lvl1pPr>
              <a:defRPr/>
            </a:lvl1pPr>
          </a:lstStyle>
          <a:p>
            <a:pPr>
              <a:defRPr/>
            </a:pPr>
            <a:fld id="{DEBFE76B-0342-BC4E-9232-18FB34AA67D8}" type="slidenum">
              <a:rPr lang="en-US" altLang="en-US"/>
              <a:pPr>
                <a:defRPr/>
              </a:pPr>
              <a:t>‹#›</a:t>
            </a:fld>
            <a:endParaRPr lang="en-US" altLang="en-US"/>
          </a:p>
        </p:txBody>
      </p:sp>
    </p:spTree>
    <p:extLst>
      <p:ext uri="{BB962C8B-B14F-4D97-AF65-F5344CB8AC3E}">
        <p14:creationId xmlns:p14="http://schemas.microsoft.com/office/powerpoint/2010/main" val="8235548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9BE77C-5075-D441-9320-92ADE4F289A9}"/>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 name="Slide Number Placeholder 2">
            <a:extLst>
              <a:ext uri="{FF2B5EF4-FFF2-40B4-BE49-F238E27FC236}">
                <a16:creationId xmlns:a16="http://schemas.microsoft.com/office/drawing/2014/main" id="{36C62F9C-71A5-624B-A744-399A739C34ED}"/>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77AAFE43-C0CC-4243-B95A-35EAC51E3881}"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5" name="Rectangle 4">
            <a:extLst>
              <a:ext uri="{FF2B5EF4-FFF2-40B4-BE49-F238E27FC236}">
                <a16:creationId xmlns:a16="http://schemas.microsoft.com/office/drawing/2014/main" id="{5A71AA5A-4A75-5243-B591-92EA0F4A0DD9}"/>
              </a:ext>
            </a:extLst>
          </p:cNvPr>
          <p:cNvSpPr/>
          <p:nvPr userDrawn="1"/>
        </p:nvSpPr>
        <p:spPr>
          <a:xfrm>
            <a:off x="0" y="368300"/>
            <a:ext cx="2600325" cy="584200"/>
          </a:xfrm>
          <a:prstGeom prst="rect">
            <a:avLst/>
          </a:prstGeom>
          <a:solidFill>
            <a:srgbClr val="EE302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TextBox 5">
            <a:extLst>
              <a:ext uri="{FF2B5EF4-FFF2-40B4-BE49-F238E27FC236}">
                <a16:creationId xmlns:a16="http://schemas.microsoft.com/office/drawing/2014/main" id="{D9415BBC-4C06-1644-9144-2E9BD81CC3A6}"/>
              </a:ext>
            </a:extLst>
          </p:cNvPr>
          <p:cNvSpPr txBox="1">
            <a:spLocks noChangeArrowheads="1"/>
          </p:cNvSpPr>
          <p:nvPr userDrawn="1"/>
        </p:nvSpPr>
        <p:spPr bwMode="auto">
          <a:xfrm>
            <a:off x="1588" y="368300"/>
            <a:ext cx="1450975" cy="584200"/>
          </a:xfrm>
          <a:prstGeom prst="rect">
            <a:avLst/>
          </a:prstGeom>
          <a:solidFill>
            <a:srgbClr val="EE302E"/>
          </a:solidFill>
          <a:ln>
            <a:noFill/>
          </a:ln>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en-US" altLang="en-US" sz="3200" b="1" dirty="0">
                <a:solidFill>
                  <a:prstClr val="white"/>
                </a:solidFill>
                <a:latin typeface="Franklin Gothic Medium" pitchFamily="34" charset="0"/>
                <a:ea typeface="Franklin Gothic Medium" pitchFamily="34" charset="0"/>
                <a:cs typeface="Franklin Gothic Medium" pitchFamily="34" charset="0"/>
              </a:rPr>
              <a:t>Table</a:t>
            </a:r>
            <a:endParaRPr lang="en-US" altLang="en-US" sz="3200" b="1" i="1" dirty="0">
              <a:solidFill>
                <a:prstClr val="white"/>
              </a:solidFill>
              <a:latin typeface="Franklin Gothic Medium" pitchFamily="34" charset="0"/>
              <a:ea typeface="Franklin Gothic Medium" pitchFamily="34" charset="0"/>
              <a:cs typeface="Franklin Gothic Medium" pitchFamily="34" charset="0"/>
            </a:endParaRPr>
          </a:p>
        </p:txBody>
      </p:sp>
      <p:sp>
        <p:nvSpPr>
          <p:cNvPr id="7" name="Slide Number Placeholder 2">
            <a:extLst>
              <a:ext uri="{FF2B5EF4-FFF2-40B4-BE49-F238E27FC236}">
                <a16:creationId xmlns:a16="http://schemas.microsoft.com/office/drawing/2014/main" id="{2C71C746-7938-A443-8049-119C76F0AA95}"/>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sz="1000" b="1" dirty="0">
              <a:solidFill>
                <a:srgbClr val="000000"/>
              </a:solidFill>
            </a:endParaRPr>
          </a:p>
        </p:txBody>
      </p:sp>
      <p:sp>
        <p:nvSpPr>
          <p:cNvPr id="8" name="Footer Placeholder 1">
            <a:extLst>
              <a:ext uri="{FF2B5EF4-FFF2-40B4-BE49-F238E27FC236}">
                <a16:creationId xmlns:a16="http://schemas.microsoft.com/office/drawing/2014/main" id="{A9EE8825-5EA7-F44B-86A5-2CE3205ABD33}"/>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a:extLst>
              <a:ext uri="{FF2B5EF4-FFF2-40B4-BE49-F238E27FC236}">
                <a16:creationId xmlns:a16="http://schemas.microsoft.com/office/drawing/2014/main" id="{4C21BB3E-559B-494B-B4D4-E6BED3EAF050}"/>
              </a:ext>
            </a:extLst>
          </p:cNvPr>
          <p:cNvSpPr>
            <a:spLocks noGrp="1"/>
          </p:cNvSpPr>
          <p:nvPr>
            <p:ph type="dt" sz="half" idx="10"/>
          </p:nvPr>
        </p:nvSpPr>
        <p:spPr/>
        <p:txBody>
          <a:bodyPr/>
          <a:lstStyle>
            <a:lvl1pPr>
              <a:defRPr>
                <a:ea typeface="+mn-ea"/>
              </a:defRPr>
            </a:lvl1pPr>
          </a:lstStyle>
          <a:p>
            <a:pPr>
              <a:defRPr/>
            </a:pPr>
            <a:fld id="{B319626B-1B35-784F-8A79-3503896FCECA}" type="datetimeFigureOut">
              <a:rPr lang="en-US"/>
              <a:pPr>
                <a:defRPr/>
              </a:pPr>
              <a:t>1/22/20</a:t>
            </a:fld>
            <a:endParaRPr lang="en-US"/>
          </a:p>
        </p:txBody>
      </p:sp>
      <p:sp>
        <p:nvSpPr>
          <p:cNvPr id="10" name="Footer Placeholder 4">
            <a:extLst>
              <a:ext uri="{FF2B5EF4-FFF2-40B4-BE49-F238E27FC236}">
                <a16:creationId xmlns:a16="http://schemas.microsoft.com/office/drawing/2014/main" id="{2F2F36E2-7329-B04D-905E-960EE074036D}"/>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9E3F42A5-33A7-C94D-95FE-77110B450888}"/>
              </a:ext>
            </a:extLst>
          </p:cNvPr>
          <p:cNvSpPr>
            <a:spLocks noGrp="1"/>
          </p:cNvSpPr>
          <p:nvPr>
            <p:ph type="sldNum" sz="quarter" idx="12"/>
          </p:nvPr>
        </p:nvSpPr>
        <p:spPr/>
        <p:txBody>
          <a:bodyPr/>
          <a:lstStyle>
            <a:lvl1pPr>
              <a:defRPr/>
            </a:lvl1pPr>
          </a:lstStyle>
          <a:p>
            <a:pPr>
              <a:defRPr/>
            </a:pPr>
            <a:fld id="{A10E8217-9DC4-DC46-B9B8-38FA547764A5}" type="slidenum">
              <a:rPr lang="en-US" altLang="en-US"/>
              <a:pPr>
                <a:defRPr/>
              </a:pPr>
              <a:t>‹#›</a:t>
            </a:fld>
            <a:endParaRPr lang="en-US" altLang="en-US"/>
          </a:p>
        </p:txBody>
      </p:sp>
    </p:spTree>
    <p:extLst>
      <p:ext uri="{BB962C8B-B14F-4D97-AF65-F5344CB8AC3E}">
        <p14:creationId xmlns:p14="http://schemas.microsoft.com/office/powerpoint/2010/main" val="2203648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72309F-8DF0-0243-8574-1B7A80E02B6A}"/>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 name="Slide Number Placeholder 2">
            <a:extLst>
              <a:ext uri="{FF2B5EF4-FFF2-40B4-BE49-F238E27FC236}">
                <a16:creationId xmlns:a16="http://schemas.microsoft.com/office/drawing/2014/main" id="{E3A137D5-2FB8-4D48-8D85-695748BBDB41}"/>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DC4AED72-AFA8-3C43-B9E2-70B917FBCF2D}"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5" name="Rectangle 4">
            <a:extLst>
              <a:ext uri="{FF2B5EF4-FFF2-40B4-BE49-F238E27FC236}">
                <a16:creationId xmlns:a16="http://schemas.microsoft.com/office/drawing/2014/main" id="{F5333C8B-7302-7948-916A-319EF14498FA}"/>
              </a:ext>
            </a:extLst>
          </p:cNvPr>
          <p:cNvSpPr/>
          <p:nvPr userDrawn="1"/>
        </p:nvSpPr>
        <p:spPr>
          <a:xfrm>
            <a:off x="0" y="368300"/>
            <a:ext cx="2600325" cy="584200"/>
          </a:xfrm>
          <a:prstGeom prst="rect">
            <a:avLst/>
          </a:prstGeom>
          <a:solidFill>
            <a:srgbClr val="EE302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TextBox 5">
            <a:extLst>
              <a:ext uri="{FF2B5EF4-FFF2-40B4-BE49-F238E27FC236}">
                <a16:creationId xmlns:a16="http://schemas.microsoft.com/office/drawing/2014/main" id="{21335189-BED8-194A-8AB0-3D30266CB95B}"/>
              </a:ext>
            </a:extLst>
          </p:cNvPr>
          <p:cNvSpPr txBox="1">
            <a:spLocks noChangeArrowheads="1"/>
          </p:cNvSpPr>
          <p:nvPr userDrawn="1"/>
        </p:nvSpPr>
        <p:spPr bwMode="auto">
          <a:xfrm>
            <a:off x="1588" y="368300"/>
            <a:ext cx="1450975" cy="584200"/>
          </a:xfrm>
          <a:prstGeom prst="rect">
            <a:avLst/>
          </a:prstGeom>
          <a:solidFill>
            <a:srgbClr val="EE302E"/>
          </a:solidFill>
          <a:ln>
            <a:noFill/>
          </a:ln>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en-US" altLang="en-US" sz="3200" b="1">
                <a:solidFill>
                  <a:prstClr val="white"/>
                </a:solidFill>
                <a:latin typeface="Franklin Gothic Medium" pitchFamily="34" charset="0"/>
                <a:ea typeface="Franklin Gothic Medium" pitchFamily="34" charset="0"/>
                <a:cs typeface="Franklin Gothic Medium" pitchFamily="34" charset="0"/>
              </a:rPr>
              <a:t>Figure</a:t>
            </a:r>
            <a:endParaRPr lang="en-US" altLang="en-US" sz="3200" b="1" i="1">
              <a:solidFill>
                <a:prstClr val="white"/>
              </a:solidFill>
              <a:latin typeface="Franklin Gothic Medium" pitchFamily="34" charset="0"/>
              <a:ea typeface="Franklin Gothic Medium" pitchFamily="34" charset="0"/>
              <a:cs typeface="Franklin Gothic Medium" pitchFamily="34" charset="0"/>
            </a:endParaRPr>
          </a:p>
        </p:txBody>
      </p:sp>
      <p:sp>
        <p:nvSpPr>
          <p:cNvPr id="7" name="Slide Number Placeholder 2">
            <a:extLst>
              <a:ext uri="{FF2B5EF4-FFF2-40B4-BE49-F238E27FC236}">
                <a16:creationId xmlns:a16="http://schemas.microsoft.com/office/drawing/2014/main" id="{8A16E1D6-4DCF-5A42-8930-4C58657893B4}"/>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sz="1000" b="1" dirty="0">
              <a:solidFill>
                <a:srgbClr val="000000"/>
              </a:solidFill>
            </a:endParaRPr>
          </a:p>
        </p:txBody>
      </p:sp>
      <p:sp>
        <p:nvSpPr>
          <p:cNvPr id="8" name="Footer Placeholder 1">
            <a:extLst>
              <a:ext uri="{FF2B5EF4-FFF2-40B4-BE49-F238E27FC236}">
                <a16:creationId xmlns:a16="http://schemas.microsoft.com/office/drawing/2014/main" id="{B7FC17F7-742B-3748-8CBA-C5719C72546B}"/>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a:extLst>
              <a:ext uri="{FF2B5EF4-FFF2-40B4-BE49-F238E27FC236}">
                <a16:creationId xmlns:a16="http://schemas.microsoft.com/office/drawing/2014/main" id="{D01F1F54-59C7-694C-8FCE-E92D460B1EAD}"/>
              </a:ext>
            </a:extLst>
          </p:cNvPr>
          <p:cNvSpPr>
            <a:spLocks noGrp="1"/>
          </p:cNvSpPr>
          <p:nvPr>
            <p:ph type="dt" sz="half" idx="10"/>
          </p:nvPr>
        </p:nvSpPr>
        <p:spPr/>
        <p:txBody>
          <a:bodyPr/>
          <a:lstStyle>
            <a:lvl1pPr>
              <a:defRPr>
                <a:ea typeface="+mn-ea"/>
              </a:defRPr>
            </a:lvl1pPr>
          </a:lstStyle>
          <a:p>
            <a:pPr>
              <a:defRPr/>
            </a:pPr>
            <a:fld id="{378919E2-FCED-6B47-BA13-B1AF2BD39DE8}" type="datetimeFigureOut">
              <a:rPr lang="en-US"/>
              <a:pPr>
                <a:defRPr/>
              </a:pPr>
              <a:t>1/22/20</a:t>
            </a:fld>
            <a:endParaRPr lang="en-US"/>
          </a:p>
        </p:txBody>
      </p:sp>
      <p:sp>
        <p:nvSpPr>
          <p:cNvPr id="10" name="Footer Placeholder 4">
            <a:extLst>
              <a:ext uri="{FF2B5EF4-FFF2-40B4-BE49-F238E27FC236}">
                <a16:creationId xmlns:a16="http://schemas.microsoft.com/office/drawing/2014/main" id="{D5F2539D-6F90-EC44-8657-628C5C2D69E4}"/>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E5FD0358-039C-8D4B-BD9F-62A273EEDCD1}"/>
              </a:ext>
            </a:extLst>
          </p:cNvPr>
          <p:cNvSpPr>
            <a:spLocks noGrp="1"/>
          </p:cNvSpPr>
          <p:nvPr>
            <p:ph type="sldNum" sz="quarter" idx="12"/>
          </p:nvPr>
        </p:nvSpPr>
        <p:spPr/>
        <p:txBody>
          <a:bodyPr/>
          <a:lstStyle>
            <a:lvl1pPr>
              <a:defRPr/>
            </a:lvl1pPr>
          </a:lstStyle>
          <a:p>
            <a:pPr>
              <a:defRPr/>
            </a:pPr>
            <a:fld id="{61EB538F-C565-584F-B0E4-11CB86DFF1A0}" type="slidenum">
              <a:rPr lang="en-US" altLang="en-US"/>
              <a:pPr>
                <a:defRPr/>
              </a:pPr>
              <a:t>‹#›</a:t>
            </a:fld>
            <a:endParaRPr lang="en-US" altLang="en-US"/>
          </a:p>
        </p:txBody>
      </p:sp>
    </p:spTree>
    <p:extLst>
      <p:ext uri="{BB962C8B-B14F-4D97-AF65-F5344CB8AC3E}">
        <p14:creationId xmlns:p14="http://schemas.microsoft.com/office/powerpoint/2010/main" val="312554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1A53A18-1C93-F843-8D66-E5184D73FEBB}"/>
              </a:ext>
            </a:extLst>
          </p:cNvPr>
          <p:cNvSpPr>
            <a:spLocks noGrp="1"/>
          </p:cNvSpPr>
          <p:nvPr>
            <p:ph type="dt" sz="half" idx="10"/>
          </p:nvPr>
        </p:nvSpPr>
        <p:spPr/>
        <p:txBody>
          <a:bodyPr/>
          <a:lstStyle>
            <a:lvl1pPr>
              <a:defRPr/>
            </a:lvl1pPr>
          </a:lstStyle>
          <a:p>
            <a:pPr>
              <a:defRPr/>
            </a:pPr>
            <a:fld id="{133281EB-BBED-584F-9259-48C2D91B3114}" type="datetimeFigureOut">
              <a:rPr lang="en-US"/>
              <a:pPr>
                <a:defRPr/>
              </a:pPr>
              <a:t>1/22/20</a:t>
            </a:fld>
            <a:endParaRPr lang="en-US"/>
          </a:p>
        </p:txBody>
      </p:sp>
      <p:sp>
        <p:nvSpPr>
          <p:cNvPr id="6" name="Footer Placeholder 4">
            <a:extLst>
              <a:ext uri="{FF2B5EF4-FFF2-40B4-BE49-F238E27FC236}">
                <a16:creationId xmlns:a16="http://schemas.microsoft.com/office/drawing/2014/main" id="{DBE675E9-518C-2747-9971-E9503D43F9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65CB3C4-B5DD-874B-B12E-6C1E96118A91}"/>
              </a:ext>
            </a:extLst>
          </p:cNvPr>
          <p:cNvSpPr>
            <a:spLocks noGrp="1"/>
          </p:cNvSpPr>
          <p:nvPr>
            <p:ph type="sldNum" sz="quarter" idx="12"/>
          </p:nvPr>
        </p:nvSpPr>
        <p:spPr/>
        <p:txBody>
          <a:bodyPr/>
          <a:lstStyle>
            <a:lvl1pPr>
              <a:defRPr/>
            </a:lvl1pPr>
          </a:lstStyle>
          <a:p>
            <a:pPr>
              <a:defRPr/>
            </a:pPr>
            <a:fld id="{EF1CD98A-C0D0-174E-A4AF-937C1160DE6C}" type="slidenum">
              <a:rPr lang="en-US" altLang="en-US"/>
              <a:pPr>
                <a:defRPr/>
              </a:pPr>
              <a:t>‹#›</a:t>
            </a:fld>
            <a:endParaRPr lang="en-US" altLang="en-US"/>
          </a:p>
        </p:txBody>
      </p:sp>
    </p:spTree>
    <p:extLst>
      <p:ext uri="{BB962C8B-B14F-4D97-AF65-F5344CB8AC3E}">
        <p14:creationId xmlns:p14="http://schemas.microsoft.com/office/powerpoint/2010/main" val="40930914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00D88F-371D-E94D-A786-01B3B0E0E984}"/>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 name="Slide Number Placeholder 2">
            <a:extLst>
              <a:ext uri="{FF2B5EF4-FFF2-40B4-BE49-F238E27FC236}">
                <a16:creationId xmlns:a16="http://schemas.microsoft.com/office/drawing/2014/main" id="{AE00A81A-E537-4A46-85BC-BEC725437B60}"/>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D4CEE90F-9EBD-2F46-94C1-A7568B5F664F}"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5" name="Footer Placeholder 1">
            <a:extLst>
              <a:ext uri="{FF2B5EF4-FFF2-40B4-BE49-F238E27FC236}">
                <a16:creationId xmlns:a16="http://schemas.microsoft.com/office/drawing/2014/main" id="{9323A266-D16E-3440-AE35-674D1D753A1C}"/>
              </a:ext>
            </a:extLst>
          </p:cNvPr>
          <p:cNvSpPr txBox="1">
            <a:spLocks/>
          </p:cNvSpPr>
          <p:nvPr userDrawn="1"/>
        </p:nvSpPr>
        <p:spPr>
          <a:xfrm>
            <a:off x="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tint val="75000"/>
                  </a:prstClr>
                </a:solidFill>
                <a:latin typeface="Arial Narrow"/>
                <a:cs typeface="Arial Narrow"/>
              </a:rPr>
              <a:t>Copyright ©2018 Cengage Learning. All Rights Reserved. May not be scanned, copied or duplicated, or posted to a publicly accessible website, in whole or in part. </a:t>
            </a:r>
          </a:p>
        </p:txBody>
      </p:sp>
      <p:sp>
        <p:nvSpPr>
          <p:cNvPr id="6" name="Rectangle 5">
            <a:extLst>
              <a:ext uri="{FF2B5EF4-FFF2-40B4-BE49-F238E27FC236}">
                <a16:creationId xmlns:a16="http://schemas.microsoft.com/office/drawing/2014/main" id="{A8207299-BCC0-174D-BE98-D3B68C12BAAE}"/>
              </a:ext>
            </a:extLst>
          </p:cNvPr>
          <p:cNvSpPr/>
          <p:nvPr userDrawn="1"/>
        </p:nvSpPr>
        <p:spPr>
          <a:xfrm>
            <a:off x="0" y="368300"/>
            <a:ext cx="2600325" cy="584200"/>
          </a:xfrm>
          <a:prstGeom prst="rect">
            <a:avLst/>
          </a:prstGeom>
          <a:solidFill>
            <a:srgbClr val="EE302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TextBox 6">
            <a:extLst>
              <a:ext uri="{FF2B5EF4-FFF2-40B4-BE49-F238E27FC236}">
                <a16:creationId xmlns:a16="http://schemas.microsoft.com/office/drawing/2014/main" id="{89D376FD-4855-8A40-827C-5C5DB1022AB9}"/>
              </a:ext>
            </a:extLst>
          </p:cNvPr>
          <p:cNvSpPr txBox="1">
            <a:spLocks noChangeArrowheads="1"/>
          </p:cNvSpPr>
          <p:nvPr userDrawn="1"/>
        </p:nvSpPr>
        <p:spPr bwMode="auto">
          <a:xfrm>
            <a:off x="1588" y="368300"/>
            <a:ext cx="1450975" cy="584200"/>
          </a:xfrm>
          <a:prstGeom prst="rect">
            <a:avLst/>
          </a:prstGeom>
          <a:solidFill>
            <a:srgbClr val="EE302E"/>
          </a:solidFill>
          <a:ln>
            <a:noFill/>
          </a:ln>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en-US" altLang="en-US" sz="3200" b="1">
                <a:solidFill>
                  <a:prstClr val="white"/>
                </a:solidFill>
                <a:latin typeface="Franklin Gothic Medium" pitchFamily="34" charset="0"/>
                <a:ea typeface="Franklin Gothic Medium" pitchFamily="34" charset="0"/>
                <a:cs typeface="Franklin Gothic Medium" pitchFamily="34" charset="0"/>
              </a:rPr>
              <a:t>Exhibit</a:t>
            </a:r>
            <a:endParaRPr lang="en-US" altLang="en-US" sz="3200" b="1" i="1">
              <a:solidFill>
                <a:prstClr val="white"/>
              </a:solidFill>
              <a:latin typeface="Franklin Gothic Medium" pitchFamily="34" charset="0"/>
              <a:ea typeface="Franklin Gothic Medium" pitchFamily="34" charset="0"/>
              <a:cs typeface="Franklin Gothic Medium" pitchFamily="34" charset="0"/>
            </a:endParaRPr>
          </a:p>
        </p:txBody>
      </p:sp>
      <p:sp>
        <p:nvSpPr>
          <p:cNvPr id="8" name="Slide Number Placeholder 2">
            <a:extLst>
              <a:ext uri="{FF2B5EF4-FFF2-40B4-BE49-F238E27FC236}">
                <a16:creationId xmlns:a16="http://schemas.microsoft.com/office/drawing/2014/main" id="{9B319C31-8B3D-B647-B6F5-4A1CC5751E30}"/>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sz="1000" b="1" dirty="0">
              <a:solidFill>
                <a:srgbClr val="000000"/>
              </a:solidFill>
            </a:endParaRP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a:extLst>
              <a:ext uri="{FF2B5EF4-FFF2-40B4-BE49-F238E27FC236}">
                <a16:creationId xmlns:a16="http://schemas.microsoft.com/office/drawing/2014/main" id="{734B0CC8-0BD5-7A4A-B01A-9139FDD77F81}"/>
              </a:ext>
            </a:extLst>
          </p:cNvPr>
          <p:cNvSpPr>
            <a:spLocks noGrp="1"/>
          </p:cNvSpPr>
          <p:nvPr>
            <p:ph type="dt" sz="half" idx="10"/>
          </p:nvPr>
        </p:nvSpPr>
        <p:spPr/>
        <p:txBody>
          <a:bodyPr/>
          <a:lstStyle>
            <a:lvl1pPr>
              <a:defRPr>
                <a:ea typeface="+mn-ea"/>
              </a:defRPr>
            </a:lvl1pPr>
          </a:lstStyle>
          <a:p>
            <a:pPr>
              <a:defRPr/>
            </a:pPr>
            <a:fld id="{E769FEA8-89EF-4141-9D7E-5A4DA72C2003}" type="datetimeFigureOut">
              <a:rPr lang="en-US"/>
              <a:pPr>
                <a:defRPr/>
              </a:pPr>
              <a:t>1/22/20</a:t>
            </a:fld>
            <a:endParaRPr lang="en-US"/>
          </a:p>
        </p:txBody>
      </p:sp>
      <p:sp>
        <p:nvSpPr>
          <p:cNvPr id="10" name="Footer Placeholder 4">
            <a:extLst>
              <a:ext uri="{FF2B5EF4-FFF2-40B4-BE49-F238E27FC236}">
                <a16:creationId xmlns:a16="http://schemas.microsoft.com/office/drawing/2014/main" id="{753C5748-7740-B94B-B83E-30918211634D}"/>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524DCC73-6C90-A648-87F4-A19D23F96928}"/>
              </a:ext>
            </a:extLst>
          </p:cNvPr>
          <p:cNvSpPr>
            <a:spLocks noGrp="1"/>
          </p:cNvSpPr>
          <p:nvPr>
            <p:ph type="sldNum" sz="quarter" idx="12"/>
          </p:nvPr>
        </p:nvSpPr>
        <p:spPr/>
        <p:txBody>
          <a:bodyPr/>
          <a:lstStyle>
            <a:lvl1pPr>
              <a:defRPr/>
            </a:lvl1pPr>
          </a:lstStyle>
          <a:p>
            <a:pPr>
              <a:defRPr/>
            </a:pPr>
            <a:fld id="{31EB463B-A5E3-7D4B-8230-D2C8EC0DF5DC}" type="slidenum">
              <a:rPr lang="en-US" altLang="en-US"/>
              <a:pPr>
                <a:defRPr/>
              </a:pPr>
              <a:t>‹#›</a:t>
            </a:fld>
            <a:endParaRPr lang="en-US" altLang="en-US"/>
          </a:p>
        </p:txBody>
      </p:sp>
    </p:spTree>
    <p:extLst>
      <p:ext uri="{BB962C8B-B14F-4D97-AF65-F5344CB8AC3E}">
        <p14:creationId xmlns:p14="http://schemas.microsoft.com/office/powerpoint/2010/main" val="29922161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89759F-E600-794A-95D7-38F3A526F85C}"/>
              </a:ext>
            </a:extLst>
          </p:cNvPr>
          <p:cNvSpPr/>
          <p:nvPr userDrawn="1"/>
        </p:nvSpPr>
        <p:spPr>
          <a:xfrm flipV="1">
            <a:off x="0" y="-1588"/>
            <a:ext cx="9144000" cy="6858001"/>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Oval 4">
            <a:extLst>
              <a:ext uri="{FF2B5EF4-FFF2-40B4-BE49-F238E27FC236}">
                <a16:creationId xmlns:a16="http://schemas.microsoft.com/office/drawing/2014/main" id="{79818DCA-3490-6F44-ABC6-B1EEA20D3829}"/>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Oval 5">
            <a:extLst>
              <a:ext uri="{FF2B5EF4-FFF2-40B4-BE49-F238E27FC236}">
                <a16:creationId xmlns:a16="http://schemas.microsoft.com/office/drawing/2014/main" id="{B911C9C5-44AE-DC4D-9B38-5EA8AF9DCFB6}"/>
              </a:ext>
            </a:extLst>
          </p:cNvPr>
          <p:cNvSpPr/>
          <p:nvPr userDrawn="1"/>
        </p:nvSpPr>
        <p:spPr>
          <a:xfrm>
            <a:off x="1001713" y="250825"/>
            <a:ext cx="890587" cy="890588"/>
          </a:xfrm>
          <a:prstGeom prst="ellipse">
            <a:avLst/>
          </a:prstGeom>
          <a:solidFill>
            <a:srgbClr val="EE302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TextBox 6">
            <a:extLst>
              <a:ext uri="{FF2B5EF4-FFF2-40B4-BE49-F238E27FC236}">
                <a16:creationId xmlns:a16="http://schemas.microsoft.com/office/drawing/2014/main" id="{5662D05C-9703-AE47-94D1-5CF52908FB82}"/>
              </a:ext>
            </a:extLst>
          </p:cNvPr>
          <p:cNvSpPr txBox="1">
            <a:spLocks noChangeArrowheads="1"/>
          </p:cNvSpPr>
          <p:nvPr userDrawn="1"/>
        </p:nvSpPr>
        <p:spPr bwMode="auto">
          <a:xfrm>
            <a:off x="1233488" y="447675"/>
            <a:ext cx="45815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3200" dirty="0">
                <a:solidFill>
                  <a:srgbClr val="B00027"/>
                </a:solidFill>
                <a:latin typeface="Arial Narrow" pitchFamily="34" charset="0"/>
                <a:ea typeface="Arial Narrow" pitchFamily="34" charset="0"/>
                <a:cs typeface="Arial Narrow" pitchFamily="34" charset="0"/>
              </a:rPr>
              <a:t>LEARNING OUTCOMES</a:t>
            </a:r>
          </a:p>
        </p:txBody>
      </p:sp>
      <p:pic>
        <p:nvPicPr>
          <p:cNvPr id="8" name="Picture 10" descr="4LTR_colorStrip.jpg">
            <a:extLst>
              <a:ext uri="{FF2B5EF4-FFF2-40B4-BE49-F238E27FC236}">
                <a16:creationId xmlns:a16="http://schemas.microsoft.com/office/drawing/2014/main" id="{1BCD90E9-7794-7743-BCF6-C9CFEF6FC7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B5902E93-1436-AA49-854B-993BDDF8E3C6}"/>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F977CF-4394-344F-8B13-6BC282D6E627}"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10" name="Slide Number Placeholder 2">
            <a:extLst>
              <a:ext uri="{FF2B5EF4-FFF2-40B4-BE49-F238E27FC236}">
                <a16:creationId xmlns:a16="http://schemas.microsoft.com/office/drawing/2014/main" id="{9E1AAAB2-03A1-BE4A-9AD9-ACF226755CF7}"/>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sz="1000" b="1" dirty="0">
              <a:solidFill>
                <a:srgbClr val="000000"/>
              </a:solidFill>
            </a:endParaRPr>
          </a:p>
        </p:txBody>
      </p:sp>
      <p:sp>
        <p:nvSpPr>
          <p:cNvPr id="11" name="Footer Placeholder 1">
            <a:extLst>
              <a:ext uri="{FF2B5EF4-FFF2-40B4-BE49-F238E27FC236}">
                <a16:creationId xmlns:a16="http://schemas.microsoft.com/office/drawing/2014/main" id="{08276149-0A37-4B40-B4CF-21249755D99F}"/>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4"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12" name="Date Placeholder 3">
            <a:extLst>
              <a:ext uri="{FF2B5EF4-FFF2-40B4-BE49-F238E27FC236}">
                <a16:creationId xmlns:a16="http://schemas.microsoft.com/office/drawing/2014/main" id="{76E09D34-4EED-8B4B-83B9-7B274A045010}"/>
              </a:ext>
            </a:extLst>
          </p:cNvPr>
          <p:cNvSpPr>
            <a:spLocks noGrp="1"/>
          </p:cNvSpPr>
          <p:nvPr>
            <p:ph type="dt" sz="half" idx="10"/>
          </p:nvPr>
        </p:nvSpPr>
        <p:spPr/>
        <p:txBody>
          <a:bodyPr/>
          <a:lstStyle>
            <a:lvl1pPr>
              <a:defRPr>
                <a:ea typeface="+mn-ea"/>
              </a:defRPr>
            </a:lvl1pPr>
          </a:lstStyle>
          <a:p>
            <a:pPr>
              <a:defRPr/>
            </a:pPr>
            <a:fld id="{53E769E6-45C6-5E41-8DED-4A2C767C8478}" type="datetimeFigureOut">
              <a:rPr lang="en-US"/>
              <a:pPr>
                <a:defRPr/>
              </a:pPr>
              <a:t>1/22/20</a:t>
            </a:fld>
            <a:endParaRPr lang="en-US"/>
          </a:p>
        </p:txBody>
      </p:sp>
      <p:sp>
        <p:nvSpPr>
          <p:cNvPr id="13" name="Footer Placeholder 4">
            <a:extLst>
              <a:ext uri="{FF2B5EF4-FFF2-40B4-BE49-F238E27FC236}">
                <a16:creationId xmlns:a16="http://schemas.microsoft.com/office/drawing/2014/main" id="{D1C8AF2F-BE5A-6D48-8736-2F623E1E5C27}"/>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21892480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AC64B9-D456-D249-A4EF-8795FD56728E}"/>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Oval 4">
            <a:extLst>
              <a:ext uri="{FF2B5EF4-FFF2-40B4-BE49-F238E27FC236}">
                <a16:creationId xmlns:a16="http://schemas.microsoft.com/office/drawing/2014/main" id="{5D9B7CF6-BD5E-EA44-9331-C56F0E1F12A7}"/>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6" name="Picture 8" descr="4LTR_colorStrip.jpg">
            <a:extLst>
              <a:ext uri="{FF2B5EF4-FFF2-40B4-BE49-F238E27FC236}">
                <a16:creationId xmlns:a16="http://schemas.microsoft.com/office/drawing/2014/main" id="{FFF96FE0-F206-0E4A-BC25-821CD9C2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a:extLst>
              <a:ext uri="{FF2B5EF4-FFF2-40B4-BE49-F238E27FC236}">
                <a16:creationId xmlns:a16="http://schemas.microsoft.com/office/drawing/2014/main" id="{A57207BE-B976-D649-8236-2E9A25C9968E}"/>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DFDBDBEA-9F96-C74F-9703-2FC9C8806C82}"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8" name="Footer Placeholder 1">
            <a:extLst>
              <a:ext uri="{FF2B5EF4-FFF2-40B4-BE49-F238E27FC236}">
                <a16:creationId xmlns:a16="http://schemas.microsoft.com/office/drawing/2014/main" id="{3963DBF1-F1B5-9542-8696-97A0DC3DCECA}"/>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tint val="75000"/>
                  </a:prstClr>
                </a:solidFill>
                <a:latin typeface="Arial Narrow"/>
                <a:cs typeface="Arial Narrow"/>
              </a:rPr>
              <a:t>Copyright ©2018 Cengage Learning. All Rights Reserved. May not be scanned, copied or duplicated, or posted to a publicly accessible website, in whole or in part. </a:t>
            </a:r>
          </a:p>
        </p:txBody>
      </p:sp>
      <p:sp>
        <p:nvSpPr>
          <p:cNvPr id="9" name="TextBox 8">
            <a:extLst>
              <a:ext uri="{FF2B5EF4-FFF2-40B4-BE49-F238E27FC236}">
                <a16:creationId xmlns:a16="http://schemas.microsoft.com/office/drawing/2014/main" id="{EAAE4C75-82EA-4E4D-A378-ECBD46AD8950}"/>
              </a:ext>
            </a:extLst>
          </p:cNvPr>
          <p:cNvSpPr txBox="1">
            <a:spLocks noChangeArrowheads="1"/>
          </p:cNvSpPr>
          <p:nvPr userDrawn="1"/>
        </p:nvSpPr>
        <p:spPr bwMode="auto">
          <a:xfrm>
            <a:off x="1001713" y="220663"/>
            <a:ext cx="6915150" cy="461962"/>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2400">
                <a:solidFill>
                  <a:srgbClr val="B00027"/>
                </a:solidFill>
                <a:latin typeface="Arial Narrow" pitchFamily="34" charset="0"/>
                <a:ea typeface="Arial Narrow" pitchFamily="34" charset="0"/>
                <a:cs typeface="Arial Narrow" pitchFamily="34" charset="0"/>
              </a:rPr>
              <a:t>LEARNING OUTCOMES </a:t>
            </a:r>
            <a:r>
              <a:rPr lang="en-US" altLang="en-US" sz="2000" i="1">
                <a:solidFill>
                  <a:srgbClr val="B00027"/>
                </a:solidFill>
                <a:latin typeface="Arial Narrow" pitchFamily="34" charset="0"/>
                <a:ea typeface="Arial Narrow" pitchFamily="34" charset="0"/>
                <a:cs typeface="Arial Narrow" pitchFamily="34" charset="0"/>
              </a:rPr>
              <a:t>(continued)</a:t>
            </a:r>
          </a:p>
        </p:txBody>
      </p:sp>
      <p:sp>
        <p:nvSpPr>
          <p:cNvPr id="10" name="Slide Number Placeholder 2">
            <a:extLst>
              <a:ext uri="{FF2B5EF4-FFF2-40B4-BE49-F238E27FC236}">
                <a16:creationId xmlns:a16="http://schemas.microsoft.com/office/drawing/2014/main" id="{0230C718-6B96-7A4A-BECA-AF4660C5832D}"/>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sz="1000" b="1" dirty="0">
              <a:solidFill>
                <a:srgbClr val="000000"/>
              </a:solidFill>
            </a:endParaRP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1" name="Date Placeholder 3">
            <a:extLst>
              <a:ext uri="{FF2B5EF4-FFF2-40B4-BE49-F238E27FC236}">
                <a16:creationId xmlns:a16="http://schemas.microsoft.com/office/drawing/2014/main" id="{95368873-D409-A04A-A532-E60CC1126189}"/>
              </a:ext>
            </a:extLst>
          </p:cNvPr>
          <p:cNvSpPr>
            <a:spLocks noGrp="1"/>
          </p:cNvSpPr>
          <p:nvPr>
            <p:ph type="dt" sz="half" idx="10"/>
          </p:nvPr>
        </p:nvSpPr>
        <p:spPr/>
        <p:txBody>
          <a:bodyPr/>
          <a:lstStyle>
            <a:lvl1pPr>
              <a:defRPr>
                <a:ea typeface="+mn-ea"/>
              </a:defRPr>
            </a:lvl1pPr>
          </a:lstStyle>
          <a:p>
            <a:pPr>
              <a:defRPr/>
            </a:pPr>
            <a:fld id="{DDC4384C-400F-C44E-9C88-0EF08B900DC9}" type="datetimeFigureOut">
              <a:rPr lang="en-US"/>
              <a:pPr>
                <a:defRPr/>
              </a:pPr>
              <a:t>1/22/20</a:t>
            </a:fld>
            <a:endParaRPr lang="en-US"/>
          </a:p>
        </p:txBody>
      </p:sp>
      <p:sp>
        <p:nvSpPr>
          <p:cNvPr id="12" name="Footer Placeholder 4">
            <a:extLst>
              <a:ext uri="{FF2B5EF4-FFF2-40B4-BE49-F238E27FC236}">
                <a16:creationId xmlns:a16="http://schemas.microsoft.com/office/drawing/2014/main" id="{EE1FF46A-058F-2E43-AAD6-1D4C62AB5C08}"/>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1300008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881978-8D58-B547-954E-2CEB0CE09EAC}"/>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Oval 4">
            <a:extLst>
              <a:ext uri="{FF2B5EF4-FFF2-40B4-BE49-F238E27FC236}">
                <a16:creationId xmlns:a16="http://schemas.microsoft.com/office/drawing/2014/main" id="{FB754CFB-AD38-FA4B-9DA4-FB000BC8FBC3}"/>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Oval 5">
            <a:extLst>
              <a:ext uri="{FF2B5EF4-FFF2-40B4-BE49-F238E27FC236}">
                <a16:creationId xmlns:a16="http://schemas.microsoft.com/office/drawing/2014/main" id="{BE951BB2-78C3-D94F-983C-199822EF6069}"/>
              </a:ext>
            </a:extLst>
          </p:cNvPr>
          <p:cNvSpPr/>
          <p:nvPr userDrawn="1"/>
        </p:nvSpPr>
        <p:spPr>
          <a:xfrm>
            <a:off x="1001713" y="250825"/>
            <a:ext cx="890587" cy="890588"/>
          </a:xfrm>
          <a:prstGeom prst="ellipse">
            <a:avLst/>
          </a:prstGeom>
          <a:solidFill>
            <a:srgbClr val="EE302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TextBox 6">
            <a:extLst>
              <a:ext uri="{FF2B5EF4-FFF2-40B4-BE49-F238E27FC236}">
                <a16:creationId xmlns:a16="http://schemas.microsoft.com/office/drawing/2014/main" id="{DA350605-BA40-9445-AE23-8E291BE1EFCB}"/>
              </a:ext>
            </a:extLst>
          </p:cNvPr>
          <p:cNvSpPr txBox="1">
            <a:spLocks noChangeArrowheads="1"/>
          </p:cNvSpPr>
          <p:nvPr userDrawn="1"/>
        </p:nvSpPr>
        <p:spPr bwMode="auto">
          <a:xfrm>
            <a:off x="1233488" y="393700"/>
            <a:ext cx="45815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3200" dirty="0">
                <a:solidFill>
                  <a:srgbClr val="B00027"/>
                </a:solidFill>
                <a:latin typeface="Arial Narrow" pitchFamily="34" charset="0"/>
                <a:ea typeface="Arial Narrow" pitchFamily="34" charset="0"/>
                <a:cs typeface="Arial Narrow" pitchFamily="34" charset="0"/>
              </a:rPr>
              <a:t>KEY TERMS</a:t>
            </a:r>
          </a:p>
        </p:txBody>
      </p:sp>
      <p:pic>
        <p:nvPicPr>
          <p:cNvPr id="8" name="Picture 10" descr="4LTR_colorStrip.jpg">
            <a:extLst>
              <a:ext uri="{FF2B5EF4-FFF2-40B4-BE49-F238E27FC236}">
                <a16:creationId xmlns:a16="http://schemas.microsoft.com/office/drawing/2014/main" id="{B5BE745F-4E7F-1F41-AAA5-0A6347686C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F38D0AA4-8AE8-F240-862B-70E6A34A2E71}"/>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BCF38168-9D78-9647-849A-D6748FC2A072}"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10" name="Slide Number Placeholder 2">
            <a:extLst>
              <a:ext uri="{FF2B5EF4-FFF2-40B4-BE49-F238E27FC236}">
                <a16:creationId xmlns:a16="http://schemas.microsoft.com/office/drawing/2014/main" id="{BC2318C2-B4BC-7F4B-90AE-C55847F2B6F2}"/>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sz="1000" b="1" dirty="0">
              <a:solidFill>
                <a:srgbClr val="000000"/>
              </a:solidFill>
            </a:endParaRPr>
          </a:p>
        </p:txBody>
      </p:sp>
      <p:sp>
        <p:nvSpPr>
          <p:cNvPr id="11" name="Footer Placeholder 1">
            <a:extLst>
              <a:ext uri="{FF2B5EF4-FFF2-40B4-BE49-F238E27FC236}">
                <a16:creationId xmlns:a16="http://schemas.microsoft.com/office/drawing/2014/main" id="{0E7E6F98-9EE9-FE43-B263-395E4A180FA5}"/>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3" name="Content Placeholder 2"/>
          <p:cNvSpPr>
            <a:spLocks noGrp="1"/>
          </p:cNvSpPr>
          <p:nvPr>
            <p:ph idx="1"/>
          </p:nvPr>
        </p:nvSpPr>
        <p:spPr>
          <a:xfrm>
            <a:off x="1235393" y="1456104"/>
            <a:ext cx="7410767" cy="4639895"/>
          </a:xfrm>
        </p:spPr>
        <p:txBody>
          <a:bodyPr>
            <a:normAutofit/>
          </a:bodyPr>
          <a:lstStyle>
            <a:lvl1pPr marL="0" indent="355600">
              <a:lnSpc>
                <a:spcPct val="100000"/>
              </a:lnSpc>
              <a:spcBef>
                <a:spcPts val="768"/>
              </a:spcBef>
              <a:buClrTx/>
              <a:buFont typeface="Arial" panose="020B0604020202020204" pitchFamily="34" charset="0"/>
              <a:buChar char="•"/>
              <a:tabLst>
                <a:tab pos="95250" algn="l"/>
              </a:tabLst>
              <a:defRPr sz="2800">
                <a:solidFill>
                  <a:srgbClr val="37649F"/>
                </a:solidFill>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12" name="Date Placeholder 3">
            <a:extLst>
              <a:ext uri="{FF2B5EF4-FFF2-40B4-BE49-F238E27FC236}">
                <a16:creationId xmlns:a16="http://schemas.microsoft.com/office/drawing/2014/main" id="{B1E8FC5E-6E15-3746-8A61-12D5057540EB}"/>
              </a:ext>
            </a:extLst>
          </p:cNvPr>
          <p:cNvSpPr>
            <a:spLocks noGrp="1"/>
          </p:cNvSpPr>
          <p:nvPr>
            <p:ph type="dt" sz="half" idx="10"/>
          </p:nvPr>
        </p:nvSpPr>
        <p:spPr/>
        <p:txBody>
          <a:bodyPr/>
          <a:lstStyle>
            <a:lvl1pPr>
              <a:defRPr>
                <a:ea typeface="+mn-ea"/>
              </a:defRPr>
            </a:lvl1pPr>
          </a:lstStyle>
          <a:p>
            <a:pPr>
              <a:defRPr/>
            </a:pPr>
            <a:fld id="{9CB2CD2B-28BA-0A4C-B643-B6B9C3F05E88}" type="datetimeFigureOut">
              <a:rPr lang="en-US"/>
              <a:pPr>
                <a:defRPr/>
              </a:pPr>
              <a:t>1/22/20</a:t>
            </a:fld>
            <a:endParaRPr lang="en-US"/>
          </a:p>
        </p:txBody>
      </p:sp>
      <p:sp>
        <p:nvSpPr>
          <p:cNvPr id="13" name="Footer Placeholder 4">
            <a:extLst>
              <a:ext uri="{FF2B5EF4-FFF2-40B4-BE49-F238E27FC236}">
                <a16:creationId xmlns:a16="http://schemas.microsoft.com/office/drawing/2014/main" id="{673A69C9-27C9-B74E-87D2-CCA564A1EFD9}"/>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2802887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98A92A-22B2-CB48-B513-364394B645C9}"/>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Oval 4">
            <a:extLst>
              <a:ext uri="{FF2B5EF4-FFF2-40B4-BE49-F238E27FC236}">
                <a16:creationId xmlns:a16="http://schemas.microsoft.com/office/drawing/2014/main" id="{EC09B6DA-BFA9-A547-A155-E4F487647E36}"/>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Oval 5">
            <a:extLst>
              <a:ext uri="{FF2B5EF4-FFF2-40B4-BE49-F238E27FC236}">
                <a16:creationId xmlns:a16="http://schemas.microsoft.com/office/drawing/2014/main" id="{D461E482-D7FD-5A45-B6E6-6AC3AEB3F2A4}"/>
              </a:ext>
            </a:extLst>
          </p:cNvPr>
          <p:cNvSpPr/>
          <p:nvPr userDrawn="1"/>
        </p:nvSpPr>
        <p:spPr>
          <a:xfrm>
            <a:off x="1001713" y="250825"/>
            <a:ext cx="890587" cy="890588"/>
          </a:xfrm>
          <a:prstGeom prst="ellipse">
            <a:avLst/>
          </a:prstGeom>
          <a:solidFill>
            <a:srgbClr val="EE302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TextBox 6">
            <a:extLst>
              <a:ext uri="{FF2B5EF4-FFF2-40B4-BE49-F238E27FC236}">
                <a16:creationId xmlns:a16="http://schemas.microsoft.com/office/drawing/2014/main" id="{336FB221-C1A5-0B4A-B4D4-DA4F40844666}"/>
              </a:ext>
            </a:extLst>
          </p:cNvPr>
          <p:cNvSpPr txBox="1">
            <a:spLocks noChangeArrowheads="1"/>
          </p:cNvSpPr>
          <p:nvPr userDrawn="1"/>
        </p:nvSpPr>
        <p:spPr bwMode="auto">
          <a:xfrm>
            <a:off x="1233488" y="393700"/>
            <a:ext cx="45815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3200" dirty="0">
                <a:solidFill>
                  <a:srgbClr val="B00027"/>
                </a:solidFill>
                <a:latin typeface="Arial Narrow" pitchFamily="34" charset="0"/>
                <a:ea typeface="Arial Narrow" pitchFamily="34" charset="0"/>
                <a:cs typeface="Arial Narrow" pitchFamily="34" charset="0"/>
              </a:rPr>
              <a:t>SUMMARY</a:t>
            </a:r>
          </a:p>
        </p:txBody>
      </p:sp>
      <p:pic>
        <p:nvPicPr>
          <p:cNvPr id="8" name="Picture 10" descr="4LTR_colorStrip.jpg">
            <a:extLst>
              <a:ext uri="{FF2B5EF4-FFF2-40B4-BE49-F238E27FC236}">
                <a16:creationId xmlns:a16="http://schemas.microsoft.com/office/drawing/2014/main" id="{71AB496C-C39B-DB4C-A577-BE4A3C6758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E5DE3C84-6E8D-4C4E-8419-6A1E027A110F}"/>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ADF92156-233E-2849-8016-083AE07F1A48}"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10" name="Slide Number Placeholder 2">
            <a:extLst>
              <a:ext uri="{FF2B5EF4-FFF2-40B4-BE49-F238E27FC236}">
                <a16:creationId xmlns:a16="http://schemas.microsoft.com/office/drawing/2014/main" id="{7B18FC90-3422-B841-8D6E-72298A0B67D5}"/>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sz="1000" b="1" dirty="0">
              <a:solidFill>
                <a:srgbClr val="000000"/>
              </a:solidFill>
            </a:endParaRPr>
          </a:p>
        </p:txBody>
      </p:sp>
      <p:sp>
        <p:nvSpPr>
          <p:cNvPr id="11" name="Footer Placeholder 1">
            <a:extLst>
              <a:ext uri="{FF2B5EF4-FFF2-40B4-BE49-F238E27FC236}">
                <a16:creationId xmlns:a16="http://schemas.microsoft.com/office/drawing/2014/main" id="{9A1EF729-1E3C-AA40-9BA3-9887F2C52AC0}"/>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12" name="Date Placeholder 3">
            <a:extLst>
              <a:ext uri="{FF2B5EF4-FFF2-40B4-BE49-F238E27FC236}">
                <a16:creationId xmlns:a16="http://schemas.microsoft.com/office/drawing/2014/main" id="{D10A764A-72E5-B248-BFF6-3C288089BE14}"/>
              </a:ext>
            </a:extLst>
          </p:cNvPr>
          <p:cNvSpPr>
            <a:spLocks noGrp="1"/>
          </p:cNvSpPr>
          <p:nvPr>
            <p:ph type="dt" sz="half" idx="13"/>
          </p:nvPr>
        </p:nvSpPr>
        <p:spPr/>
        <p:txBody>
          <a:bodyPr/>
          <a:lstStyle>
            <a:lvl1pPr>
              <a:defRPr>
                <a:ea typeface="+mn-ea"/>
              </a:defRPr>
            </a:lvl1pPr>
          </a:lstStyle>
          <a:p>
            <a:pPr>
              <a:defRPr/>
            </a:pPr>
            <a:fld id="{66573BAD-E565-9A42-ACE6-D5A4DE7861F2}" type="datetimeFigureOut">
              <a:rPr lang="en-US"/>
              <a:pPr>
                <a:defRPr/>
              </a:pPr>
              <a:t>1/22/20</a:t>
            </a:fld>
            <a:endParaRPr lang="en-US"/>
          </a:p>
        </p:txBody>
      </p:sp>
      <p:sp>
        <p:nvSpPr>
          <p:cNvPr id="15" name="Footer Placeholder 4">
            <a:extLst>
              <a:ext uri="{FF2B5EF4-FFF2-40B4-BE49-F238E27FC236}">
                <a16:creationId xmlns:a16="http://schemas.microsoft.com/office/drawing/2014/main" id="{89A93961-A5EF-FC4A-926F-C087D1D66B53}"/>
              </a:ext>
            </a:extLst>
          </p:cNvPr>
          <p:cNvSpPr>
            <a:spLocks noGrp="1"/>
          </p:cNvSpPr>
          <p:nvPr>
            <p:ph type="ftr" sz="quarter" idx="14"/>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28074830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5001A-7C88-3844-9029-A3A4536F0342}"/>
              </a:ext>
            </a:extLst>
          </p:cNvPr>
          <p:cNvSpPr/>
          <p:nvPr userDrawn="1"/>
        </p:nvSpPr>
        <p:spPr>
          <a:xfrm>
            <a:off x="0" y="0"/>
            <a:ext cx="9144000" cy="6858000"/>
          </a:xfrm>
          <a:prstGeom prst="rect">
            <a:avLst/>
          </a:prstGeom>
          <a:solidFill>
            <a:srgbClr val="EE302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3" name="Picture 2" descr="4ltr_logo_new_REVISEDbw.psd">
            <a:extLst>
              <a:ext uri="{FF2B5EF4-FFF2-40B4-BE49-F238E27FC236}">
                <a16:creationId xmlns:a16="http://schemas.microsoft.com/office/drawing/2014/main" id="{1D20C2B8-CAD0-D14C-982B-1F928C901E56}"/>
              </a:ext>
            </a:extLst>
          </p:cNvPr>
          <p:cNvPicPr>
            <a:picLocks noChangeAspect="1"/>
          </p:cNvPicPr>
          <p:nvPr userDrawn="1"/>
        </p:nvPicPr>
        <p:blipFill rotWithShape="1">
          <a:blip r:embed="rId2"/>
          <a:srcRect l="6824" t="6983" r="7072" b="4960"/>
          <a:stretch/>
        </p:blipFill>
        <p:spPr>
          <a:xfrm>
            <a:off x="3465147" y="2078159"/>
            <a:ext cx="2204181" cy="2210533"/>
          </a:xfrm>
          <a:prstGeom prst="ellipse">
            <a:avLst/>
          </a:prstGeom>
        </p:spPr>
      </p:pic>
      <p:sp>
        <p:nvSpPr>
          <p:cNvPr id="4" name="Slide Number Placeholder 2">
            <a:extLst>
              <a:ext uri="{FF2B5EF4-FFF2-40B4-BE49-F238E27FC236}">
                <a16:creationId xmlns:a16="http://schemas.microsoft.com/office/drawing/2014/main" id="{95B33EFE-F728-B540-B3B7-6F24BFCA0876}"/>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03828C74-FE59-1649-8DAB-C67A56C56985}"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5" name="Footer Placeholder 1">
            <a:extLst>
              <a:ext uri="{FF2B5EF4-FFF2-40B4-BE49-F238E27FC236}">
                <a16:creationId xmlns:a16="http://schemas.microsoft.com/office/drawing/2014/main" id="{11C7B10F-0D8E-FF42-917B-0A887C8FAD9D}"/>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6" name="Slide Number Placeholder 2">
            <a:extLst>
              <a:ext uri="{FF2B5EF4-FFF2-40B4-BE49-F238E27FC236}">
                <a16:creationId xmlns:a16="http://schemas.microsoft.com/office/drawing/2014/main" id="{E67F7380-164C-794A-8675-25E1A2103E0F}"/>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sz="1000" b="1" dirty="0">
              <a:solidFill>
                <a:srgbClr val="000000"/>
              </a:solidFill>
            </a:endParaRPr>
          </a:p>
        </p:txBody>
      </p:sp>
      <p:sp>
        <p:nvSpPr>
          <p:cNvPr id="7" name="Date Placeholder 3">
            <a:extLst>
              <a:ext uri="{FF2B5EF4-FFF2-40B4-BE49-F238E27FC236}">
                <a16:creationId xmlns:a16="http://schemas.microsoft.com/office/drawing/2014/main" id="{2341F17B-363D-D048-B6C3-86F0FBDE2976}"/>
              </a:ext>
            </a:extLst>
          </p:cNvPr>
          <p:cNvSpPr>
            <a:spLocks noGrp="1"/>
          </p:cNvSpPr>
          <p:nvPr>
            <p:ph type="dt" sz="half" idx="10"/>
          </p:nvPr>
        </p:nvSpPr>
        <p:spPr/>
        <p:txBody>
          <a:bodyPr/>
          <a:lstStyle>
            <a:lvl1pPr>
              <a:defRPr>
                <a:ea typeface="+mn-ea"/>
              </a:defRPr>
            </a:lvl1pPr>
          </a:lstStyle>
          <a:p>
            <a:pPr>
              <a:defRPr/>
            </a:pPr>
            <a:fld id="{5C7BDF38-B140-654A-AC21-65C70BFECD67}" type="datetimeFigureOut">
              <a:rPr lang="en-US"/>
              <a:pPr>
                <a:defRPr/>
              </a:pPr>
              <a:t>1/22/20</a:t>
            </a:fld>
            <a:endParaRPr lang="en-US"/>
          </a:p>
        </p:txBody>
      </p:sp>
      <p:sp>
        <p:nvSpPr>
          <p:cNvPr id="8" name="Footer Placeholder 4">
            <a:extLst>
              <a:ext uri="{FF2B5EF4-FFF2-40B4-BE49-F238E27FC236}">
                <a16:creationId xmlns:a16="http://schemas.microsoft.com/office/drawing/2014/main" id="{37E59D95-04B2-E14B-9AE8-6AA9456B3EC4}"/>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424195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7DCAF3-B2CA-444A-A736-262A3700AAAA}"/>
              </a:ext>
            </a:extLst>
          </p:cNvPr>
          <p:cNvSpPr>
            <a:spLocks noGrp="1"/>
          </p:cNvSpPr>
          <p:nvPr>
            <p:ph type="dt" sz="half" idx="10"/>
          </p:nvPr>
        </p:nvSpPr>
        <p:spPr/>
        <p:txBody>
          <a:bodyPr/>
          <a:lstStyle>
            <a:lvl1pPr>
              <a:defRPr>
                <a:ea typeface="+mn-ea"/>
              </a:defRPr>
            </a:lvl1pPr>
          </a:lstStyle>
          <a:p>
            <a:pPr>
              <a:defRPr/>
            </a:pPr>
            <a:fld id="{DB6594A8-E126-2046-A2E5-2F06977E986C}" type="datetimeFigureOut">
              <a:rPr lang="en-US"/>
              <a:pPr>
                <a:defRPr/>
              </a:pPr>
              <a:t>1/22/20</a:t>
            </a:fld>
            <a:endParaRPr lang="en-US"/>
          </a:p>
        </p:txBody>
      </p:sp>
      <p:sp>
        <p:nvSpPr>
          <p:cNvPr id="5" name="Footer Placeholder 4">
            <a:extLst>
              <a:ext uri="{FF2B5EF4-FFF2-40B4-BE49-F238E27FC236}">
                <a16:creationId xmlns:a16="http://schemas.microsoft.com/office/drawing/2014/main" id="{9549F531-4A81-D640-AE9D-B8E7049359EB}"/>
              </a:ext>
            </a:extLst>
          </p:cNvPr>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a:extLst>
              <a:ext uri="{FF2B5EF4-FFF2-40B4-BE49-F238E27FC236}">
                <a16:creationId xmlns:a16="http://schemas.microsoft.com/office/drawing/2014/main" id="{0DEC91D0-9F98-1E4E-BFF7-6C4ADBC1C0BA}"/>
              </a:ext>
            </a:extLst>
          </p:cNvPr>
          <p:cNvSpPr>
            <a:spLocks noGrp="1"/>
          </p:cNvSpPr>
          <p:nvPr>
            <p:ph type="sldNum" sz="quarter" idx="12"/>
          </p:nvPr>
        </p:nvSpPr>
        <p:spPr/>
        <p:txBody>
          <a:bodyPr/>
          <a:lstStyle>
            <a:lvl1pPr>
              <a:defRPr/>
            </a:lvl1pPr>
          </a:lstStyle>
          <a:p>
            <a:pPr>
              <a:defRPr/>
            </a:pPr>
            <a:fld id="{B20AE23E-94EB-E147-B9D0-BC10E57EB2A5}" type="slidenum">
              <a:rPr lang="en-US" altLang="en-US"/>
              <a:pPr>
                <a:defRPr/>
              </a:pPr>
              <a:t>‹#›</a:t>
            </a:fld>
            <a:endParaRPr lang="en-US" altLang="en-US"/>
          </a:p>
        </p:txBody>
      </p:sp>
    </p:spTree>
    <p:extLst>
      <p:ext uri="{BB962C8B-B14F-4D97-AF65-F5344CB8AC3E}">
        <p14:creationId xmlns:p14="http://schemas.microsoft.com/office/powerpoint/2010/main" val="36264665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CD01D55-83C9-5B42-9768-28CDD68CECCF}"/>
              </a:ext>
            </a:extLst>
          </p:cNvPr>
          <p:cNvSpPr>
            <a:spLocks noGrp="1"/>
          </p:cNvSpPr>
          <p:nvPr>
            <p:ph type="dt" sz="half" idx="10"/>
          </p:nvPr>
        </p:nvSpPr>
        <p:spPr/>
        <p:txBody>
          <a:bodyPr/>
          <a:lstStyle>
            <a:lvl1pPr>
              <a:defRPr>
                <a:ea typeface="+mn-ea"/>
              </a:defRPr>
            </a:lvl1pPr>
          </a:lstStyle>
          <a:p>
            <a:pPr>
              <a:defRPr/>
            </a:pPr>
            <a:fld id="{FD05CFD4-7C73-A944-B9C7-A1A7C545D6B2}" type="datetimeFigureOut">
              <a:rPr lang="en-US"/>
              <a:pPr>
                <a:defRPr/>
              </a:pPr>
              <a:t>1/22/20</a:t>
            </a:fld>
            <a:endParaRPr lang="en-US"/>
          </a:p>
        </p:txBody>
      </p:sp>
      <p:sp>
        <p:nvSpPr>
          <p:cNvPr id="6" name="Footer Placeholder 4">
            <a:extLst>
              <a:ext uri="{FF2B5EF4-FFF2-40B4-BE49-F238E27FC236}">
                <a16:creationId xmlns:a16="http://schemas.microsoft.com/office/drawing/2014/main" id="{A0AFEAF3-5B8D-CA47-B14A-18A2B3AAD5B0}"/>
              </a:ext>
            </a:extLst>
          </p:cNvPr>
          <p:cNvSpPr>
            <a:spLocks noGrp="1"/>
          </p:cNvSpPr>
          <p:nvPr>
            <p:ph type="ftr" sz="quarter" idx="11"/>
          </p:nvPr>
        </p:nvSpPr>
        <p:spPr/>
        <p:txBody>
          <a:bodyPr/>
          <a:lstStyle>
            <a:lvl1pPr>
              <a:defRPr>
                <a:ea typeface="+mn-ea"/>
              </a:defRPr>
            </a:lvl1pPr>
          </a:lstStyle>
          <a:p>
            <a:pPr>
              <a:defRPr/>
            </a:pPr>
            <a:endParaRPr lang="en-US"/>
          </a:p>
        </p:txBody>
      </p:sp>
      <p:sp>
        <p:nvSpPr>
          <p:cNvPr id="7" name="Slide Number Placeholder 5">
            <a:extLst>
              <a:ext uri="{FF2B5EF4-FFF2-40B4-BE49-F238E27FC236}">
                <a16:creationId xmlns:a16="http://schemas.microsoft.com/office/drawing/2014/main" id="{7AC4E548-FF67-734E-9DF6-4B2DE56FD3EF}"/>
              </a:ext>
            </a:extLst>
          </p:cNvPr>
          <p:cNvSpPr>
            <a:spLocks noGrp="1"/>
          </p:cNvSpPr>
          <p:nvPr>
            <p:ph type="sldNum" sz="quarter" idx="12"/>
          </p:nvPr>
        </p:nvSpPr>
        <p:spPr/>
        <p:txBody>
          <a:bodyPr/>
          <a:lstStyle>
            <a:lvl1pPr>
              <a:defRPr/>
            </a:lvl1pPr>
          </a:lstStyle>
          <a:p>
            <a:pPr>
              <a:defRPr/>
            </a:pPr>
            <a:fld id="{CADB28AD-6281-8347-87EF-40EA95E485F4}" type="slidenum">
              <a:rPr lang="en-US" altLang="en-US"/>
              <a:pPr>
                <a:defRPr/>
              </a:pPr>
              <a:t>‹#›</a:t>
            </a:fld>
            <a:endParaRPr lang="en-US" altLang="en-US"/>
          </a:p>
        </p:txBody>
      </p:sp>
    </p:spTree>
    <p:extLst>
      <p:ext uri="{BB962C8B-B14F-4D97-AF65-F5344CB8AC3E}">
        <p14:creationId xmlns:p14="http://schemas.microsoft.com/office/powerpoint/2010/main" val="2364271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75F784A-B752-814B-82DB-C1DE4B0A80F2}"/>
              </a:ext>
            </a:extLst>
          </p:cNvPr>
          <p:cNvSpPr>
            <a:spLocks noGrp="1"/>
          </p:cNvSpPr>
          <p:nvPr>
            <p:ph type="dt" sz="half" idx="10"/>
          </p:nvPr>
        </p:nvSpPr>
        <p:spPr/>
        <p:txBody>
          <a:bodyPr/>
          <a:lstStyle>
            <a:lvl1pPr>
              <a:defRPr>
                <a:ea typeface="+mn-ea"/>
              </a:defRPr>
            </a:lvl1pPr>
          </a:lstStyle>
          <a:p>
            <a:pPr>
              <a:defRPr/>
            </a:pPr>
            <a:fld id="{803930F0-A792-2144-8270-BA29217ED810}" type="datetimeFigureOut">
              <a:rPr lang="en-US"/>
              <a:pPr>
                <a:defRPr/>
              </a:pPr>
              <a:t>1/22/20</a:t>
            </a:fld>
            <a:endParaRPr lang="en-US"/>
          </a:p>
        </p:txBody>
      </p:sp>
      <p:sp>
        <p:nvSpPr>
          <p:cNvPr id="8" name="Footer Placeholder 4">
            <a:extLst>
              <a:ext uri="{FF2B5EF4-FFF2-40B4-BE49-F238E27FC236}">
                <a16:creationId xmlns:a16="http://schemas.microsoft.com/office/drawing/2014/main" id="{72956FE2-2AD5-A440-8219-CFCA4CA429B2}"/>
              </a:ext>
            </a:extLst>
          </p:cNvPr>
          <p:cNvSpPr>
            <a:spLocks noGrp="1"/>
          </p:cNvSpPr>
          <p:nvPr>
            <p:ph type="ftr" sz="quarter" idx="11"/>
          </p:nvPr>
        </p:nvSpPr>
        <p:spPr/>
        <p:txBody>
          <a:bodyPr/>
          <a:lstStyle>
            <a:lvl1pPr>
              <a:defRPr>
                <a:ea typeface="+mn-ea"/>
              </a:defRPr>
            </a:lvl1pPr>
          </a:lstStyle>
          <a:p>
            <a:pPr>
              <a:defRPr/>
            </a:pPr>
            <a:endParaRPr lang="en-US"/>
          </a:p>
        </p:txBody>
      </p:sp>
      <p:sp>
        <p:nvSpPr>
          <p:cNvPr id="9" name="Slide Number Placeholder 5">
            <a:extLst>
              <a:ext uri="{FF2B5EF4-FFF2-40B4-BE49-F238E27FC236}">
                <a16:creationId xmlns:a16="http://schemas.microsoft.com/office/drawing/2014/main" id="{2A329E12-C8C8-0745-9318-394E62C2954A}"/>
              </a:ext>
            </a:extLst>
          </p:cNvPr>
          <p:cNvSpPr>
            <a:spLocks noGrp="1"/>
          </p:cNvSpPr>
          <p:nvPr>
            <p:ph type="sldNum" sz="quarter" idx="12"/>
          </p:nvPr>
        </p:nvSpPr>
        <p:spPr/>
        <p:txBody>
          <a:bodyPr/>
          <a:lstStyle>
            <a:lvl1pPr>
              <a:defRPr/>
            </a:lvl1pPr>
          </a:lstStyle>
          <a:p>
            <a:pPr>
              <a:defRPr/>
            </a:pPr>
            <a:fld id="{92D13C0A-76E5-E94B-AA8B-DEFA6F8905CE}" type="slidenum">
              <a:rPr lang="en-US" altLang="en-US"/>
              <a:pPr>
                <a:defRPr/>
              </a:pPr>
              <a:t>‹#›</a:t>
            </a:fld>
            <a:endParaRPr lang="en-US" altLang="en-US"/>
          </a:p>
        </p:txBody>
      </p:sp>
    </p:spTree>
    <p:extLst>
      <p:ext uri="{BB962C8B-B14F-4D97-AF65-F5344CB8AC3E}">
        <p14:creationId xmlns:p14="http://schemas.microsoft.com/office/powerpoint/2010/main" val="15983527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2B7108E-AF1C-3A49-938F-BF04868DC8B6}"/>
              </a:ext>
            </a:extLst>
          </p:cNvPr>
          <p:cNvSpPr>
            <a:spLocks noGrp="1"/>
          </p:cNvSpPr>
          <p:nvPr>
            <p:ph type="dt" sz="half" idx="10"/>
          </p:nvPr>
        </p:nvSpPr>
        <p:spPr/>
        <p:txBody>
          <a:bodyPr/>
          <a:lstStyle>
            <a:lvl1pPr>
              <a:defRPr>
                <a:ea typeface="+mn-ea"/>
              </a:defRPr>
            </a:lvl1pPr>
          </a:lstStyle>
          <a:p>
            <a:pPr>
              <a:defRPr/>
            </a:pPr>
            <a:fld id="{BA272918-2D19-E447-A90D-A0753FD358C4}" type="datetimeFigureOut">
              <a:rPr lang="en-US"/>
              <a:pPr>
                <a:defRPr/>
              </a:pPr>
              <a:t>1/22/20</a:t>
            </a:fld>
            <a:endParaRPr lang="en-US"/>
          </a:p>
        </p:txBody>
      </p:sp>
      <p:sp>
        <p:nvSpPr>
          <p:cNvPr id="4" name="Footer Placeholder 4">
            <a:extLst>
              <a:ext uri="{FF2B5EF4-FFF2-40B4-BE49-F238E27FC236}">
                <a16:creationId xmlns:a16="http://schemas.microsoft.com/office/drawing/2014/main" id="{7C358F85-9917-8749-9EBD-3C3B4A58BE43}"/>
              </a:ext>
            </a:extLst>
          </p:cNvPr>
          <p:cNvSpPr>
            <a:spLocks noGrp="1"/>
          </p:cNvSpPr>
          <p:nvPr>
            <p:ph type="ftr" sz="quarter" idx="11"/>
          </p:nvPr>
        </p:nvSpPr>
        <p:spPr/>
        <p:txBody>
          <a:bodyPr/>
          <a:lstStyle>
            <a:lvl1pPr>
              <a:defRPr>
                <a:ea typeface="+mn-ea"/>
              </a:defRPr>
            </a:lvl1pPr>
          </a:lstStyle>
          <a:p>
            <a:pPr>
              <a:defRPr/>
            </a:pPr>
            <a:endParaRPr lang="en-US"/>
          </a:p>
        </p:txBody>
      </p:sp>
      <p:sp>
        <p:nvSpPr>
          <p:cNvPr id="5" name="Slide Number Placeholder 5">
            <a:extLst>
              <a:ext uri="{FF2B5EF4-FFF2-40B4-BE49-F238E27FC236}">
                <a16:creationId xmlns:a16="http://schemas.microsoft.com/office/drawing/2014/main" id="{A4305F4C-0258-0B4E-8428-A9DCE561C6D2}"/>
              </a:ext>
            </a:extLst>
          </p:cNvPr>
          <p:cNvSpPr>
            <a:spLocks noGrp="1"/>
          </p:cNvSpPr>
          <p:nvPr>
            <p:ph type="sldNum" sz="quarter" idx="12"/>
          </p:nvPr>
        </p:nvSpPr>
        <p:spPr/>
        <p:txBody>
          <a:bodyPr/>
          <a:lstStyle>
            <a:lvl1pPr>
              <a:defRPr/>
            </a:lvl1pPr>
          </a:lstStyle>
          <a:p>
            <a:pPr>
              <a:defRPr/>
            </a:pPr>
            <a:fld id="{337178B2-6EF7-5045-AD8E-AB62CDABB050}" type="slidenum">
              <a:rPr lang="en-US" altLang="en-US"/>
              <a:pPr>
                <a:defRPr/>
              </a:pPr>
              <a:t>‹#›</a:t>
            </a:fld>
            <a:endParaRPr lang="en-US" altLang="en-US"/>
          </a:p>
        </p:txBody>
      </p:sp>
    </p:spTree>
    <p:extLst>
      <p:ext uri="{BB962C8B-B14F-4D97-AF65-F5344CB8AC3E}">
        <p14:creationId xmlns:p14="http://schemas.microsoft.com/office/powerpoint/2010/main" val="90501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46FF83F-AAB7-CD41-8C48-5D8C98BC07E2}"/>
              </a:ext>
            </a:extLst>
          </p:cNvPr>
          <p:cNvSpPr>
            <a:spLocks noGrp="1"/>
          </p:cNvSpPr>
          <p:nvPr>
            <p:ph type="dt" sz="half" idx="10"/>
          </p:nvPr>
        </p:nvSpPr>
        <p:spPr/>
        <p:txBody>
          <a:bodyPr/>
          <a:lstStyle>
            <a:lvl1pPr>
              <a:defRPr/>
            </a:lvl1pPr>
          </a:lstStyle>
          <a:p>
            <a:pPr>
              <a:defRPr/>
            </a:pPr>
            <a:fld id="{1A12DA7B-8573-AB4A-A7FD-67BA56F76BDE}" type="datetimeFigureOut">
              <a:rPr lang="en-US"/>
              <a:pPr>
                <a:defRPr/>
              </a:pPr>
              <a:t>1/22/20</a:t>
            </a:fld>
            <a:endParaRPr lang="en-US"/>
          </a:p>
        </p:txBody>
      </p:sp>
      <p:sp>
        <p:nvSpPr>
          <p:cNvPr id="8" name="Footer Placeholder 4">
            <a:extLst>
              <a:ext uri="{FF2B5EF4-FFF2-40B4-BE49-F238E27FC236}">
                <a16:creationId xmlns:a16="http://schemas.microsoft.com/office/drawing/2014/main" id="{974F0F5D-99EE-A74D-89BC-4A3DA218F50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0E8EE39-F6F1-9E49-B756-1DAD36468DB3}"/>
              </a:ext>
            </a:extLst>
          </p:cNvPr>
          <p:cNvSpPr>
            <a:spLocks noGrp="1"/>
          </p:cNvSpPr>
          <p:nvPr>
            <p:ph type="sldNum" sz="quarter" idx="12"/>
          </p:nvPr>
        </p:nvSpPr>
        <p:spPr/>
        <p:txBody>
          <a:bodyPr/>
          <a:lstStyle>
            <a:lvl1pPr>
              <a:defRPr/>
            </a:lvl1pPr>
          </a:lstStyle>
          <a:p>
            <a:pPr>
              <a:defRPr/>
            </a:pPr>
            <a:fld id="{2496A0B2-C1E2-394D-A3F3-FFD9FD7C332F}" type="slidenum">
              <a:rPr lang="en-US" altLang="en-US"/>
              <a:pPr>
                <a:defRPr/>
              </a:pPr>
              <a:t>‹#›</a:t>
            </a:fld>
            <a:endParaRPr lang="en-US" altLang="en-US"/>
          </a:p>
        </p:txBody>
      </p:sp>
    </p:spTree>
    <p:extLst>
      <p:ext uri="{BB962C8B-B14F-4D97-AF65-F5344CB8AC3E}">
        <p14:creationId xmlns:p14="http://schemas.microsoft.com/office/powerpoint/2010/main" val="38115868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C432142-8B93-3141-94E8-7D98822EDC80}"/>
              </a:ext>
            </a:extLst>
          </p:cNvPr>
          <p:cNvSpPr>
            <a:spLocks noGrp="1"/>
          </p:cNvSpPr>
          <p:nvPr>
            <p:ph type="dt" sz="half" idx="10"/>
          </p:nvPr>
        </p:nvSpPr>
        <p:spPr/>
        <p:txBody>
          <a:bodyPr/>
          <a:lstStyle>
            <a:lvl1pPr>
              <a:defRPr>
                <a:ea typeface="+mn-ea"/>
              </a:defRPr>
            </a:lvl1pPr>
          </a:lstStyle>
          <a:p>
            <a:pPr>
              <a:defRPr/>
            </a:pPr>
            <a:fld id="{D1DF54F1-349B-F14B-8982-DBE9C7CAE4A7}" type="datetimeFigureOut">
              <a:rPr lang="en-US"/>
              <a:pPr>
                <a:defRPr/>
              </a:pPr>
              <a:t>1/22/20</a:t>
            </a:fld>
            <a:endParaRPr lang="en-US"/>
          </a:p>
        </p:txBody>
      </p:sp>
      <p:sp>
        <p:nvSpPr>
          <p:cNvPr id="3" name="Footer Placeholder 4">
            <a:extLst>
              <a:ext uri="{FF2B5EF4-FFF2-40B4-BE49-F238E27FC236}">
                <a16:creationId xmlns:a16="http://schemas.microsoft.com/office/drawing/2014/main" id="{B7A0CC0B-F5C1-FC4F-AD01-BFCC97454EBE}"/>
              </a:ext>
            </a:extLst>
          </p:cNvPr>
          <p:cNvSpPr>
            <a:spLocks noGrp="1"/>
          </p:cNvSpPr>
          <p:nvPr>
            <p:ph type="ftr" sz="quarter" idx="11"/>
          </p:nvPr>
        </p:nvSpPr>
        <p:spPr/>
        <p:txBody>
          <a:bodyPr/>
          <a:lstStyle>
            <a:lvl1pPr>
              <a:defRPr>
                <a:ea typeface="+mn-ea"/>
              </a:defRPr>
            </a:lvl1pPr>
          </a:lstStyle>
          <a:p>
            <a:pPr>
              <a:defRPr/>
            </a:pPr>
            <a:endParaRPr lang="en-US"/>
          </a:p>
        </p:txBody>
      </p:sp>
      <p:sp>
        <p:nvSpPr>
          <p:cNvPr id="4" name="Slide Number Placeholder 5">
            <a:extLst>
              <a:ext uri="{FF2B5EF4-FFF2-40B4-BE49-F238E27FC236}">
                <a16:creationId xmlns:a16="http://schemas.microsoft.com/office/drawing/2014/main" id="{E2283C64-9070-9647-B1CF-248A16C44DD3}"/>
              </a:ext>
            </a:extLst>
          </p:cNvPr>
          <p:cNvSpPr>
            <a:spLocks noGrp="1"/>
          </p:cNvSpPr>
          <p:nvPr>
            <p:ph type="sldNum" sz="quarter" idx="12"/>
          </p:nvPr>
        </p:nvSpPr>
        <p:spPr/>
        <p:txBody>
          <a:bodyPr/>
          <a:lstStyle>
            <a:lvl1pPr>
              <a:defRPr/>
            </a:lvl1pPr>
          </a:lstStyle>
          <a:p>
            <a:pPr>
              <a:defRPr/>
            </a:pPr>
            <a:fld id="{AA7E98E3-69B2-D34B-82F9-FFD93220B14C}" type="slidenum">
              <a:rPr lang="en-US" altLang="en-US"/>
              <a:pPr>
                <a:defRPr/>
              </a:pPr>
              <a:t>‹#›</a:t>
            </a:fld>
            <a:endParaRPr lang="en-US" altLang="en-US"/>
          </a:p>
        </p:txBody>
      </p:sp>
    </p:spTree>
    <p:extLst>
      <p:ext uri="{BB962C8B-B14F-4D97-AF65-F5344CB8AC3E}">
        <p14:creationId xmlns:p14="http://schemas.microsoft.com/office/powerpoint/2010/main" val="15875458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D6364F7-E793-984B-BD49-7E2318852E9E}"/>
              </a:ext>
            </a:extLst>
          </p:cNvPr>
          <p:cNvSpPr>
            <a:spLocks noGrp="1"/>
          </p:cNvSpPr>
          <p:nvPr>
            <p:ph type="dt" sz="half" idx="10"/>
          </p:nvPr>
        </p:nvSpPr>
        <p:spPr/>
        <p:txBody>
          <a:bodyPr/>
          <a:lstStyle>
            <a:lvl1pPr>
              <a:defRPr>
                <a:ea typeface="+mn-ea"/>
              </a:defRPr>
            </a:lvl1pPr>
          </a:lstStyle>
          <a:p>
            <a:pPr>
              <a:defRPr/>
            </a:pPr>
            <a:fld id="{DA9E07D7-CEE2-474E-8859-A872BE10A62B}" type="datetimeFigureOut">
              <a:rPr lang="en-US"/>
              <a:pPr>
                <a:defRPr/>
              </a:pPr>
              <a:t>1/22/20</a:t>
            </a:fld>
            <a:endParaRPr lang="en-US"/>
          </a:p>
        </p:txBody>
      </p:sp>
      <p:sp>
        <p:nvSpPr>
          <p:cNvPr id="6" name="Footer Placeholder 4">
            <a:extLst>
              <a:ext uri="{FF2B5EF4-FFF2-40B4-BE49-F238E27FC236}">
                <a16:creationId xmlns:a16="http://schemas.microsoft.com/office/drawing/2014/main" id="{A7A6B469-F890-284E-8BA5-41E1AD69462F}"/>
              </a:ext>
            </a:extLst>
          </p:cNvPr>
          <p:cNvSpPr>
            <a:spLocks noGrp="1"/>
          </p:cNvSpPr>
          <p:nvPr>
            <p:ph type="ftr" sz="quarter" idx="11"/>
          </p:nvPr>
        </p:nvSpPr>
        <p:spPr/>
        <p:txBody>
          <a:bodyPr/>
          <a:lstStyle>
            <a:lvl1pPr>
              <a:defRPr>
                <a:ea typeface="+mn-ea"/>
              </a:defRPr>
            </a:lvl1pPr>
          </a:lstStyle>
          <a:p>
            <a:pPr>
              <a:defRPr/>
            </a:pPr>
            <a:endParaRPr lang="en-US"/>
          </a:p>
        </p:txBody>
      </p:sp>
      <p:sp>
        <p:nvSpPr>
          <p:cNvPr id="7" name="Slide Number Placeholder 5">
            <a:extLst>
              <a:ext uri="{FF2B5EF4-FFF2-40B4-BE49-F238E27FC236}">
                <a16:creationId xmlns:a16="http://schemas.microsoft.com/office/drawing/2014/main" id="{FD1DEC36-39A0-FD46-9B0B-FAE81A8265EC}"/>
              </a:ext>
            </a:extLst>
          </p:cNvPr>
          <p:cNvSpPr>
            <a:spLocks noGrp="1"/>
          </p:cNvSpPr>
          <p:nvPr>
            <p:ph type="sldNum" sz="quarter" idx="12"/>
          </p:nvPr>
        </p:nvSpPr>
        <p:spPr/>
        <p:txBody>
          <a:bodyPr/>
          <a:lstStyle>
            <a:lvl1pPr>
              <a:defRPr/>
            </a:lvl1pPr>
          </a:lstStyle>
          <a:p>
            <a:pPr>
              <a:defRPr/>
            </a:pPr>
            <a:fld id="{3F61DE6C-8075-8B44-8DB5-62E3CE5232F4}" type="slidenum">
              <a:rPr lang="en-US" altLang="en-US"/>
              <a:pPr>
                <a:defRPr/>
              </a:pPr>
              <a:t>‹#›</a:t>
            </a:fld>
            <a:endParaRPr lang="en-US" altLang="en-US"/>
          </a:p>
        </p:txBody>
      </p:sp>
    </p:spTree>
    <p:extLst>
      <p:ext uri="{BB962C8B-B14F-4D97-AF65-F5344CB8AC3E}">
        <p14:creationId xmlns:p14="http://schemas.microsoft.com/office/powerpoint/2010/main" val="36483746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64E317-FF02-7447-928B-A94BEAD585E2}"/>
              </a:ext>
            </a:extLst>
          </p:cNvPr>
          <p:cNvSpPr>
            <a:spLocks noGrp="1"/>
          </p:cNvSpPr>
          <p:nvPr>
            <p:ph type="dt" sz="half" idx="10"/>
          </p:nvPr>
        </p:nvSpPr>
        <p:spPr/>
        <p:txBody>
          <a:bodyPr/>
          <a:lstStyle>
            <a:lvl1pPr>
              <a:defRPr>
                <a:ea typeface="+mn-ea"/>
              </a:defRPr>
            </a:lvl1pPr>
          </a:lstStyle>
          <a:p>
            <a:pPr>
              <a:defRPr/>
            </a:pPr>
            <a:fld id="{7C5FF3E9-62C8-804A-B0CA-660C36620A45}" type="datetimeFigureOut">
              <a:rPr lang="en-US"/>
              <a:pPr>
                <a:defRPr/>
              </a:pPr>
              <a:t>1/22/20</a:t>
            </a:fld>
            <a:endParaRPr lang="en-US"/>
          </a:p>
        </p:txBody>
      </p:sp>
      <p:sp>
        <p:nvSpPr>
          <p:cNvPr id="6" name="Footer Placeholder 4">
            <a:extLst>
              <a:ext uri="{FF2B5EF4-FFF2-40B4-BE49-F238E27FC236}">
                <a16:creationId xmlns:a16="http://schemas.microsoft.com/office/drawing/2014/main" id="{4BEB10D5-CE92-A347-B1D4-A103ED9F462D}"/>
              </a:ext>
            </a:extLst>
          </p:cNvPr>
          <p:cNvSpPr>
            <a:spLocks noGrp="1"/>
          </p:cNvSpPr>
          <p:nvPr>
            <p:ph type="ftr" sz="quarter" idx="11"/>
          </p:nvPr>
        </p:nvSpPr>
        <p:spPr/>
        <p:txBody>
          <a:bodyPr/>
          <a:lstStyle>
            <a:lvl1pPr>
              <a:defRPr>
                <a:ea typeface="+mn-ea"/>
              </a:defRPr>
            </a:lvl1pPr>
          </a:lstStyle>
          <a:p>
            <a:pPr>
              <a:defRPr/>
            </a:pPr>
            <a:endParaRPr lang="en-US"/>
          </a:p>
        </p:txBody>
      </p:sp>
      <p:sp>
        <p:nvSpPr>
          <p:cNvPr id="7" name="Slide Number Placeholder 5">
            <a:extLst>
              <a:ext uri="{FF2B5EF4-FFF2-40B4-BE49-F238E27FC236}">
                <a16:creationId xmlns:a16="http://schemas.microsoft.com/office/drawing/2014/main" id="{79DE6109-E45D-E541-BF07-F1153FB8F77D}"/>
              </a:ext>
            </a:extLst>
          </p:cNvPr>
          <p:cNvSpPr>
            <a:spLocks noGrp="1"/>
          </p:cNvSpPr>
          <p:nvPr>
            <p:ph type="sldNum" sz="quarter" idx="12"/>
          </p:nvPr>
        </p:nvSpPr>
        <p:spPr/>
        <p:txBody>
          <a:bodyPr/>
          <a:lstStyle>
            <a:lvl1pPr>
              <a:defRPr/>
            </a:lvl1pPr>
          </a:lstStyle>
          <a:p>
            <a:pPr>
              <a:defRPr/>
            </a:pPr>
            <a:fld id="{0FA2D7CD-C57E-6E4F-AAD3-2745E554752A}" type="slidenum">
              <a:rPr lang="en-US" altLang="en-US"/>
              <a:pPr>
                <a:defRPr/>
              </a:pPr>
              <a:t>‹#›</a:t>
            </a:fld>
            <a:endParaRPr lang="en-US" altLang="en-US"/>
          </a:p>
        </p:txBody>
      </p:sp>
    </p:spTree>
    <p:extLst>
      <p:ext uri="{BB962C8B-B14F-4D97-AF65-F5344CB8AC3E}">
        <p14:creationId xmlns:p14="http://schemas.microsoft.com/office/powerpoint/2010/main" val="12628452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57ED7-C44E-4C4E-BAFE-A15577DFDCBE}"/>
              </a:ext>
            </a:extLst>
          </p:cNvPr>
          <p:cNvSpPr>
            <a:spLocks noGrp="1"/>
          </p:cNvSpPr>
          <p:nvPr>
            <p:ph type="dt" sz="half" idx="10"/>
          </p:nvPr>
        </p:nvSpPr>
        <p:spPr/>
        <p:txBody>
          <a:bodyPr/>
          <a:lstStyle>
            <a:lvl1pPr>
              <a:defRPr>
                <a:ea typeface="+mn-ea"/>
              </a:defRPr>
            </a:lvl1pPr>
          </a:lstStyle>
          <a:p>
            <a:pPr>
              <a:defRPr/>
            </a:pPr>
            <a:fld id="{97FA89A0-301F-B949-A42C-EC1E27F2CBD7}" type="datetimeFigureOut">
              <a:rPr lang="en-US"/>
              <a:pPr>
                <a:defRPr/>
              </a:pPr>
              <a:t>1/22/20</a:t>
            </a:fld>
            <a:endParaRPr lang="en-US"/>
          </a:p>
        </p:txBody>
      </p:sp>
      <p:sp>
        <p:nvSpPr>
          <p:cNvPr id="5" name="Footer Placeholder 4">
            <a:extLst>
              <a:ext uri="{FF2B5EF4-FFF2-40B4-BE49-F238E27FC236}">
                <a16:creationId xmlns:a16="http://schemas.microsoft.com/office/drawing/2014/main" id="{9B2BD803-7B72-C043-9147-4E81B75BAB94}"/>
              </a:ext>
            </a:extLst>
          </p:cNvPr>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a:extLst>
              <a:ext uri="{FF2B5EF4-FFF2-40B4-BE49-F238E27FC236}">
                <a16:creationId xmlns:a16="http://schemas.microsoft.com/office/drawing/2014/main" id="{B7F021E6-9BC7-5444-B2C4-B604DC92BF3E}"/>
              </a:ext>
            </a:extLst>
          </p:cNvPr>
          <p:cNvSpPr>
            <a:spLocks noGrp="1"/>
          </p:cNvSpPr>
          <p:nvPr>
            <p:ph type="sldNum" sz="quarter" idx="12"/>
          </p:nvPr>
        </p:nvSpPr>
        <p:spPr/>
        <p:txBody>
          <a:bodyPr/>
          <a:lstStyle>
            <a:lvl1pPr>
              <a:defRPr/>
            </a:lvl1pPr>
          </a:lstStyle>
          <a:p>
            <a:pPr>
              <a:defRPr/>
            </a:pPr>
            <a:fld id="{6D05E051-313B-814A-90A8-64E4B353A904}" type="slidenum">
              <a:rPr lang="en-US" altLang="en-US"/>
              <a:pPr>
                <a:defRPr/>
              </a:pPr>
              <a:t>‹#›</a:t>
            </a:fld>
            <a:endParaRPr lang="en-US" altLang="en-US"/>
          </a:p>
        </p:txBody>
      </p:sp>
    </p:spTree>
    <p:extLst>
      <p:ext uri="{BB962C8B-B14F-4D97-AF65-F5344CB8AC3E}">
        <p14:creationId xmlns:p14="http://schemas.microsoft.com/office/powerpoint/2010/main" val="14839208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7A42BF-F78B-3548-993A-2BF51CD97FEF}"/>
              </a:ext>
            </a:extLst>
          </p:cNvPr>
          <p:cNvSpPr>
            <a:spLocks noGrp="1"/>
          </p:cNvSpPr>
          <p:nvPr>
            <p:ph type="dt" sz="half" idx="10"/>
          </p:nvPr>
        </p:nvSpPr>
        <p:spPr/>
        <p:txBody>
          <a:bodyPr/>
          <a:lstStyle>
            <a:lvl1pPr>
              <a:defRPr>
                <a:ea typeface="+mn-ea"/>
              </a:defRPr>
            </a:lvl1pPr>
          </a:lstStyle>
          <a:p>
            <a:pPr>
              <a:defRPr/>
            </a:pPr>
            <a:fld id="{BA267660-7DE5-834D-B79D-817C84D0AB4D}" type="datetimeFigureOut">
              <a:rPr lang="en-US"/>
              <a:pPr>
                <a:defRPr/>
              </a:pPr>
              <a:t>1/22/20</a:t>
            </a:fld>
            <a:endParaRPr lang="en-US"/>
          </a:p>
        </p:txBody>
      </p:sp>
      <p:sp>
        <p:nvSpPr>
          <p:cNvPr id="5" name="Footer Placeholder 4">
            <a:extLst>
              <a:ext uri="{FF2B5EF4-FFF2-40B4-BE49-F238E27FC236}">
                <a16:creationId xmlns:a16="http://schemas.microsoft.com/office/drawing/2014/main" id="{E936E82D-90D7-684F-ABA9-E07177462360}"/>
              </a:ext>
            </a:extLst>
          </p:cNvPr>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a:extLst>
              <a:ext uri="{FF2B5EF4-FFF2-40B4-BE49-F238E27FC236}">
                <a16:creationId xmlns:a16="http://schemas.microsoft.com/office/drawing/2014/main" id="{68D5D2D8-4108-F441-929B-6439F7DE4132}"/>
              </a:ext>
            </a:extLst>
          </p:cNvPr>
          <p:cNvSpPr>
            <a:spLocks noGrp="1"/>
          </p:cNvSpPr>
          <p:nvPr>
            <p:ph type="sldNum" sz="quarter" idx="12"/>
          </p:nvPr>
        </p:nvSpPr>
        <p:spPr/>
        <p:txBody>
          <a:bodyPr/>
          <a:lstStyle>
            <a:lvl1pPr>
              <a:defRPr/>
            </a:lvl1pPr>
          </a:lstStyle>
          <a:p>
            <a:pPr>
              <a:defRPr/>
            </a:pPr>
            <a:fld id="{581D911E-E589-704E-A8A6-40CED1E367DA}" type="slidenum">
              <a:rPr lang="en-US" altLang="en-US"/>
              <a:pPr>
                <a:defRPr/>
              </a:pPr>
              <a:t>‹#›</a:t>
            </a:fld>
            <a:endParaRPr lang="en-US" altLang="en-US"/>
          </a:p>
        </p:txBody>
      </p:sp>
    </p:spTree>
    <p:extLst>
      <p:ext uri="{BB962C8B-B14F-4D97-AF65-F5344CB8AC3E}">
        <p14:creationId xmlns:p14="http://schemas.microsoft.com/office/powerpoint/2010/main" val="12547959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75DD1883-3036-314D-A7DD-DAFDB2761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7825" y="1816100"/>
            <a:ext cx="33655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D262052-F084-404E-BF2C-D24D1ACB74F5}"/>
              </a:ext>
            </a:extLst>
          </p:cNvPr>
          <p:cNvSpPr/>
          <p:nvPr userDrawn="1"/>
        </p:nvSpPr>
        <p:spPr>
          <a:xfrm>
            <a:off x="0" y="0"/>
            <a:ext cx="444500" cy="6858000"/>
          </a:xfrm>
          <a:prstGeom prst="rect">
            <a:avLst/>
          </a:prstGeom>
          <a:solidFill>
            <a:srgbClr val="C7203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Rectangle 4">
            <a:extLst>
              <a:ext uri="{FF2B5EF4-FFF2-40B4-BE49-F238E27FC236}">
                <a16:creationId xmlns:a16="http://schemas.microsoft.com/office/drawing/2014/main" id="{9992BF74-4F62-ED49-BF27-2DB678496EA8}"/>
              </a:ext>
            </a:extLst>
          </p:cNvPr>
          <p:cNvSpPr/>
          <p:nvPr userDrawn="1"/>
        </p:nvSpPr>
        <p:spPr>
          <a:xfrm>
            <a:off x="0" y="654050"/>
            <a:ext cx="9144000" cy="1196975"/>
          </a:xfrm>
          <a:prstGeom prst="rect">
            <a:avLst/>
          </a:prstGeom>
          <a:solidFill>
            <a:srgbClr val="C7203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TextBox 5">
            <a:extLst>
              <a:ext uri="{FF2B5EF4-FFF2-40B4-BE49-F238E27FC236}">
                <a16:creationId xmlns:a16="http://schemas.microsoft.com/office/drawing/2014/main" id="{1A119603-3128-9744-865E-A363E651E58E}"/>
              </a:ext>
            </a:extLst>
          </p:cNvPr>
          <p:cNvSpPr txBox="1">
            <a:spLocks noChangeArrowheads="1"/>
          </p:cNvSpPr>
          <p:nvPr userDrawn="1"/>
        </p:nvSpPr>
        <p:spPr bwMode="auto">
          <a:xfrm>
            <a:off x="369888" y="138113"/>
            <a:ext cx="4903787" cy="2108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3100" dirty="0">
                <a:solidFill>
                  <a:prstClr val="white"/>
                </a:solidFill>
                <a:latin typeface="DINPro-CondBlack"/>
                <a:ea typeface="DINPro-CondBlack"/>
                <a:cs typeface="DINPro-CondBlack"/>
              </a:rPr>
              <a:t>GOVT</a:t>
            </a:r>
          </a:p>
        </p:txBody>
      </p:sp>
      <p:grpSp>
        <p:nvGrpSpPr>
          <p:cNvPr id="7" name="Group 10">
            <a:extLst>
              <a:ext uri="{FF2B5EF4-FFF2-40B4-BE49-F238E27FC236}">
                <a16:creationId xmlns:a16="http://schemas.microsoft.com/office/drawing/2014/main" id="{48F6AC4F-00AD-E94E-BCA3-D1DAACAF3F9F}"/>
              </a:ext>
            </a:extLst>
          </p:cNvPr>
          <p:cNvGrpSpPr>
            <a:grpSpLocks/>
          </p:cNvGrpSpPr>
          <p:nvPr userDrawn="1"/>
        </p:nvGrpSpPr>
        <p:grpSpPr bwMode="auto">
          <a:xfrm>
            <a:off x="4978400" y="814388"/>
            <a:ext cx="677863" cy="830262"/>
            <a:chOff x="3875465" y="814730"/>
            <a:chExt cx="678753" cy="830145"/>
          </a:xfrm>
        </p:grpSpPr>
        <p:sp>
          <p:nvSpPr>
            <p:cNvPr id="8" name="TextBox 7">
              <a:extLst>
                <a:ext uri="{FF2B5EF4-FFF2-40B4-BE49-F238E27FC236}">
                  <a16:creationId xmlns:a16="http://schemas.microsoft.com/office/drawing/2014/main" id="{C407E7D7-8F33-3143-B2F3-980B3EE07B2F}"/>
                </a:ext>
              </a:extLst>
            </p:cNvPr>
            <p:cNvSpPr txBox="1">
              <a:spLocks noChangeArrowheads="1"/>
            </p:cNvSpPr>
            <p:nvPr userDrawn="1"/>
          </p:nvSpPr>
          <p:spPr bwMode="auto">
            <a:xfrm>
              <a:off x="3954944" y="814730"/>
              <a:ext cx="513436" cy="83014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4800" dirty="0">
                  <a:solidFill>
                    <a:srgbClr val="FFFFFF"/>
                  </a:solidFill>
                  <a:latin typeface="DINPro-CondMedium"/>
                  <a:ea typeface="DINPro-CondMedium"/>
                  <a:cs typeface="DINPro-CondMedium"/>
                </a:rPr>
                <a:t>8</a:t>
              </a:r>
            </a:p>
          </p:txBody>
        </p:sp>
        <p:sp>
          <p:nvSpPr>
            <p:cNvPr id="9" name="Oval 8">
              <a:extLst>
                <a:ext uri="{FF2B5EF4-FFF2-40B4-BE49-F238E27FC236}">
                  <a16:creationId xmlns:a16="http://schemas.microsoft.com/office/drawing/2014/main" id="{9BB849E9-220C-2944-9A51-56CE041ED7D2}"/>
                </a:ext>
              </a:extLst>
            </p:cNvPr>
            <p:cNvSpPr/>
            <p:nvPr userDrawn="1"/>
          </p:nvSpPr>
          <p:spPr>
            <a:xfrm>
              <a:off x="3875465" y="929014"/>
              <a:ext cx="678753" cy="679354"/>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grpSp>
      <p:sp>
        <p:nvSpPr>
          <p:cNvPr id="10" name="TextBox 9">
            <a:extLst>
              <a:ext uri="{FF2B5EF4-FFF2-40B4-BE49-F238E27FC236}">
                <a16:creationId xmlns:a16="http://schemas.microsoft.com/office/drawing/2014/main" id="{E8979162-69E1-B543-917B-08023DE3BBAE}"/>
              </a:ext>
            </a:extLst>
          </p:cNvPr>
          <p:cNvSpPr txBox="1">
            <a:spLocks noChangeArrowheads="1"/>
          </p:cNvSpPr>
          <p:nvPr userDrawn="1"/>
        </p:nvSpPr>
        <p:spPr bwMode="auto">
          <a:xfrm>
            <a:off x="4832350" y="1778000"/>
            <a:ext cx="1328738" cy="120015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7200">
                <a:solidFill>
                  <a:prstClr val="black"/>
                </a:solidFill>
                <a:latin typeface="DINPro-CondBlack"/>
                <a:ea typeface="DINPro-CondBlack"/>
                <a:cs typeface="DINPro-CondBlack"/>
              </a:rPr>
              <a:t>5</a:t>
            </a:r>
          </a:p>
        </p:txBody>
      </p:sp>
      <p:cxnSp>
        <p:nvCxnSpPr>
          <p:cNvPr id="11" name="Straight Connector 10">
            <a:extLst>
              <a:ext uri="{FF2B5EF4-FFF2-40B4-BE49-F238E27FC236}">
                <a16:creationId xmlns:a16="http://schemas.microsoft.com/office/drawing/2014/main" id="{D7B8E9B8-E911-3544-9315-A052E7AEB73D}"/>
              </a:ext>
            </a:extLst>
          </p:cNvPr>
          <p:cNvCxnSpPr/>
          <p:nvPr userDrawn="1"/>
        </p:nvCxnSpPr>
        <p:spPr>
          <a:xfrm>
            <a:off x="4832350" y="2987675"/>
            <a:ext cx="4311650" cy="0"/>
          </a:xfrm>
          <a:prstGeom prst="line">
            <a:avLst/>
          </a:prstGeom>
          <a:ln w="38100" cmpd="sng">
            <a:solidFill>
              <a:srgbClr val="5CBDFF"/>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A6F194D6-92E8-B845-9DF4-E283DDA81F6E}"/>
              </a:ext>
            </a:extLst>
          </p:cNvPr>
          <p:cNvSpPr txBox="1">
            <a:spLocks noChangeArrowheads="1"/>
          </p:cNvSpPr>
          <p:nvPr userDrawn="1"/>
        </p:nvSpPr>
        <p:spPr bwMode="auto">
          <a:xfrm>
            <a:off x="444500" y="241300"/>
            <a:ext cx="3008313" cy="3683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a:solidFill>
                  <a:prstClr val="black"/>
                </a:solidFill>
                <a:ea typeface="ＭＳ Ｐゴシック" panose="020B0600070205080204" pitchFamily="34" charset="-128"/>
              </a:rPr>
              <a:t>SIDLOW / HENSCHEN</a:t>
            </a:r>
          </a:p>
        </p:txBody>
      </p:sp>
      <p:sp>
        <p:nvSpPr>
          <p:cNvPr id="14"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3" name="Footer Placeholder 1">
            <a:extLst>
              <a:ext uri="{FF2B5EF4-FFF2-40B4-BE49-F238E27FC236}">
                <a16:creationId xmlns:a16="http://schemas.microsoft.com/office/drawing/2014/main" id="{2673441D-221F-B841-A361-CAA6BD892CA0}"/>
              </a:ext>
            </a:extLst>
          </p:cNvPr>
          <p:cNvSpPr>
            <a:spLocks noGrp="1"/>
          </p:cNvSpPr>
          <p:nvPr>
            <p:ph type="ftr" sz="quarter" idx="10"/>
          </p:nvPr>
        </p:nvSpPr>
        <p:spPr>
          <a:xfrm>
            <a:off x="3735388" y="6584950"/>
            <a:ext cx="5408612" cy="277813"/>
          </a:xfrm>
        </p:spPr>
        <p:txBody>
          <a:bodyPr anchor="b"/>
          <a:lstStyle>
            <a:lvl1pPr algn="l">
              <a:defRPr sz="700" kern="700" spc="50">
                <a:solidFill>
                  <a:prstClr val="black"/>
                </a:solidFill>
                <a:latin typeface="Arial Narrow"/>
                <a:ea typeface="+mn-ea"/>
                <a:cs typeface="Arial Narrow"/>
              </a:defRPr>
            </a:lvl1pPr>
          </a:lstStyle>
          <a:p>
            <a:pPr>
              <a:defRPr/>
            </a:pPr>
            <a:r>
              <a:rPr lang="en-US"/>
              <a:t>Copyright ©2018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14490151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5F0AE5-CE7D-A34E-AE0F-EAF465C63BB0}"/>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 name="Slide Number Placeholder 2">
            <a:extLst>
              <a:ext uri="{FF2B5EF4-FFF2-40B4-BE49-F238E27FC236}">
                <a16:creationId xmlns:a16="http://schemas.microsoft.com/office/drawing/2014/main" id="{D78BA6F2-FBE9-8147-A609-DE0D414C65CB}"/>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2D2F2956-8491-114C-8F2F-0239809513F0}"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4AD7A957-D879-4941-84B1-26C12A776FBB}"/>
              </a:ext>
            </a:extLst>
          </p:cNvPr>
          <p:cNvSpPr/>
          <p:nvPr userDrawn="1"/>
        </p:nvSpPr>
        <p:spPr>
          <a:xfrm>
            <a:off x="0" y="368300"/>
            <a:ext cx="2600325" cy="584200"/>
          </a:xfrm>
          <a:prstGeom prst="rect">
            <a:avLst/>
          </a:prstGeom>
          <a:solidFill>
            <a:srgbClr val="B0002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TextBox 5">
            <a:extLst>
              <a:ext uri="{FF2B5EF4-FFF2-40B4-BE49-F238E27FC236}">
                <a16:creationId xmlns:a16="http://schemas.microsoft.com/office/drawing/2014/main" id="{143220CB-04BE-784E-A132-E6E2A11A259E}"/>
              </a:ext>
            </a:extLst>
          </p:cNvPr>
          <p:cNvSpPr txBox="1">
            <a:spLocks noChangeArrowheads="1"/>
          </p:cNvSpPr>
          <p:nvPr userDrawn="1"/>
        </p:nvSpPr>
        <p:spPr bwMode="auto">
          <a:xfrm>
            <a:off x="1588" y="368300"/>
            <a:ext cx="1450975" cy="584200"/>
          </a:xfrm>
          <a:prstGeom prst="rect">
            <a:avLst/>
          </a:prstGeom>
          <a:noFill/>
          <a:ln>
            <a:noFill/>
          </a:ln>
          <a:extLst>
            <a:ext uri="{909E8E84-426E-40dd-AFC4-6F175D3DCCD1}"/>
            <a:ext uri="{91240B29-F687-4f45-9708-019B960494DF}"/>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3200" b="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rPr>
              <a:t>Table</a:t>
            </a:r>
            <a:endParaRPr lang="en-US" altLang="en-US" sz="3200" b="1" i="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7" name="Slide Number Placeholder 2">
            <a:extLst>
              <a:ext uri="{FF2B5EF4-FFF2-40B4-BE49-F238E27FC236}">
                <a16:creationId xmlns:a16="http://schemas.microsoft.com/office/drawing/2014/main" id="{1583B892-5A4F-174F-97AF-37EC4B6F4474}"/>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CH5</a:t>
            </a:r>
            <a:endParaRPr lang="en-US" b="1" dirty="0">
              <a:solidFill>
                <a:srgbClr val="000000"/>
              </a:solidFill>
            </a:endParaRPr>
          </a:p>
        </p:txBody>
      </p:sp>
      <p:sp>
        <p:nvSpPr>
          <p:cNvPr id="8" name="Footer Placeholder 1">
            <a:extLst>
              <a:ext uri="{FF2B5EF4-FFF2-40B4-BE49-F238E27FC236}">
                <a16:creationId xmlns:a16="http://schemas.microsoft.com/office/drawing/2014/main" id="{92731183-97CB-DD43-A74B-7F56B4333247}"/>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a:extLst>
              <a:ext uri="{FF2B5EF4-FFF2-40B4-BE49-F238E27FC236}">
                <a16:creationId xmlns:a16="http://schemas.microsoft.com/office/drawing/2014/main" id="{3B303FD7-1C1C-5E42-B7E9-3E868A7A2CC3}"/>
              </a:ext>
            </a:extLst>
          </p:cNvPr>
          <p:cNvSpPr>
            <a:spLocks noGrp="1"/>
          </p:cNvSpPr>
          <p:nvPr>
            <p:ph type="dt" sz="half" idx="10"/>
          </p:nvPr>
        </p:nvSpPr>
        <p:spPr/>
        <p:txBody>
          <a:bodyPr/>
          <a:lstStyle>
            <a:lvl1pPr>
              <a:defRPr>
                <a:ea typeface="+mn-ea"/>
              </a:defRPr>
            </a:lvl1pPr>
          </a:lstStyle>
          <a:p>
            <a:pPr>
              <a:defRPr/>
            </a:pPr>
            <a:fld id="{59BA2062-9559-934D-BBFF-8CBDF6110BF0}" type="datetimeFigureOut">
              <a:rPr lang="en-US"/>
              <a:pPr>
                <a:defRPr/>
              </a:pPr>
              <a:t>1/22/20</a:t>
            </a:fld>
            <a:endParaRPr lang="en-US" dirty="0"/>
          </a:p>
        </p:txBody>
      </p:sp>
      <p:sp>
        <p:nvSpPr>
          <p:cNvPr id="10" name="Footer Placeholder 4">
            <a:extLst>
              <a:ext uri="{FF2B5EF4-FFF2-40B4-BE49-F238E27FC236}">
                <a16:creationId xmlns:a16="http://schemas.microsoft.com/office/drawing/2014/main" id="{5648F7C0-C264-064F-8894-9FD78AB36CD4}"/>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340EFD06-3AD8-734E-8ECD-E4C76445724D}"/>
              </a:ext>
            </a:extLst>
          </p:cNvPr>
          <p:cNvSpPr>
            <a:spLocks noGrp="1"/>
          </p:cNvSpPr>
          <p:nvPr>
            <p:ph type="sldNum" sz="quarter" idx="12"/>
          </p:nvPr>
        </p:nvSpPr>
        <p:spPr/>
        <p:txBody>
          <a:bodyPr/>
          <a:lstStyle>
            <a:lvl1pPr>
              <a:defRPr/>
            </a:lvl1pPr>
          </a:lstStyle>
          <a:p>
            <a:pPr>
              <a:defRPr/>
            </a:pPr>
            <a:fld id="{77454804-5761-8F44-9FAE-B61AAB8A2209}" type="slidenum">
              <a:rPr lang="en-US" altLang="en-US"/>
              <a:pPr>
                <a:defRPr/>
              </a:pPr>
              <a:t>‹#›</a:t>
            </a:fld>
            <a:endParaRPr lang="en-US" altLang="en-US"/>
          </a:p>
        </p:txBody>
      </p:sp>
    </p:spTree>
    <p:extLst>
      <p:ext uri="{BB962C8B-B14F-4D97-AF65-F5344CB8AC3E}">
        <p14:creationId xmlns:p14="http://schemas.microsoft.com/office/powerpoint/2010/main" val="28304465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1C3F7E-C7A2-4F4D-AE36-AEE561C3418D}"/>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 name="Slide Number Placeholder 2">
            <a:extLst>
              <a:ext uri="{FF2B5EF4-FFF2-40B4-BE49-F238E27FC236}">
                <a16:creationId xmlns:a16="http://schemas.microsoft.com/office/drawing/2014/main" id="{36796430-1197-2440-8A80-ED162EF6FF1D}"/>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2F075B64-50A0-C045-AA85-6A908C3D2984}"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103C84F2-77B1-F74B-BD4F-7E1F256CE580}"/>
              </a:ext>
            </a:extLst>
          </p:cNvPr>
          <p:cNvSpPr/>
          <p:nvPr userDrawn="1"/>
        </p:nvSpPr>
        <p:spPr>
          <a:xfrm>
            <a:off x="0" y="368300"/>
            <a:ext cx="2600325" cy="584200"/>
          </a:xfrm>
          <a:prstGeom prst="rect">
            <a:avLst/>
          </a:prstGeom>
          <a:solidFill>
            <a:srgbClr val="99339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TextBox 5">
            <a:extLst>
              <a:ext uri="{FF2B5EF4-FFF2-40B4-BE49-F238E27FC236}">
                <a16:creationId xmlns:a16="http://schemas.microsoft.com/office/drawing/2014/main" id="{9256651B-DF3E-D845-A9DD-0CCECDF11E1C}"/>
              </a:ext>
            </a:extLst>
          </p:cNvPr>
          <p:cNvSpPr txBox="1">
            <a:spLocks noChangeArrowheads="1"/>
          </p:cNvSpPr>
          <p:nvPr userDrawn="1"/>
        </p:nvSpPr>
        <p:spPr bwMode="auto">
          <a:xfrm>
            <a:off x="1588" y="368300"/>
            <a:ext cx="1450975" cy="584200"/>
          </a:xfrm>
          <a:prstGeom prst="rect">
            <a:avLst/>
          </a:prstGeom>
          <a:noFill/>
          <a:ln>
            <a:noFill/>
          </a:ln>
          <a:extLst>
            <a:ext uri="{909E8E84-426E-40dd-AFC4-6F175D3DCCD1}"/>
            <a:ext uri="{91240B29-F687-4f45-9708-019B960494DF}"/>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3200" b="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rPr>
              <a:t>Figure</a:t>
            </a:r>
            <a:endParaRPr lang="en-US" altLang="en-US" sz="3200" b="1" i="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7" name="Slide Number Placeholder 2">
            <a:extLst>
              <a:ext uri="{FF2B5EF4-FFF2-40B4-BE49-F238E27FC236}">
                <a16:creationId xmlns:a16="http://schemas.microsoft.com/office/drawing/2014/main" id="{0C17801D-5D84-F541-A2ED-1D10025D7EF8}"/>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CH5</a:t>
            </a:r>
            <a:endParaRPr lang="en-US" b="1" dirty="0">
              <a:solidFill>
                <a:srgbClr val="000000"/>
              </a:solidFill>
            </a:endParaRPr>
          </a:p>
        </p:txBody>
      </p:sp>
      <p:sp>
        <p:nvSpPr>
          <p:cNvPr id="8" name="Footer Placeholder 1">
            <a:extLst>
              <a:ext uri="{FF2B5EF4-FFF2-40B4-BE49-F238E27FC236}">
                <a16:creationId xmlns:a16="http://schemas.microsoft.com/office/drawing/2014/main" id="{4E7DB37E-4FD2-1F40-8B63-27DF6E514040}"/>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a:extLst>
              <a:ext uri="{FF2B5EF4-FFF2-40B4-BE49-F238E27FC236}">
                <a16:creationId xmlns:a16="http://schemas.microsoft.com/office/drawing/2014/main" id="{03A47652-EC0E-FF45-8870-6BDA93CD3578}"/>
              </a:ext>
            </a:extLst>
          </p:cNvPr>
          <p:cNvSpPr>
            <a:spLocks noGrp="1"/>
          </p:cNvSpPr>
          <p:nvPr>
            <p:ph type="dt" sz="half" idx="10"/>
          </p:nvPr>
        </p:nvSpPr>
        <p:spPr/>
        <p:txBody>
          <a:bodyPr/>
          <a:lstStyle>
            <a:lvl1pPr>
              <a:defRPr>
                <a:ea typeface="+mn-ea"/>
              </a:defRPr>
            </a:lvl1pPr>
          </a:lstStyle>
          <a:p>
            <a:pPr>
              <a:defRPr/>
            </a:pPr>
            <a:fld id="{69CB18E2-9C88-3247-9D3F-2736081F2F62}" type="datetimeFigureOut">
              <a:rPr lang="en-US"/>
              <a:pPr>
                <a:defRPr/>
              </a:pPr>
              <a:t>1/22/20</a:t>
            </a:fld>
            <a:endParaRPr lang="en-US" dirty="0"/>
          </a:p>
        </p:txBody>
      </p:sp>
      <p:sp>
        <p:nvSpPr>
          <p:cNvPr id="10" name="Footer Placeholder 4">
            <a:extLst>
              <a:ext uri="{FF2B5EF4-FFF2-40B4-BE49-F238E27FC236}">
                <a16:creationId xmlns:a16="http://schemas.microsoft.com/office/drawing/2014/main" id="{E414B5F8-414B-AE47-B3D0-507FC3338F18}"/>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F55872CB-1BB3-8D4F-92F1-3658224873FB}"/>
              </a:ext>
            </a:extLst>
          </p:cNvPr>
          <p:cNvSpPr>
            <a:spLocks noGrp="1"/>
          </p:cNvSpPr>
          <p:nvPr>
            <p:ph type="sldNum" sz="quarter" idx="12"/>
          </p:nvPr>
        </p:nvSpPr>
        <p:spPr/>
        <p:txBody>
          <a:bodyPr/>
          <a:lstStyle>
            <a:lvl1pPr>
              <a:defRPr/>
            </a:lvl1pPr>
          </a:lstStyle>
          <a:p>
            <a:pPr>
              <a:defRPr/>
            </a:pPr>
            <a:fld id="{4792E783-07CA-224E-9F95-902D59B437FF}" type="slidenum">
              <a:rPr lang="en-US" altLang="en-US"/>
              <a:pPr>
                <a:defRPr/>
              </a:pPr>
              <a:t>‹#›</a:t>
            </a:fld>
            <a:endParaRPr lang="en-US" altLang="en-US"/>
          </a:p>
        </p:txBody>
      </p:sp>
    </p:spTree>
    <p:extLst>
      <p:ext uri="{BB962C8B-B14F-4D97-AF65-F5344CB8AC3E}">
        <p14:creationId xmlns:p14="http://schemas.microsoft.com/office/powerpoint/2010/main" val="36607918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9E8D6C-0FA0-C04D-B101-4BD18007BFD6}"/>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 name="Slide Number Placeholder 2">
            <a:extLst>
              <a:ext uri="{FF2B5EF4-FFF2-40B4-BE49-F238E27FC236}">
                <a16:creationId xmlns:a16="http://schemas.microsoft.com/office/drawing/2014/main" id="{A8A2B99C-579D-D94C-B62E-66EF6D1E5733}"/>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E958D535-C692-DA4D-A154-CF7845AA5BC9}"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2D0E3F82-DFCD-D84A-BA24-D2485E84684F}"/>
              </a:ext>
            </a:extLst>
          </p:cNvPr>
          <p:cNvSpPr/>
          <p:nvPr userDrawn="1"/>
        </p:nvSpPr>
        <p:spPr>
          <a:xfrm>
            <a:off x="0" y="368300"/>
            <a:ext cx="2600325" cy="584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TextBox 5">
            <a:extLst>
              <a:ext uri="{FF2B5EF4-FFF2-40B4-BE49-F238E27FC236}">
                <a16:creationId xmlns:a16="http://schemas.microsoft.com/office/drawing/2014/main" id="{D6F8D5E6-35C5-4B47-984A-B4DAB1D1C403}"/>
              </a:ext>
            </a:extLst>
          </p:cNvPr>
          <p:cNvSpPr txBox="1">
            <a:spLocks noChangeArrowheads="1"/>
          </p:cNvSpPr>
          <p:nvPr userDrawn="1"/>
        </p:nvSpPr>
        <p:spPr bwMode="auto">
          <a:xfrm>
            <a:off x="1588" y="368300"/>
            <a:ext cx="1450975" cy="584200"/>
          </a:xfrm>
          <a:prstGeom prst="rect">
            <a:avLst/>
          </a:prstGeom>
          <a:noFill/>
          <a:ln>
            <a:noFill/>
          </a:ln>
          <a:extLst>
            <a:ext uri="{909E8E84-426E-40dd-AFC4-6F175D3DCCD1}"/>
            <a:ext uri="{91240B29-F687-4f45-9708-019B960494DF}"/>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3200" b="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rPr>
              <a:t>Exhibit</a:t>
            </a:r>
            <a:endParaRPr lang="en-US" altLang="en-US" sz="3200" b="1" i="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7" name="Slide Number Placeholder 2">
            <a:extLst>
              <a:ext uri="{FF2B5EF4-FFF2-40B4-BE49-F238E27FC236}">
                <a16:creationId xmlns:a16="http://schemas.microsoft.com/office/drawing/2014/main" id="{CA5BE06D-48DC-D94B-9083-AC946553625A}"/>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CH5</a:t>
            </a:r>
            <a:endParaRPr lang="en-US" b="1" dirty="0">
              <a:solidFill>
                <a:srgbClr val="000000"/>
              </a:solidFill>
            </a:endParaRPr>
          </a:p>
        </p:txBody>
      </p:sp>
      <p:sp>
        <p:nvSpPr>
          <p:cNvPr id="8" name="Footer Placeholder 1">
            <a:extLst>
              <a:ext uri="{FF2B5EF4-FFF2-40B4-BE49-F238E27FC236}">
                <a16:creationId xmlns:a16="http://schemas.microsoft.com/office/drawing/2014/main" id="{6B44623A-10DB-BA40-9C8E-D734C8F881E7}"/>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a:extLst>
              <a:ext uri="{FF2B5EF4-FFF2-40B4-BE49-F238E27FC236}">
                <a16:creationId xmlns:a16="http://schemas.microsoft.com/office/drawing/2014/main" id="{569A2A7E-A6BE-364F-B0AD-0B28A3931831}"/>
              </a:ext>
            </a:extLst>
          </p:cNvPr>
          <p:cNvSpPr>
            <a:spLocks noGrp="1"/>
          </p:cNvSpPr>
          <p:nvPr>
            <p:ph type="dt" sz="half" idx="10"/>
          </p:nvPr>
        </p:nvSpPr>
        <p:spPr/>
        <p:txBody>
          <a:bodyPr/>
          <a:lstStyle>
            <a:lvl1pPr>
              <a:defRPr>
                <a:ea typeface="+mn-ea"/>
              </a:defRPr>
            </a:lvl1pPr>
          </a:lstStyle>
          <a:p>
            <a:pPr>
              <a:defRPr/>
            </a:pPr>
            <a:fld id="{6B2BBE2E-CFEA-C944-9E5A-53E7DF7A5D02}" type="datetimeFigureOut">
              <a:rPr lang="en-US"/>
              <a:pPr>
                <a:defRPr/>
              </a:pPr>
              <a:t>1/22/20</a:t>
            </a:fld>
            <a:endParaRPr lang="en-US" dirty="0"/>
          </a:p>
        </p:txBody>
      </p:sp>
      <p:sp>
        <p:nvSpPr>
          <p:cNvPr id="10" name="Footer Placeholder 4">
            <a:extLst>
              <a:ext uri="{FF2B5EF4-FFF2-40B4-BE49-F238E27FC236}">
                <a16:creationId xmlns:a16="http://schemas.microsoft.com/office/drawing/2014/main" id="{CF2CF09E-3225-6341-AAF9-35F1815754FD}"/>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CCE58655-E407-F849-ABFB-008C796DC9FF}"/>
              </a:ext>
            </a:extLst>
          </p:cNvPr>
          <p:cNvSpPr>
            <a:spLocks noGrp="1"/>
          </p:cNvSpPr>
          <p:nvPr>
            <p:ph type="sldNum" sz="quarter" idx="12"/>
          </p:nvPr>
        </p:nvSpPr>
        <p:spPr/>
        <p:txBody>
          <a:bodyPr/>
          <a:lstStyle>
            <a:lvl1pPr>
              <a:defRPr/>
            </a:lvl1pPr>
          </a:lstStyle>
          <a:p>
            <a:pPr>
              <a:defRPr/>
            </a:pPr>
            <a:fld id="{D458B0D4-B3F3-4346-BF4F-48D7A59E635C}" type="slidenum">
              <a:rPr lang="en-US" altLang="en-US"/>
              <a:pPr>
                <a:defRPr/>
              </a:pPr>
              <a:t>‹#›</a:t>
            </a:fld>
            <a:endParaRPr lang="en-US" altLang="en-US"/>
          </a:p>
        </p:txBody>
      </p:sp>
    </p:spTree>
    <p:extLst>
      <p:ext uri="{BB962C8B-B14F-4D97-AF65-F5344CB8AC3E}">
        <p14:creationId xmlns:p14="http://schemas.microsoft.com/office/powerpoint/2010/main" val="41454981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F275B6-3ACE-D144-B1D8-FBAC44051392}"/>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5D7BC263-1DF7-D648-B1E7-D5FFF733EF6C}"/>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Oval 5">
            <a:extLst>
              <a:ext uri="{FF2B5EF4-FFF2-40B4-BE49-F238E27FC236}">
                <a16:creationId xmlns:a16="http://schemas.microsoft.com/office/drawing/2014/main" id="{7D2626DF-C47D-3E47-AB88-927E7F580E22}"/>
              </a:ext>
            </a:extLst>
          </p:cNvPr>
          <p:cNvSpPr/>
          <p:nvPr userDrawn="1"/>
        </p:nvSpPr>
        <p:spPr>
          <a:xfrm>
            <a:off x="1001713" y="250825"/>
            <a:ext cx="890587" cy="890588"/>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TextBox 6">
            <a:extLst>
              <a:ext uri="{FF2B5EF4-FFF2-40B4-BE49-F238E27FC236}">
                <a16:creationId xmlns:a16="http://schemas.microsoft.com/office/drawing/2014/main" id="{A1B4B340-E0F2-034C-B873-BD0649A3825B}"/>
              </a:ext>
            </a:extLst>
          </p:cNvPr>
          <p:cNvSpPr txBox="1">
            <a:spLocks noChangeArrowheads="1"/>
          </p:cNvSpPr>
          <p:nvPr userDrawn="1"/>
        </p:nvSpPr>
        <p:spPr bwMode="auto">
          <a:xfrm>
            <a:off x="1233488" y="393700"/>
            <a:ext cx="45815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a:solidFill>
                  <a:srgbClr val="B00027"/>
                </a:solidFill>
                <a:latin typeface="Arial Narrow" panose="020B0606020202030204" pitchFamily="34" charset="0"/>
                <a:ea typeface="Arial Narrow" panose="020B0606020202030204" pitchFamily="34" charset="0"/>
                <a:cs typeface="Arial Narrow" panose="020B0606020202030204" pitchFamily="34" charset="0"/>
              </a:rPr>
              <a:t>LEARNING OUTCOMES</a:t>
            </a:r>
          </a:p>
        </p:txBody>
      </p:sp>
      <p:pic>
        <p:nvPicPr>
          <p:cNvPr id="8" name="Picture 10" descr="4LTR_colorStrip.jpg">
            <a:extLst>
              <a:ext uri="{FF2B5EF4-FFF2-40B4-BE49-F238E27FC236}">
                <a16:creationId xmlns:a16="http://schemas.microsoft.com/office/drawing/2014/main" id="{E17EFB2A-944C-3247-937E-F0E7F59D39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AC81B054-9D8A-F04A-B925-200A5DD6897A}"/>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A4A5A131-6AF6-4E43-9629-75288B88246E}"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10" name="Footer Placeholder 1">
            <a:extLst>
              <a:ext uri="{FF2B5EF4-FFF2-40B4-BE49-F238E27FC236}">
                <a16:creationId xmlns:a16="http://schemas.microsoft.com/office/drawing/2014/main" id="{3BFCAA1A-6562-D344-8715-400A1B06459D}"/>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11" name="Slide Number Placeholder 2">
            <a:extLst>
              <a:ext uri="{FF2B5EF4-FFF2-40B4-BE49-F238E27FC236}">
                <a16:creationId xmlns:a16="http://schemas.microsoft.com/office/drawing/2014/main" id="{8391C078-7E38-C340-A8D9-D23961EBA1B5}"/>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CH5</a:t>
            </a:r>
            <a:endParaRPr lang="en-US" b="1" dirty="0">
              <a:solidFill>
                <a:srgbClr val="000000"/>
              </a:solidFill>
            </a:endParaRP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4"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2" name="Date Placeholder 3">
            <a:extLst>
              <a:ext uri="{FF2B5EF4-FFF2-40B4-BE49-F238E27FC236}">
                <a16:creationId xmlns:a16="http://schemas.microsoft.com/office/drawing/2014/main" id="{66E25FA0-C3E7-2B44-8815-D343934FD9D9}"/>
              </a:ext>
            </a:extLst>
          </p:cNvPr>
          <p:cNvSpPr>
            <a:spLocks noGrp="1"/>
          </p:cNvSpPr>
          <p:nvPr>
            <p:ph type="dt" sz="half" idx="10"/>
          </p:nvPr>
        </p:nvSpPr>
        <p:spPr/>
        <p:txBody>
          <a:bodyPr/>
          <a:lstStyle>
            <a:lvl1pPr>
              <a:defRPr>
                <a:ea typeface="+mn-ea"/>
              </a:defRPr>
            </a:lvl1pPr>
          </a:lstStyle>
          <a:p>
            <a:pPr>
              <a:defRPr/>
            </a:pPr>
            <a:fld id="{A86BCF6B-39D7-B946-A22E-C1247F34D4F6}" type="datetimeFigureOut">
              <a:rPr lang="en-US"/>
              <a:pPr>
                <a:defRPr/>
              </a:pPr>
              <a:t>1/22/20</a:t>
            </a:fld>
            <a:endParaRPr lang="en-US" dirty="0"/>
          </a:p>
        </p:txBody>
      </p:sp>
      <p:sp>
        <p:nvSpPr>
          <p:cNvPr id="13" name="Footer Placeholder 4">
            <a:extLst>
              <a:ext uri="{FF2B5EF4-FFF2-40B4-BE49-F238E27FC236}">
                <a16:creationId xmlns:a16="http://schemas.microsoft.com/office/drawing/2014/main" id="{3D298D46-709D-6148-9C1D-1005EECB1A99}"/>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1720784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B6E50E5-62BC-C54D-AFE9-064C8F32357D}"/>
              </a:ext>
            </a:extLst>
          </p:cNvPr>
          <p:cNvSpPr>
            <a:spLocks noGrp="1"/>
          </p:cNvSpPr>
          <p:nvPr>
            <p:ph type="dt" sz="half" idx="10"/>
          </p:nvPr>
        </p:nvSpPr>
        <p:spPr/>
        <p:txBody>
          <a:bodyPr/>
          <a:lstStyle>
            <a:lvl1pPr>
              <a:defRPr/>
            </a:lvl1pPr>
          </a:lstStyle>
          <a:p>
            <a:pPr>
              <a:defRPr/>
            </a:pPr>
            <a:fld id="{728E368C-1DF3-B84C-B51C-599A277D6E83}" type="datetimeFigureOut">
              <a:rPr lang="en-US"/>
              <a:pPr>
                <a:defRPr/>
              </a:pPr>
              <a:t>1/22/20</a:t>
            </a:fld>
            <a:endParaRPr lang="en-US"/>
          </a:p>
        </p:txBody>
      </p:sp>
      <p:sp>
        <p:nvSpPr>
          <p:cNvPr id="4" name="Footer Placeholder 4">
            <a:extLst>
              <a:ext uri="{FF2B5EF4-FFF2-40B4-BE49-F238E27FC236}">
                <a16:creationId xmlns:a16="http://schemas.microsoft.com/office/drawing/2014/main" id="{3A2D9AA8-E56B-A348-9E70-B19D5CA233F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05C16D0-9319-404F-87E7-8363602D5A51}"/>
              </a:ext>
            </a:extLst>
          </p:cNvPr>
          <p:cNvSpPr>
            <a:spLocks noGrp="1"/>
          </p:cNvSpPr>
          <p:nvPr>
            <p:ph type="sldNum" sz="quarter" idx="12"/>
          </p:nvPr>
        </p:nvSpPr>
        <p:spPr/>
        <p:txBody>
          <a:bodyPr/>
          <a:lstStyle>
            <a:lvl1pPr>
              <a:defRPr/>
            </a:lvl1pPr>
          </a:lstStyle>
          <a:p>
            <a:pPr>
              <a:defRPr/>
            </a:pPr>
            <a:fld id="{E14C80D7-DD1F-FC45-A95A-94C20832AED6}" type="slidenum">
              <a:rPr lang="en-US" altLang="en-US"/>
              <a:pPr>
                <a:defRPr/>
              </a:pPr>
              <a:t>‹#›</a:t>
            </a:fld>
            <a:endParaRPr lang="en-US" altLang="en-US"/>
          </a:p>
        </p:txBody>
      </p:sp>
    </p:spTree>
    <p:extLst>
      <p:ext uri="{BB962C8B-B14F-4D97-AF65-F5344CB8AC3E}">
        <p14:creationId xmlns:p14="http://schemas.microsoft.com/office/powerpoint/2010/main" val="15507556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DE76A9-DE8A-864E-BA69-FF0D4D8E5168}"/>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8ABC775D-549D-5E43-9094-5A56CD9B1469}"/>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6" name="Picture 8" descr="4LTR_colorStrip.jpg">
            <a:extLst>
              <a:ext uri="{FF2B5EF4-FFF2-40B4-BE49-F238E27FC236}">
                <a16:creationId xmlns:a16="http://schemas.microsoft.com/office/drawing/2014/main" id="{AE318B8C-6DED-B74E-AB86-F7F937B93A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a:extLst>
              <a:ext uri="{FF2B5EF4-FFF2-40B4-BE49-F238E27FC236}">
                <a16:creationId xmlns:a16="http://schemas.microsoft.com/office/drawing/2014/main" id="{9A64E383-8370-2349-8B60-C696F3583413}"/>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92321B8-FBDA-1D4C-AB9E-EBF4EC13024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8" name="Footer Placeholder 1">
            <a:extLst>
              <a:ext uri="{FF2B5EF4-FFF2-40B4-BE49-F238E27FC236}">
                <a16:creationId xmlns:a16="http://schemas.microsoft.com/office/drawing/2014/main" id="{152F2940-63D9-E642-A310-7FE572166E35}"/>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tint val="75000"/>
                  </a:prstClr>
                </a:solidFill>
                <a:latin typeface="Arial Narrow"/>
                <a:cs typeface="Arial Narrow"/>
              </a:rPr>
              <a:t>Copyright ©2018 Cengage Learning. All Rights Reserved. May not be scanned, copied or duplicated, or posted to a publicly accessible website, in whole or in part. </a:t>
            </a:r>
          </a:p>
        </p:txBody>
      </p:sp>
      <p:sp>
        <p:nvSpPr>
          <p:cNvPr id="9" name="TextBox 8">
            <a:extLst>
              <a:ext uri="{FF2B5EF4-FFF2-40B4-BE49-F238E27FC236}">
                <a16:creationId xmlns:a16="http://schemas.microsoft.com/office/drawing/2014/main" id="{FBF6791C-1DC6-1640-AD8D-3ECED5F80EBE}"/>
              </a:ext>
            </a:extLst>
          </p:cNvPr>
          <p:cNvSpPr txBox="1">
            <a:spLocks noChangeArrowheads="1"/>
          </p:cNvSpPr>
          <p:nvPr userDrawn="1"/>
        </p:nvSpPr>
        <p:spPr bwMode="auto">
          <a:xfrm>
            <a:off x="1001713" y="220663"/>
            <a:ext cx="6915150" cy="461962"/>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solidFill>
                  <a:srgbClr val="B00027"/>
                </a:solidFill>
                <a:latin typeface="Arial Narrow" panose="020B0606020202030204" pitchFamily="34" charset="0"/>
                <a:ea typeface="Arial Narrow" panose="020B0606020202030204" pitchFamily="34" charset="0"/>
                <a:cs typeface="Arial Narrow" panose="020B0606020202030204" pitchFamily="34" charset="0"/>
              </a:rPr>
              <a:t>LEARNING OUTCOMES </a:t>
            </a:r>
            <a:r>
              <a:rPr lang="en-US" altLang="en-US" sz="2000" i="1">
                <a:solidFill>
                  <a:srgbClr val="B00027"/>
                </a:solidFill>
                <a:latin typeface="Arial Narrow" panose="020B0606020202030204" pitchFamily="34" charset="0"/>
                <a:ea typeface="Arial Narrow" panose="020B0606020202030204" pitchFamily="34" charset="0"/>
                <a:cs typeface="Arial Narrow" panose="020B0606020202030204" pitchFamily="34" charset="0"/>
              </a:rPr>
              <a:t>(continued)</a:t>
            </a:r>
          </a:p>
        </p:txBody>
      </p:sp>
      <p:sp>
        <p:nvSpPr>
          <p:cNvPr id="10" name="Slide Number Placeholder 2">
            <a:extLst>
              <a:ext uri="{FF2B5EF4-FFF2-40B4-BE49-F238E27FC236}">
                <a16:creationId xmlns:a16="http://schemas.microsoft.com/office/drawing/2014/main" id="{561E1D04-B79E-E24B-8711-76DF7DAA127B}"/>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CH5</a:t>
            </a:r>
            <a:endParaRPr lang="en-US" b="1" dirty="0">
              <a:solidFill>
                <a:srgbClr val="000000"/>
              </a:solidFill>
            </a:endParaRP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1" name="Date Placeholder 3">
            <a:extLst>
              <a:ext uri="{FF2B5EF4-FFF2-40B4-BE49-F238E27FC236}">
                <a16:creationId xmlns:a16="http://schemas.microsoft.com/office/drawing/2014/main" id="{57BEA550-51B6-1941-AC0E-0BFD558EBABE}"/>
              </a:ext>
            </a:extLst>
          </p:cNvPr>
          <p:cNvSpPr>
            <a:spLocks noGrp="1"/>
          </p:cNvSpPr>
          <p:nvPr>
            <p:ph type="dt" sz="half" idx="10"/>
          </p:nvPr>
        </p:nvSpPr>
        <p:spPr/>
        <p:txBody>
          <a:bodyPr/>
          <a:lstStyle>
            <a:lvl1pPr>
              <a:defRPr>
                <a:ea typeface="+mn-ea"/>
              </a:defRPr>
            </a:lvl1pPr>
          </a:lstStyle>
          <a:p>
            <a:pPr>
              <a:defRPr/>
            </a:pPr>
            <a:fld id="{7C9C18ED-3E84-B944-BAAF-00CDE4313FFA}" type="datetimeFigureOut">
              <a:rPr lang="en-US"/>
              <a:pPr>
                <a:defRPr/>
              </a:pPr>
              <a:t>1/22/20</a:t>
            </a:fld>
            <a:endParaRPr lang="en-US" dirty="0"/>
          </a:p>
        </p:txBody>
      </p:sp>
      <p:sp>
        <p:nvSpPr>
          <p:cNvPr id="12" name="Footer Placeholder 4">
            <a:extLst>
              <a:ext uri="{FF2B5EF4-FFF2-40B4-BE49-F238E27FC236}">
                <a16:creationId xmlns:a16="http://schemas.microsoft.com/office/drawing/2014/main" id="{4C481402-C5DB-D44E-B9FD-C98509FD5082}"/>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12267646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E9937F-A677-FC4E-A532-DC70F37A0E41}"/>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30A912E3-7B3C-DC49-9EB5-76E8DB88E360}"/>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Oval 5">
            <a:extLst>
              <a:ext uri="{FF2B5EF4-FFF2-40B4-BE49-F238E27FC236}">
                <a16:creationId xmlns:a16="http://schemas.microsoft.com/office/drawing/2014/main" id="{936E84B7-2DAF-0D4A-9815-317090598EC6}"/>
              </a:ext>
            </a:extLst>
          </p:cNvPr>
          <p:cNvSpPr/>
          <p:nvPr userDrawn="1"/>
        </p:nvSpPr>
        <p:spPr>
          <a:xfrm>
            <a:off x="1001713" y="250825"/>
            <a:ext cx="890587" cy="890588"/>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TextBox 6">
            <a:extLst>
              <a:ext uri="{FF2B5EF4-FFF2-40B4-BE49-F238E27FC236}">
                <a16:creationId xmlns:a16="http://schemas.microsoft.com/office/drawing/2014/main" id="{21599FA6-7445-E647-98BA-A26C12D56DD6}"/>
              </a:ext>
            </a:extLst>
          </p:cNvPr>
          <p:cNvSpPr txBox="1">
            <a:spLocks noChangeArrowheads="1"/>
          </p:cNvSpPr>
          <p:nvPr userDrawn="1"/>
        </p:nvSpPr>
        <p:spPr bwMode="auto">
          <a:xfrm>
            <a:off x="1233488" y="393700"/>
            <a:ext cx="45815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a:solidFill>
                  <a:srgbClr val="B00027"/>
                </a:solidFill>
                <a:latin typeface="Arial Narrow" panose="020B0606020202030204" pitchFamily="34" charset="0"/>
                <a:ea typeface="Arial Narrow" panose="020B0606020202030204" pitchFamily="34" charset="0"/>
                <a:cs typeface="Arial Narrow" panose="020B0606020202030204" pitchFamily="34" charset="0"/>
              </a:rPr>
              <a:t>KEY TERMS</a:t>
            </a:r>
          </a:p>
        </p:txBody>
      </p:sp>
      <p:pic>
        <p:nvPicPr>
          <p:cNvPr id="8" name="Picture 10" descr="4LTR_colorStrip.jpg">
            <a:extLst>
              <a:ext uri="{FF2B5EF4-FFF2-40B4-BE49-F238E27FC236}">
                <a16:creationId xmlns:a16="http://schemas.microsoft.com/office/drawing/2014/main" id="{D30F10B7-012D-3D42-B728-9AC1E7FC07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85DAF3F6-5D52-354A-AFF0-807D0BBD515A}"/>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7CD41625-7064-A347-9DDA-B0B9FE8BB30C}"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10" name="Footer Placeholder 1">
            <a:extLst>
              <a:ext uri="{FF2B5EF4-FFF2-40B4-BE49-F238E27FC236}">
                <a16:creationId xmlns:a16="http://schemas.microsoft.com/office/drawing/2014/main" id="{37227778-B7E9-5A40-A07A-3F51B76D5BA5}"/>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11" name="Slide Number Placeholder 2">
            <a:extLst>
              <a:ext uri="{FF2B5EF4-FFF2-40B4-BE49-F238E27FC236}">
                <a16:creationId xmlns:a16="http://schemas.microsoft.com/office/drawing/2014/main" id="{46C1223D-092E-EE48-B980-A38180618072}"/>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CH5</a:t>
            </a:r>
            <a:endParaRPr lang="en-US" b="1" dirty="0">
              <a:solidFill>
                <a:srgbClr val="000000"/>
              </a:solidFill>
            </a:endParaRPr>
          </a:p>
        </p:txBody>
      </p:sp>
      <p:sp>
        <p:nvSpPr>
          <p:cNvPr id="3" name="Content Placeholder 2"/>
          <p:cNvSpPr>
            <a:spLocks noGrp="1"/>
          </p:cNvSpPr>
          <p:nvPr>
            <p:ph idx="1"/>
          </p:nvPr>
        </p:nvSpPr>
        <p:spPr>
          <a:xfrm>
            <a:off x="1235393" y="1456104"/>
            <a:ext cx="7410767" cy="4639895"/>
          </a:xfrm>
        </p:spPr>
        <p:txBody>
          <a:bodyPr>
            <a:normAutofit/>
          </a:bodyPr>
          <a:lstStyle>
            <a:lvl1pPr marL="0" indent="355600">
              <a:lnSpc>
                <a:spcPct val="100000"/>
              </a:lnSpc>
              <a:spcBef>
                <a:spcPts val="768"/>
              </a:spcBef>
              <a:buClrTx/>
              <a:buFont typeface="Arial" panose="020B0604020202020204" pitchFamily="34" charset="0"/>
              <a:buChar char="•"/>
              <a:tabLst>
                <a:tab pos="95250" algn="l"/>
              </a:tabLst>
              <a:defRPr sz="2800">
                <a:solidFill>
                  <a:srgbClr val="37649F"/>
                </a:solidFill>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2" name="Date Placeholder 3">
            <a:extLst>
              <a:ext uri="{FF2B5EF4-FFF2-40B4-BE49-F238E27FC236}">
                <a16:creationId xmlns:a16="http://schemas.microsoft.com/office/drawing/2014/main" id="{11783A65-B348-A649-A905-0CDD389F327A}"/>
              </a:ext>
            </a:extLst>
          </p:cNvPr>
          <p:cNvSpPr>
            <a:spLocks noGrp="1"/>
          </p:cNvSpPr>
          <p:nvPr>
            <p:ph type="dt" sz="half" idx="10"/>
          </p:nvPr>
        </p:nvSpPr>
        <p:spPr/>
        <p:txBody>
          <a:bodyPr/>
          <a:lstStyle>
            <a:lvl1pPr>
              <a:defRPr>
                <a:ea typeface="+mn-ea"/>
              </a:defRPr>
            </a:lvl1pPr>
          </a:lstStyle>
          <a:p>
            <a:pPr>
              <a:defRPr/>
            </a:pPr>
            <a:fld id="{F0479CC8-E23F-9D4F-842D-D4BB0D150864}" type="datetimeFigureOut">
              <a:rPr lang="en-US"/>
              <a:pPr>
                <a:defRPr/>
              </a:pPr>
              <a:t>1/22/20</a:t>
            </a:fld>
            <a:endParaRPr lang="en-US" dirty="0"/>
          </a:p>
        </p:txBody>
      </p:sp>
      <p:sp>
        <p:nvSpPr>
          <p:cNvPr id="13" name="Footer Placeholder 4">
            <a:extLst>
              <a:ext uri="{FF2B5EF4-FFF2-40B4-BE49-F238E27FC236}">
                <a16:creationId xmlns:a16="http://schemas.microsoft.com/office/drawing/2014/main" id="{576BFE0A-E9DC-4A4B-AD0C-85843D886BC8}"/>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17527573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E5ACB3-EE2D-2448-AA38-E853DCF1E4F0}"/>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1C6193D8-3BD9-2244-8EEF-9D09F09A6849}"/>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Oval 5">
            <a:extLst>
              <a:ext uri="{FF2B5EF4-FFF2-40B4-BE49-F238E27FC236}">
                <a16:creationId xmlns:a16="http://schemas.microsoft.com/office/drawing/2014/main" id="{23FA8063-961D-3C48-8F02-3B8AD14F4FF8}"/>
              </a:ext>
            </a:extLst>
          </p:cNvPr>
          <p:cNvSpPr/>
          <p:nvPr userDrawn="1"/>
        </p:nvSpPr>
        <p:spPr>
          <a:xfrm>
            <a:off x="1001713" y="250825"/>
            <a:ext cx="890587" cy="890588"/>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TextBox 6">
            <a:extLst>
              <a:ext uri="{FF2B5EF4-FFF2-40B4-BE49-F238E27FC236}">
                <a16:creationId xmlns:a16="http://schemas.microsoft.com/office/drawing/2014/main" id="{9898FA91-0D4D-8845-B8EF-27237467AF8A}"/>
              </a:ext>
            </a:extLst>
          </p:cNvPr>
          <p:cNvSpPr txBox="1">
            <a:spLocks noChangeArrowheads="1"/>
          </p:cNvSpPr>
          <p:nvPr userDrawn="1"/>
        </p:nvSpPr>
        <p:spPr bwMode="auto">
          <a:xfrm>
            <a:off x="1233488" y="393700"/>
            <a:ext cx="45815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a:solidFill>
                  <a:srgbClr val="B00027"/>
                </a:solidFill>
                <a:latin typeface="Arial Narrow" panose="020B0606020202030204" pitchFamily="34" charset="0"/>
                <a:ea typeface="Arial Narrow" panose="020B0606020202030204" pitchFamily="34" charset="0"/>
                <a:cs typeface="Arial Narrow" panose="020B0606020202030204" pitchFamily="34" charset="0"/>
              </a:rPr>
              <a:t>SUMMARY</a:t>
            </a:r>
          </a:p>
        </p:txBody>
      </p:sp>
      <p:pic>
        <p:nvPicPr>
          <p:cNvPr id="8" name="Picture 10" descr="4LTR_colorStrip.jpg">
            <a:extLst>
              <a:ext uri="{FF2B5EF4-FFF2-40B4-BE49-F238E27FC236}">
                <a16:creationId xmlns:a16="http://schemas.microsoft.com/office/drawing/2014/main" id="{04D94280-BA1B-FF48-A8E8-94B595EC53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D7E65355-953E-D045-9211-D0756D517408}"/>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2874C198-9A8E-E545-B1D9-1D3C12D057A5}"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10" name="Footer Placeholder 1">
            <a:extLst>
              <a:ext uri="{FF2B5EF4-FFF2-40B4-BE49-F238E27FC236}">
                <a16:creationId xmlns:a16="http://schemas.microsoft.com/office/drawing/2014/main" id="{3BAF6598-06A1-A04D-9B3D-285917FA8C85}"/>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11" name="Slide Number Placeholder 2">
            <a:extLst>
              <a:ext uri="{FF2B5EF4-FFF2-40B4-BE49-F238E27FC236}">
                <a16:creationId xmlns:a16="http://schemas.microsoft.com/office/drawing/2014/main" id="{FB05BB6C-9C34-BE45-AE6B-53009081F57D}"/>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CH5</a:t>
            </a:r>
            <a:endParaRPr lang="en-US" b="1" dirty="0">
              <a:solidFill>
                <a:srgbClr val="000000"/>
              </a:solidFill>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2" name="Date Placeholder 3">
            <a:extLst>
              <a:ext uri="{FF2B5EF4-FFF2-40B4-BE49-F238E27FC236}">
                <a16:creationId xmlns:a16="http://schemas.microsoft.com/office/drawing/2014/main" id="{5E7FF9B2-E9FB-2B46-AA55-3D9294F80121}"/>
              </a:ext>
            </a:extLst>
          </p:cNvPr>
          <p:cNvSpPr>
            <a:spLocks noGrp="1"/>
          </p:cNvSpPr>
          <p:nvPr>
            <p:ph type="dt" sz="half" idx="13"/>
          </p:nvPr>
        </p:nvSpPr>
        <p:spPr/>
        <p:txBody>
          <a:bodyPr/>
          <a:lstStyle>
            <a:lvl1pPr>
              <a:defRPr>
                <a:ea typeface="+mn-ea"/>
              </a:defRPr>
            </a:lvl1pPr>
          </a:lstStyle>
          <a:p>
            <a:pPr>
              <a:defRPr/>
            </a:pPr>
            <a:fld id="{97964EBC-5922-974E-8E36-594124456E62}" type="datetimeFigureOut">
              <a:rPr lang="en-US"/>
              <a:pPr>
                <a:defRPr/>
              </a:pPr>
              <a:t>1/22/20</a:t>
            </a:fld>
            <a:endParaRPr lang="en-US" dirty="0"/>
          </a:p>
        </p:txBody>
      </p:sp>
      <p:sp>
        <p:nvSpPr>
          <p:cNvPr id="15" name="Footer Placeholder 4">
            <a:extLst>
              <a:ext uri="{FF2B5EF4-FFF2-40B4-BE49-F238E27FC236}">
                <a16:creationId xmlns:a16="http://schemas.microsoft.com/office/drawing/2014/main" id="{E215AB60-A3D7-2840-81DB-35BBAB9BE46D}"/>
              </a:ext>
            </a:extLst>
          </p:cNvPr>
          <p:cNvSpPr>
            <a:spLocks noGrp="1"/>
          </p:cNvSpPr>
          <p:nvPr>
            <p:ph type="ftr" sz="quarter" idx="14"/>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32362423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D4633D-5A70-1C49-B8FB-73E7752BBC42}"/>
              </a:ext>
            </a:extLst>
          </p:cNvPr>
          <p:cNvSpPr/>
          <p:nvPr userDrawn="1"/>
        </p:nvSpPr>
        <p:spPr>
          <a:xfrm>
            <a:off x="0" y="0"/>
            <a:ext cx="9144000" cy="6858000"/>
          </a:xfrm>
          <a:prstGeom prst="rect">
            <a:avLst/>
          </a:prstGeom>
          <a:solidFill>
            <a:srgbClr val="C7203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 name="Picture 2" descr="4ltr_logo_new_REVISEDbw.psd">
            <a:extLst>
              <a:ext uri="{FF2B5EF4-FFF2-40B4-BE49-F238E27FC236}">
                <a16:creationId xmlns:a16="http://schemas.microsoft.com/office/drawing/2014/main" id="{4051384D-2EE5-7241-960A-A0F6C83F24E2}"/>
              </a:ext>
            </a:extLst>
          </p:cNvPr>
          <p:cNvPicPr>
            <a:picLocks noChangeAspect="1"/>
          </p:cNvPicPr>
          <p:nvPr userDrawn="1"/>
        </p:nvPicPr>
        <p:blipFill rotWithShape="1">
          <a:blip r:embed="rId2"/>
          <a:srcRect l="6824" t="6983" r="7072" b="4960"/>
          <a:stretch/>
        </p:blipFill>
        <p:spPr>
          <a:xfrm>
            <a:off x="3465147" y="2078159"/>
            <a:ext cx="2204181" cy="2210533"/>
          </a:xfrm>
          <a:prstGeom prst="ellipse">
            <a:avLst/>
          </a:prstGeom>
        </p:spPr>
      </p:pic>
      <p:sp>
        <p:nvSpPr>
          <p:cNvPr id="4" name="Slide Number Placeholder 2">
            <a:extLst>
              <a:ext uri="{FF2B5EF4-FFF2-40B4-BE49-F238E27FC236}">
                <a16:creationId xmlns:a16="http://schemas.microsoft.com/office/drawing/2014/main" id="{EECA8645-E76D-4B4B-BE94-08343AACEB14}"/>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BAE6273D-9294-D447-8345-5EF229CDB5D9}"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5" name="Footer Placeholder 1">
            <a:extLst>
              <a:ext uri="{FF2B5EF4-FFF2-40B4-BE49-F238E27FC236}">
                <a16:creationId xmlns:a16="http://schemas.microsoft.com/office/drawing/2014/main" id="{032CF7A4-2FCE-B34A-AE27-26798E3C07A6}"/>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6" name="Slide Number Placeholder 2">
            <a:extLst>
              <a:ext uri="{FF2B5EF4-FFF2-40B4-BE49-F238E27FC236}">
                <a16:creationId xmlns:a16="http://schemas.microsoft.com/office/drawing/2014/main" id="{E6FB8571-2D16-2D4B-A7EF-D7158F2AAA56}"/>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CH5</a:t>
            </a:r>
            <a:endParaRPr lang="en-US" b="1" dirty="0">
              <a:solidFill>
                <a:srgbClr val="000000"/>
              </a:solidFill>
            </a:endParaRPr>
          </a:p>
        </p:txBody>
      </p:sp>
      <p:sp>
        <p:nvSpPr>
          <p:cNvPr id="7" name="Date Placeholder 3">
            <a:extLst>
              <a:ext uri="{FF2B5EF4-FFF2-40B4-BE49-F238E27FC236}">
                <a16:creationId xmlns:a16="http://schemas.microsoft.com/office/drawing/2014/main" id="{4C1248E2-AF09-594F-A663-F6CAB3B2D916}"/>
              </a:ext>
            </a:extLst>
          </p:cNvPr>
          <p:cNvSpPr>
            <a:spLocks noGrp="1"/>
          </p:cNvSpPr>
          <p:nvPr>
            <p:ph type="dt" sz="half" idx="10"/>
          </p:nvPr>
        </p:nvSpPr>
        <p:spPr/>
        <p:txBody>
          <a:bodyPr/>
          <a:lstStyle>
            <a:lvl1pPr>
              <a:defRPr>
                <a:ea typeface="+mn-ea"/>
              </a:defRPr>
            </a:lvl1pPr>
          </a:lstStyle>
          <a:p>
            <a:pPr>
              <a:defRPr/>
            </a:pPr>
            <a:fld id="{D99979A9-F68F-994A-BE5E-784ABBA88F80}" type="datetimeFigureOut">
              <a:rPr lang="en-US"/>
              <a:pPr>
                <a:defRPr/>
              </a:pPr>
              <a:t>1/22/20</a:t>
            </a:fld>
            <a:endParaRPr lang="en-US" dirty="0"/>
          </a:p>
        </p:txBody>
      </p:sp>
      <p:sp>
        <p:nvSpPr>
          <p:cNvPr id="8" name="Footer Placeholder 4">
            <a:extLst>
              <a:ext uri="{FF2B5EF4-FFF2-40B4-BE49-F238E27FC236}">
                <a16:creationId xmlns:a16="http://schemas.microsoft.com/office/drawing/2014/main" id="{422DDD70-1523-7C40-B5F7-9DBDDC4CA562}"/>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1676152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BF6E02DC-3F82-FB49-BD82-A1E22E70F5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7825" y="1816100"/>
            <a:ext cx="33655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EDCD374-D430-8F42-82D0-85AA905B2FB5}"/>
              </a:ext>
            </a:extLst>
          </p:cNvPr>
          <p:cNvSpPr/>
          <p:nvPr userDrawn="1"/>
        </p:nvSpPr>
        <p:spPr>
          <a:xfrm>
            <a:off x="0" y="0"/>
            <a:ext cx="444500" cy="6858000"/>
          </a:xfrm>
          <a:prstGeom prst="rect">
            <a:avLst/>
          </a:prstGeom>
          <a:solidFill>
            <a:srgbClr val="C7203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Rectangle 4">
            <a:extLst>
              <a:ext uri="{FF2B5EF4-FFF2-40B4-BE49-F238E27FC236}">
                <a16:creationId xmlns:a16="http://schemas.microsoft.com/office/drawing/2014/main" id="{E91A86C3-7D22-7149-80CF-876EAF53872D}"/>
              </a:ext>
            </a:extLst>
          </p:cNvPr>
          <p:cNvSpPr/>
          <p:nvPr userDrawn="1"/>
        </p:nvSpPr>
        <p:spPr>
          <a:xfrm>
            <a:off x="0" y="654050"/>
            <a:ext cx="9144000" cy="1196975"/>
          </a:xfrm>
          <a:prstGeom prst="rect">
            <a:avLst/>
          </a:prstGeom>
          <a:solidFill>
            <a:srgbClr val="C7203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TextBox 5">
            <a:extLst>
              <a:ext uri="{FF2B5EF4-FFF2-40B4-BE49-F238E27FC236}">
                <a16:creationId xmlns:a16="http://schemas.microsoft.com/office/drawing/2014/main" id="{8D39DD3F-CBD9-8646-9D8D-38EFDA6546BD}"/>
              </a:ext>
            </a:extLst>
          </p:cNvPr>
          <p:cNvSpPr txBox="1">
            <a:spLocks noChangeArrowheads="1"/>
          </p:cNvSpPr>
          <p:nvPr userDrawn="1"/>
        </p:nvSpPr>
        <p:spPr bwMode="auto">
          <a:xfrm>
            <a:off x="369888" y="138113"/>
            <a:ext cx="4903787" cy="2108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3100">
                <a:solidFill>
                  <a:prstClr val="white"/>
                </a:solidFill>
                <a:latin typeface="DINPro-CondBlack"/>
                <a:ea typeface="DINPro-CondBlack"/>
                <a:cs typeface="DINPro-CondBlack"/>
              </a:rPr>
              <a:t>GOVT</a:t>
            </a:r>
          </a:p>
        </p:txBody>
      </p:sp>
      <p:grpSp>
        <p:nvGrpSpPr>
          <p:cNvPr id="7" name="Group 10">
            <a:extLst>
              <a:ext uri="{FF2B5EF4-FFF2-40B4-BE49-F238E27FC236}">
                <a16:creationId xmlns:a16="http://schemas.microsoft.com/office/drawing/2014/main" id="{9D087E1B-08C2-8D45-85CE-2EB48F19BDD5}"/>
              </a:ext>
            </a:extLst>
          </p:cNvPr>
          <p:cNvGrpSpPr>
            <a:grpSpLocks/>
          </p:cNvGrpSpPr>
          <p:nvPr userDrawn="1"/>
        </p:nvGrpSpPr>
        <p:grpSpPr bwMode="auto">
          <a:xfrm>
            <a:off x="4978400" y="814388"/>
            <a:ext cx="677863" cy="831850"/>
            <a:chOff x="3875465" y="814730"/>
            <a:chExt cx="678753" cy="830997"/>
          </a:xfrm>
        </p:grpSpPr>
        <p:sp>
          <p:nvSpPr>
            <p:cNvPr id="8" name="TextBox 7">
              <a:extLst>
                <a:ext uri="{FF2B5EF4-FFF2-40B4-BE49-F238E27FC236}">
                  <a16:creationId xmlns:a16="http://schemas.microsoft.com/office/drawing/2014/main" id="{D0550653-25B6-0746-8BCC-1F6E2FA971F9}"/>
                </a:ext>
              </a:extLst>
            </p:cNvPr>
            <p:cNvSpPr txBox="1">
              <a:spLocks noChangeArrowheads="1"/>
            </p:cNvSpPr>
            <p:nvPr userDrawn="1"/>
          </p:nvSpPr>
          <p:spPr bwMode="auto">
            <a:xfrm>
              <a:off x="3954944" y="814730"/>
              <a:ext cx="513436" cy="830997"/>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4800" dirty="0">
                  <a:solidFill>
                    <a:srgbClr val="FFFFFF"/>
                  </a:solidFill>
                  <a:latin typeface="DINPro-CondMedium"/>
                  <a:ea typeface="DINPro-CondMedium"/>
                  <a:cs typeface="DINPro-CondMedium"/>
                </a:rPr>
                <a:t>8</a:t>
              </a:r>
            </a:p>
          </p:txBody>
        </p:sp>
        <p:sp>
          <p:nvSpPr>
            <p:cNvPr id="9" name="Oval 8">
              <a:extLst>
                <a:ext uri="{FF2B5EF4-FFF2-40B4-BE49-F238E27FC236}">
                  <a16:creationId xmlns:a16="http://schemas.microsoft.com/office/drawing/2014/main" id="{9D9EAA07-2AC2-CF41-9B9A-6536083195D9}"/>
                </a:ext>
              </a:extLst>
            </p:cNvPr>
            <p:cNvSpPr/>
            <p:nvPr userDrawn="1"/>
          </p:nvSpPr>
          <p:spPr>
            <a:xfrm>
              <a:off x="3875465" y="928913"/>
              <a:ext cx="678753" cy="678753"/>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grpSp>
      <p:sp>
        <p:nvSpPr>
          <p:cNvPr id="10" name="TextBox 9">
            <a:extLst>
              <a:ext uri="{FF2B5EF4-FFF2-40B4-BE49-F238E27FC236}">
                <a16:creationId xmlns:a16="http://schemas.microsoft.com/office/drawing/2014/main" id="{4A680BE3-C4CD-C048-9DC4-2ECED2A99066}"/>
              </a:ext>
            </a:extLst>
          </p:cNvPr>
          <p:cNvSpPr txBox="1">
            <a:spLocks noChangeArrowheads="1"/>
          </p:cNvSpPr>
          <p:nvPr userDrawn="1"/>
        </p:nvSpPr>
        <p:spPr bwMode="auto">
          <a:xfrm>
            <a:off x="4832350" y="1778000"/>
            <a:ext cx="1328738" cy="120015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7200">
                <a:solidFill>
                  <a:prstClr val="black"/>
                </a:solidFill>
                <a:latin typeface="DINPro-CondBlack"/>
                <a:ea typeface="DINPro-CondBlack"/>
                <a:cs typeface="DINPro-CondBlack"/>
              </a:rPr>
              <a:t>6</a:t>
            </a:r>
          </a:p>
        </p:txBody>
      </p:sp>
      <p:cxnSp>
        <p:nvCxnSpPr>
          <p:cNvPr id="11" name="Straight Connector 10">
            <a:extLst>
              <a:ext uri="{FF2B5EF4-FFF2-40B4-BE49-F238E27FC236}">
                <a16:creationId xmlns:a16="http://schemas.microsoft.com/office/drawing/2014/main" id="{D0AA9850-E67E-2042-BE14-A274283EBC48}"/>
              </a:ext>
            </a:extLst>
          </p:cNvPr>
          <p:cNvCxnSpPr/>
          <p:nvPr userDrawn="1"/>
        </p:nvCxnSpPr>
        <p:spPr>
          <a:xfrm>
            <a:off x="4832350" y="2987675"/>
            <a:ext cx="4311650" cy="0"/>
          </a:xfrm>
          <a:prstGeom prst="line">
            <a:avLst/>
          </a:prstGeom>
          <a:ln w="38100" cmpd="sng">
            <a:solidFill>
              <a:srgbClr val="5CBDFF"/>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4DD687F2-8EDA-9A45-BE1A-0501DE199C5B}"/>
              </a:ext>
            </a:extLst>
          </p:cNvPr>
          <p:cNvSpPr txBox="1">
            <a:spLocks noChangeArrowheads="1"/>
          </p:cNvSpPr>
          <p:nvPr userDrawn="1"/>
        </p:nvSpPr>
        <p:spPr bwMode="auto">
          <a:xfrm>
            <a:off x="444500" y="241300"/>
            <a:ext cx="3008313" cy="3683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a:solidFill>
                  <a:prstClr val="black"/>
                </a:solidFill>
                <a:ea typeface="ＭＳ Ｐゴシック" panose="020B0600070205080204" pitchFamily="34" charset="-128"/>
              </a:rPr>
              <a:t>SIDLOW / HENSCHEN</a:t>
            </a:r>
          </a:p>
        </p:txBody>
      </p:sp>
      <p:sp>
        <p:nvSpPr>
          <p:cNvPr id="14"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endParaRPr lang="en-US" dirty="0"/>
          </a:p>
        </p:txBody>
      </p:sp>
      <p:sp>
        <p:nvSpPr>
          <p:cNvPr id="13" name="Footer Placeholder 1">
            <a:extLst>
              <a:ext uri="{FF2B5EF4-FFF2-40B4-BE49-F238E27FC236}">
                <a16:creationId xmlns:a16="http://schemas.microsoft.com/office/drawing/2014/main" id="{80FE7CFB-D81C-C045-BE14-138651CD1C2B}"/>
              </a:ext>
            </a:extLst>
          </p:cNvPr>
          <p:cNvSpPr>
            <a:spLocks noGrp="1"/>
          </p:cNvSpPr>
          <p:nvPr>
            <p:ph type="ftr" sz="quarter" idx="10"/>
          </p:nvPr>
        </p:nvSpPr>
        <p:spPr>
          <a:xfrm>
            <a:off x="3735388" y="6584950"/>
            <a:ext cx="5408612" cy="277813"/>
          </a:xfrm>
        </p:spPr>
        <p:txBody>
          <a:bodyPr anchor="b"/>
          <a:lstStyle>
            <a:lvl1pPr algn="l">
              <a:defRPr sz="700" kern="700" spc="50">
                <a:solidFill>
                  <a:prstClr val="black"/>
                </a:solidFill>
                <a:latin typeface="Arial Narrow"/>
                <a:ea typeface="+mn-ea"/>
                <a:cs typeface="Arial Narrow"/>
              </a:defRPr>
            </a:lvl1pPr>
          </a:lstStyle>
          <a:p>
            <a:pPr>
              <a:defRPr/>
            </a:pPr>
            <a:r>
              <a:rPr lang="en-US"/>
              <a:t>Copyright ©2018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14219601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257022-3B26-D740-892B-F13ACA4248FC}"/>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8" name="Slide Number Placeholder 2">
            <a:extLst>
              <a:ext uri="{FF2B5EF4-FFF2-40B4-BE49-F238E27FC236}">
                <a16:creationId xmlns:a16="http://schemas.microsoft.com/office/drawing/2014/main" id="{76F90675-7318-E74D-9AEE-B38DDE94760E}"/>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F89945F6-5EEA-8B4A-B1FA-34EA063E744F}" type="slidenum">
              <a:rPr lang="en-US" altLang="en-US" sz="1200" b="1" smtClean="0">
                <a:solidFill>
                  <a:srgbClr val="000000"/>
                </a:solidFill>
                <a:latin typeface="Calibri" panose="020F0502020204030204" pitchFamily="34" charset="0"/>
                <a:ea typeface="ＭＳ Ｐゴシック" panose="020B0600070205080204" pitchFamily="34" charset="-128"/>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endParaRPr>
          </a:p>
        </p:txBody>
      </p:sp>
      <p:pic>
        <p:nvPicPr>
          <p:cNvPr id="9" name="Picture 10" descr="4LTR_colorStrip.jpg">
            <a:extLst>
              <a:ext uri="{FF2B5EF4-FFF2-40B4-BE49-F238E27FC236}">
                <a16:creationId xmlns:a16="http://schemas.microsoft.com/office/drawing/2014/main" id="{F34FC4BF-9999-C945-9CD5-D922651C66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2">
            <a:extLst>
              <a:ext uri="{FF2B5EF4-FFF2-40B4-BE49-F238E27FC236}">
                <a16:creationId xmlns:a16="http://schemas.microsoft.com/office/drawing/2014/main" id="{11E86D2B-EB63-B141-ABC2-C3343BF188EA}"/>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CH6</a:t>
            </a:r>
            <a:endParaRPr lang="en-US" b="1" dirty="0">
              <a:solidFill>
                <a:srgbClr val="000000"/>
              </a:solidFill>
            </a:endParaRPr>
          </a:p>
        </p:txBody>
      </p:sp>
      <p:sp>
        <p:nvSpPr>
          <p:cNvPr id="11" name="Footer Placeholder 1">
            <a:extLst>
              <a:ext uri="{FF2B5EF4-FFF2-40B4-BE49-F238E27FC236}">
                <a16:creationId xmlns:a16="http://schemas.microsoft.com/office/drawing/2014/main" id="{1CD6B309-E3A5-F549-A447-787051781454}"/>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id="{64E2C804-F07C-7446-B6B6-1A8027D41D5E}"/>
              </a:ext>
            </a:extLst>
          </p:cNvPr>
          <p:cNvSpPr>
            <a:spLocks noGrp="1"/>
          </p:cNvSpPr>
          <p:nvPr>
            <p:ph type="dt" sz="half" idx="10"/>
          </p:nvPr>
        </p:nvSpPr>
        <p:spPr/>
        <p:txBody>
          <a:bodyPr/>
          <a:lstStyle>
            <a:lvl1pPr>
              <a:defRPr>
                <a:ea typeface="+mn-ea"/>
              </a:defRPr>
            </a:lvl1pPr>
          </a:lstStyle>
          <a:p>
            <a:pPr>
              <a:defRPr/>
            </a:pPr>
            <a:fld id="{954EE843-1E56-C045-8E53-6399CE22B4C1}" type="datetimeFigureOut">
              <a:rPr lang="en-US"/>
              <a:pPr>
                <a:defRPr/>
              </a:pPr>
              <a:t>1/22/20</a:t>
            </a:fld>
            <a:endParaRPr lang="en-US" dirty="0"/>
          </a:p>
        </p:txBody>
      </p:sp>
      <p:sp>
        <p:nvSpPr>
          <p:cNvPr id="17" name="Footer Placeholder 4">
            <a:extLst>
              <a:ext uri="{FF2B5EF4-FFF2-40B4-BE49-F238E27FC236}">
                <a16:creationId xmlns:a16="http://schemas.microsoft.com/office/drawing/2014/main" id="{4D2C2388-14C7-0548-BBBB-C06F26B4D332}"/>
              </a:ext>
            </a:extLst>
          </p:cNvPr>
          <p:cNvSpPr>
            <a:spLocks noGrp="1"/>
          </p:cNvSpPr>
          <p:nvPr>
            <p:ph type="ftr" sz="quarter" idx="11"/>
          </p:nvPr>
        </p:nvSpPr>
        <p:spPr/>
        <p:txBody>
          <a:bodyPr/>
          <a:lstStyle>
            <a:lvl1pPr>
              <a:defRPr>
                <a:ea typeface="+mn-ea"/>
              </a:defRPr>
            </a:lvl1pPr>
          </a:lstStyle>
          <a:p>
            <a:pPr>
              <a:defRPr/>
            </a:pPr>
            <a:endParaRPr lang="en-US"/>
          </a:p>
        </p:txBody>
      </p:sp>
      <p:sp>
        <p:nvSpPr>
          <p:cNvPr id="18" name="Slide Number Placeholder 5">
            <a:extLst>
              <a:ext uri="{FF2B5EF4-FFF2-40B4-BE49-F238E27FC236}">
                <a16:creationId xmlns:a16="http://schemas.microsoft.com/office/drawing/2014/main" id="{93CBF244-10AA-AF4E-9759-1897E8BE0238}"/>
              </a:ext>
            </a:extLst>
          </p:cNvPr>
          <p:cNvSpPr>
            <a:spLocks noGrp="1"/>
          </p:cNvSpPr>
          <p:nvPr>
            <p:ph type="sldNum" sz="quarter" idx="12"/>
          </p:nvPr>
        </p:nvSpPr>
        <p:spPr/>
        <p:txBody>
          <a:bodyPr/>
          <a:lstStyle>
            <a:lvl1pPr>
              <a:defRPr/>
            </a:lvl1pPr>
          </a:lstStyle>
          <a:p>
            <a:pPr>
              <a:defRPr/>
            </a:pPr>
            <a:fld id="{33BBD73C-0ADB-2646-AD73-084FFA64856F}" type="slidenum">
              <a:rPr lang="en-US" altLang="en-US"/>
              <a:pPr>
                <a:defRPr/>
              </a:pPr>
              <a:t>‹#›</a:t>
            </a:fld>
            <a:endParaRPr lang="en-US" altLang="en-US"/>
          </a:p>
        </p:txBody>
      </p:sp>
    </p:spTree>
    <p:extLst>
      <p:ext uri="{BB962C8B-B14F-4D97-AF65-F5344CB8AC3E}">
        <p14:creationId xmlns:p14="http://schemas.microsoft.com/office/powerpoint/2010/main" val="18834697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1293B-E4FE-5849-BCDA-4FDD41DD48B1}"/>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 name="Slide Number Placeholder 2">
            <a:extLst>
              <a:ext uri="{FF2B5EF4-FFF2-40B4-BE49-F238E27FC236}">
                <a16:creationId xmlns:a16="http://schemas.microsoft.com/office/drawing/2014/main" id="{ED395BA8-B849-F14E-979D-B8879A80D7A7}"/>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7F05C563-3B35-A947-B750-41993E919680}" type="slidenum">
              <a:rPr lang="en-US" altLang="en-US" sz="1200" b="1" smtClean="0">
                <a:solidFill>
                  <a:srgbClr val="000000"/>
                </a:solidFill>
                <a:latin typeface="Calibri" panose="020F0502020204030204" pitchFamily="34" charset="0"/>
                <a:ea typeface="ＭＳ Ｐゴシック" panose="020B0600070205080204" pitchFamily="34" charset="-128"/>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endParaRPr>
          </a:p>
        </p:txBody>
      </p:sp>
      <p:sp>
        <p:nvSpPr>
          <p:cNvPr id="5" name="Rectangle 4">
            <a:extLst>
              <a:ext uri="{FF2B5EF4-FFF2-40B4-BE49-F238E27FC236}">
                <a16:creationId xmlns:a16="http://schemas.microsoft.com/office/drawing/2014/main" id="{134A8290-EA34-2541-90FD-B3F79C0AB262}"/>
              </a:ext>
            </a:extLst>
          </p:cNvPr>
          <p:cNvSpPr/>
          <p:nvPr userDrawn="1"/>
        </p:nvSpPr>
        <p:spPr>
          <a:xfrm>
            <a:off x="0" y="368300"/>
            <a:ext cx="2600325" cy="584200"/>
          </a:xfrm>
          <a:prstGeom prst="rect">
            <a:avLst/>
          </a:prstGeom>
          <a:solidFill>
            <a:srgbClr val="B0002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TextBox 5">
            <a:extLst>
              <a:ext uri="{FF2B5EF4-FFF2-40B4-BE49-F238E27FC236}">
                <a16:creationId xmlns:a16="http://schemas.microsoft.com/office/drawing/2014/main" id="{AC4188FE-A0A6-7042-AF78-83DAE41E4BF8}"/>
              </a:ext>
            </a:extLst>
          </p:cNvPr>
          <p:cNvSpPr txBox="1">
            <a:spLocks noChangeArrowheads="1"/>
          </p:cNvSpPr>
          <p:nvPr userDrawn="1"/>
        </p:nvSpPr>
        <p:spPr bwMode="auto">
          <a:xfrm>
            <a:off x="1588" y="368300"/>
            <a:ext cx="1450975" cy="584200"/>
          </a:xfrm>
          <a:prstGeom prst="rect">
            <a:avLst/>
          </a:prstGeom>
          <a:noFill/>
          <a:ln>
            <a:noFill/>
          </a:ln>
          <a:extLst>
            <a:ext uri="{909E8E84-426E-40dd-AFC4-6F175D3DCCD1}"/>
            <a:ext uri="{91240B29-F687-4f45-9708-019B960494DF}"/>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3200" b="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rPr>
              <a:t>Table</a:t>
            </a:r>
            <a:endParaRPr lang="en-US" altLang="en-US" sz="3200" b="1" i="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7" name="Slide Number Placeholder 2">
            <a:extLst>
              <a:ext uri="{FF2B5EF4-FFF2-40B4-BE49-F238E27FC236}">
                <a16:creationId xmlns:a16="http://schemas.microsoft.com/office/drawing/2014/main" id="{99DA580B-1C23-0345-AA46-330DD1D21B8A}"/>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CH6</a:t>
            </a:r>
            <a:endParaRPr lang="en-US" b="1" dirty="0">
              <a:solidFill>
                <a:srgbClr val="000000"/>
              </a:solidFill>
            </a:endParaRPr>
          </a:p>
        </p:txBody>
      </p:sp>
      <p:sp>
        <p:nvSpPr>
          <p:cNvPr id="8" name="Footer Placeholder 1">
            <a:extLst>
              <a:ext uri="{FF2B5EF4-FFF2-40B4-BE49-F238E27FC236}">
                <a16:creationId xmlns:a16="http://schemas.microsoft.com/office/drawing/2014/main" id="{93FCBD12-1691-3B4B-9C60-9445EB6B8791}"/>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a:extLst>
              <a:ext uri="{FF2B5EF4-FFF2-40B4-BE49-F238E27FC236}">
                <a16:creationId xmlns:a16="http://schemas.microsoft.com/office/drawing/2014/main" id="{967B1533-E60F-CC4B-8E42-8CD5B455E126}"/>
              </a:ext>
            </a:extLst>
          </p:cNvPr>
          <p:cNvSpPr>
            <a:spLocks noGrp="1"/>
          </p:cNvSpPr>
          <p:nvPr>
            <p:ph type="dt" sz="half" idx="10"/>
          </p:nvPr>
        </p:nvSpPr>
        <p:spPr/>
        <p:txBody>
          <a:bodyPr/>
          <a:lstStyle>
            <a:lvl1pPr>
              <a:defRPr>
                <a:ea typeface="+mn-ea"/>
              </a:defRPr>
            </a:lvl1pPr>
          </a:lstStyle>
          <a:p>
            <a:pPr>
              <a:defRPr/>
            </a:pPr>
            <a:fld id="{103F6941-6411-D54E-9B7C-A8ECDF340141}" type="datetimeFigureOut">
              <a:rPr lang="en-US"/>
              <a:pPr>
                <a:defRPr/>
              </a:pPr>
              <a:t>1/22/20</a:t>
            </a:fld>
            <a:endParaRPr lang="en-US" dirty="0"/>
          </a:p>
        </p:txBody>
      </p:sp>
      <p:sp>
        <p:nvSpPr>
          <p:cNvPr id="10" name="Footer Placeholder 4">
            <a:extLst>
              <a:ext uri="{FF2B5EF4-FFF2-40B4-BE49-F238E27FC236}">
                <a16:creationId xmlns:a16="http://schemas.microsoft.com/office/drawing/2014/main" id="{AB9FDA55-3284-1A47-8B22-F275B925E7EC}"/>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ABAE0792-20DD-CC42-A654-040869374E19}"/>
              </a:ext>
            </a:extLst>
          </p:cNvPr>
          <p:cNvSpPr>
            <a:spLocks noGrp="1"/>
          </p:cNvSpPr>
          <p:nvPr>
            <p:ph type="sldNum" sz="quarter" idx="12"/>
          </p:nvPr>
        </p:nvSpPr>
        <p:spPr/>
        <p:txBody>
          <a:bodyPr/>
          <a:lstStyle>
            <a:lvl1pPr>
              <a:defRPr/>
            </a:lvl1pPr>
          </a:lstStyle>
          <a:p>
            <a:pPr>
              <a:defRPr/>
            </a:pPr>
            <a:fld id="{6614CB5E-B0F8-A44E-A4B1-2E2BB824300F}" type="slidenum">
              <a:rPr lang="en-US" altLang="en-US"/>
              <a:pPr>
                <a:defRPr/>
              </a:pPr>
              <a:t>‹#›</a:t>
            </a:fld>
            <a:endParaRPr lang="en-US" altLang="en-US"/>
          </a:p>
        </p:txBody>
      </p:sp>
    </p:spTree>
    <p:extLst>
      <p:ext uri="{BB962C8B-B14F-4D97-AF65-F5344CB8AC3E}">
        <p14:creationId xmlns:p14="http://schemas.microsoft.com/office/powerpoint/2010/main" val="27463702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302D25-77E5-854C-9CB7-D2131478DC1A}"/>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 name="Slide Number Placeholder 2">
            <a:extLst>
              <a:ext uri="{FF2B5EF4-FFF2-40B4-BE49-F238E27FC236}">
                <a16:creationId xmlns:a16="http://schemas.microsoft.com/office/drawing/2014/main" id="{AAA7B3CE-71CA-E94E-AD9F-416CDEECEADC}"/>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58431041-33D4-8147-9311-80735BAEC9E7}" type="slidenum">
              <a:rPr lang="en-US" altLang="en-US" sz="1200" b="1" smtClean="0">
                <a:solidFill>
                  <a:srgbClr val="000000"/>
                </a:solidFill>
                <a:latin typeface="Calibri" panose="020F0502020204030204" pitchFamily="34" charset="0"/>
                <a:ea typeface="ＭＳ Ｐゴシック" panose="020B0600070205080204" pitchFamily="34" charset="-128"/>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endParaRPr>
          </a:p>
        </p:txBody>
      </p:sp>
      <p:sp>
        <p:nvSpPr>
          <p:cNvPr id="5" name="Rectangle 4">
            <a:extLst>
              <a:ext uri="{FF2B5EF4-FFF2-40B4-BE49-F238E27FC236}">
                <a16:creationId xmlns:a16="http://schemas.microsoft.com/office/drawing/2014/main" id="{60810979-1A09-9E4A-81E2-891709AE2182}"/>
              </a:ext>
            </a:extLst>
          </p:cNvPr>
          <p:cNvSpPr/>
          <p:nvPr userDrawn="1"/>
        </p:nvSpPr>
        <p:spPr>
          <a:xfrm>
            <a:off x="0" y="368300"/>
            <a:ext cx="2600325" cy="584200"/>
          </a:xfrm>
          <a:prstGeom prst="rect">
            <a:avLst/>
          </a:prstGeom>
          <a:solidFill>
            <a:srgbClr val="99339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TextBox 5">
            <a:extLst>
              <a:ext uri="{FF2B5EF4-FFF2-40B4-BE49-F238E27FC236}">
                <a16:creationId xmlns:a16="http://schemas.microsoft.com/office/drawing/2014/main" id="{EB23CF67-F1F8-1947-8336-F049F3029EC1}"/>
              </a:ext>
            </a:extLst>
          </p:cNvPr>
          <p:cNvSpPr txBox="1">
            <a:spLocks noChangeArrowheads="1"/>
          </p:cNvSpPr>
          <p:nvPr userDrawn="1"/>
        </p:nvSpPr>
        <p:spPr bwMode="auto">
          <a:xfrm>
            <a:off x="1588" y="368300"/>
            <a:ext cx="1450975" cy="584200"/>
          </a:xfrm>
          <a:prstGeom prst="rect">
            <a:avLst/>
          </a:prstGeom>
          <a:noFill/>
          <a:ln>
            <a:noFill/>
          </a:ln>
          <a:extLst>
            <a:ext uri="{909E8E84-426E-40dd-AFC4-6F175D3DCCD1}"/>
            <a:ext uri="{91240B29-F687-4f45-9708-019B960494DF}"/>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3200" b="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rPr>
              <a:t>Figure</a:t>
            </a:r>
            <a:endParaRPr lang="en-US" altLang="en-US" sz="3200" b="1" i="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7" name="Slide Number Placeholder 2">
            <a:extLst>
              <a:ext uri="{FF2B5EF4-FFF2-40B4-BE49-F238E27FC236}">
                <a16:creationId xmlns:a16="http://schemas.microsoft.com/office/drawing/2014/main" id="{A4FEEBD1-0DFD-CB42-AFFA-F712051B0263}"/>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CH6</a:t>
            </a:r>
            <a:endParaRPr lang="en-US" b="1" dirty="0">
              <a:solidFill>
                <a:srgbClr val="000000"/>
              </a:solidFill>
            </a:endParaRPr>
          </a:p>
        </p:txBody>
      </p:sp>
      <p:sp>
        <p:nvSpPr>
          <p:cNvPr id="8" name="Footer Placeholder 1">
            <a:extLst>
              <a:ext uri="{FF2B5EF4-FFF2-40B4-BE49-F238E27FC236}">
                <a16:creationId xmlns:a16="http://schemas.microsoft.com/office/drawing/2014/main" id="{1590C3F3-2200-EA40-B549-3BA4DC3AF8D0}"/>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a:extLst>
              <a:ext uri="{FF2B5EF4-FFF2-40B4-BE49-F238E27FC236}">
                <a16:creationId xmlns:a16="http://schemas.microsoft.com/office/drawing/2014/main" id="{6D7AC1AE-6E7B-3742-A192-CDFB66805474}"/>
              </a:ext>
            </a:extLst>
          </p:cNvPr>
          <p:cNvSpPr>
            <a:spLocks noGrp="1"/>
          </p:cNvSpPr>
          <p:nvPr>
            <p:ph type="dt" sz="half" idx="10"/>
          </p:nvPr>
        </p:nvSpPr>
        <p:spPr/>
        <p:txBody>
          <a:bodyPr/>
          <a:lstStyle>
            <a:lvl1pPr>
              <a:defRPr>
                <a:ea typeface="+mn-ea"/>
              </a:defRPr>
            </a:lvl1pPr>
          </a:lstStyle>
          <a:p>
            <a:pPr>
              <a:defRPr/>
            </a:pPr>
            <a:fld id="{2745C31C-676D-7143-982A-27EF49050D4F}" type="datetimeFigureOut">
              <a:rPr lang="en-US"/>
              <a:pPr>
                <a:defRPr/>
              </a:pPr>
              <a:t>1/22/20</a:t>
            </a:fld>
            <a:endParaRPr lang="en-US" dirty="0"/>
          </a:p>
        </p:txBody>
      </p:sp>
      <p:sp>
        <p:nvSpPr>
          <p:cNvPr id="10" name="Footer Placeholder 4">
            <a:extLst>
              <a:ext uri="{FF2B5EF4-FFF2-40B4-BE49-F238E27FC236}">
                <a16:creationId xmlns:a16="http://schemas.microsoft.com/office/drawing/2014/main" id="{7D59A3B5-ED7F-ED47-98FC-514044EE04E5}"/>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24275AB8-03F3-3542-B9D2-22C089F1231B}"/>
              </a:ext>
            </a:extLst>
          </p:cNvPr>
          <p:cNvSpPr>
            <a:spLocks noGrp="1"/>
          </p:cNvSpPr>
          <p:nvPr>
            <p:ph type="sldNum" sz="quarter" idx="12"/>
          </p:nvPr>
        </p:nvSpPr>
        <p:spPr/>
        <p:txBody>
          <a:bodyPr/>
          <a:lstStyle>
            <a:lvl1pPr>
              <a:defRPr/>
            </a:lvl1pPr>
          </a:lstStyle>
          <a:p>
            <a:pPr>
              <a:defRPr/>
            </a:pPr>
            <a:fld id="{5F45E2A2-7AE1-A544-A128-933FA02D5BA1}" type="slidenum">
              <a:rPr lang="en-US" altLang="en-US"/>
              <a:pPr>
                <a:defRPr/>
              </a:pPr>
              <a:t>‹#›</a:t>
            </a:fld>
            <a:endParaRPr lang="en-US" altLang="en-US"/>
          </a:p>
        </p:txBody>
      </p:sp>
    </p:spTree>
    <p:extLst>
      <p:ext uri="{BB962C8B-B14F-4D97-AF65-F5344CB8AC3E}">
        <p14:creationId xmlns:p14="http://schemas.microsoft.com/office/powerpoint/2010/main" val="814763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C645A0-470F-6D48-A022-DC6FDAEEC974}"/>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 name="Slide Number Placeholder 2">
            <a:extLst>
              <a:ext uri="{FF2B5EF4-FFF2-40B4-BE49-F238E27FC236}">
                <a16:creationId xmlns:a16="http://schemas.microsoft.com/office/drawing/2014/main" id="{B135C56E-3F66-BC4C-AC1F-158DCB27440D}"/>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EF4BFE45-E3E8-B342-9060-4362BBBBA444}" type="slidenum">
              <a:rPr lang="en-US" altLang="en-US" sz="1200" b="1" smtClean="0">
                <a:solidFill>
                  <a:srgbClr val="000000"/>
                </a:solidFill>
                <a:latin typeface="Calibri" panose="020F0502020204030204" pitchFamily="34" charset="0"/>
                <a:ea typeface="ＭＳ Ｐゴシック" panose="020B0600070205080204" pitchFamily="34" charset="-128"/>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endParaRPr>
          </a:p>
        </p:txBody>
      </p:sp>
      <p:sp>
        <p:nvSpPr>
          <p:cNvPr id="5" name="Rectangle 4">
            <a:extLst>
              <a:ext uri="{FF2B5EF4-FFF2-40B4-BE49-F238E27FC236}">
                <a16:creationId xmlns:a16="http://schemas.microsoft.com/office/drawing/2014/main" id="{87DBA4E0-0ECE-9F4F-BDFD-A8B42EAD70B6}"/>
              </a:ext>
            </a:extLst>
          </p:cNvPr>
          <p:cNvSpPr/>
          <p:nvPr userDrawn="1"/>
        </p:nvSpPr>
        <p:spPr>
          <a:xfrm>
            <a:off x="0" y="368300"/>
            <a:ext cx="2600325" cy="584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TextBox 5">
            <a:extLst>
              <a:ext uri="{FF2B5EF4-FFF2-40B4-BE49-F238E27FC236}">
                <a16:creationId xmlns:a16="http://schemas.microsoft.com/office/drawing/2014/main" id="{7A31924A-13F4-544F-8ED6-338ADEB6EA79}"/>
              </a:ext>
            </a:extLst>
          </p:cNvPr>
          <p:cNvSpPr txBox="1">
            <a:spLocks noChangeArrowheads="1"/>
          </p:cNvSpPr>
          <p:nvPr userDrawn="1"/>
        </p:nvSpPr>
        <p:spPr bwMode="auto">
          <a:xfrm>
            <a:off x="1588" y="368300"/>
            <a:ext cx="1450975" cy="584200"/>
          </a:xfrm>
          <a:prstGeom prst="rect">
            <a:avLst/>
          </a:prstGeom>
          <a:noFill/>
          <a:ln>
            <a:noFill/>
          </a:ln>
          <a:extLst>
            <a:ext uri="{909E8E84-426E-40dd-AFC4-6F175D3DCCD1}"/>
            <a:ext uri="{91240B29-F687-4f45-9708-019B960494DF}"/>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3200" b="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rPr>
              <a:t>Exhibit</a:t>
            </a:r>
            <a:endParaRPr lang="en-US" altLang="en-US" sz="3200" b="1" i="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7" name="Slide Number Placeholder 2">
            <a:extLst>
              <a:ext uri="{FF2B5EF4-FFF2-40B4-BE49-F238E27FC236}">
                <a16:creationId xmlns:a16="http://schemas.microsoft.com/office/drawing/2014/main" id="{9711038C-4809-3E41-B5F9-8EB59F44E008}"/>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CH6</a:t>
            </a:r>
            <a:endParaRPr lang="en-US" b="1" dirty="0">
              <a:solidFill>
                <a:srgbClr val="000000"/>
              </a:solidFill>
            </a:endParaRPr>
          </a:p>
        </p:txBody>
      </p:sp>
      <p:sp>
        <p:nvSpPr>
          <p:cNvPr id="8" name="Footer Placeholder 1">
            <a:extLst>
              <a:ext uri="{FF2B5EF4-FFF2-40B4-BE49-F238E27FC236}">
                <a16:creationId xmlns:a16="http://schemas.microsoft.com/office/drawing/2014/main" id="{90CBB9AC-FA4A-2647-8A16-C48CCDB1B67B}"/>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a:extLst>
              <a:ext uri="{FF2B5EF4-FFF2-40B4-BE49-F238E27FC236}">
                <a16:creationId xmlns:a16="http://schemas.microsoft.com/office/drawing/2014/main" id="{323213B1-8F69-A747-B391-072E680317C0}"/>
              </a:ext>
            </a:extLst>
          </p:cNvPr>
          <p:cNvSpPr>
            <a:spLocks noGrp="1"/>
          </p:cNvSpPr>
          <p:nvPr>
            <p:ph type="dt" sz="half" idx="10"/>
          </p:nvPr>
        </p:nvSpPr>
        <p:spPr/>
        <p:txBody>
          <a:bodyPr/>
          <a:lstStyle>
            <a:lvl1pPr>
              <a:defRPr>
                <a:ea typeface="+mn-ea"/>
              </a:defRPr>
            </a:lvl1pPr>
          </a:lstStyle>
          <a:p>
            <a:pPr>
              <a:defRPr/>
            </a:pPr>
            <a:fld id="{88A8F80F-9031-0E4B-94AB-9BB13CAA1930}" type="datetimeFigureOut">
              <a:rPr lang="en-US"/>
              <a:pPr>
                <a:defRPr/>
              </a:pPr>
              <a:t>1/22/20</a:t>
            </a:fld>
            <a:endParaRPr lang="en-US" dirty="0"/>
          </a:p>
        </p:txBody>
      </p:sp>
      <p:sp>
        <p:nvSpPr>
          <p:cNvPr id="10" name="Footer Placeholder 4">
            <a:extLst>
              <a:ext uri="{FF2B5EF4-FFF2-40B4-BE49-F238E27FC236}">
                <a16:creationId xmlns:a16="http://schemas.microsoft.com/office/drawing/2014/main" id="{82A549F7-11AF-0746-A845-6AA6FBC55657}"/>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3BAB514B-08FE-4B4A-B021-603F1552B10A}"/>
              </a:ext>
            </a:extLst>
          </p:cNvPr>
          <p:cNvSpPr>
            <a:spLocks noGrp="1"/>
          </p:cNvSpPr>
          <p:nvPr>
            <p:ph type="sldNum" sz="quarter" idx="12"/>
          </p:nvPr>
        </p:nvSpPr>
        <p:spPr/>
        <p:txBody>
          <a:bodyPr/>
          <a:lstStyle>
            <a:lvl1pPr>
              <a:defRPr/>
            </a:lvl1pPr>
          </a:lstStyle>
          <a:p>
            <a:pPr>
              <a:defRPr/>
            </a:pPr>
            <a:fld id="{4055429D-7652-374E-A291-F72D1426B30F}" type="slidenum">
              <a:rPr lang="en-US" altLang="en-US"/>
              <a:pPr>
                <a:defRPr/>
              </a:pPr>
              <a:t>‹#›</a:t>
            </a:fld>
            <a:endParaRPr lang="en-US" altLang="en-US"/>
          </a:p>
        </p:txBody>
      </p:sp>
    </p:spTree>
    <p:extLst>
      <p:ext uri="{BB962C8B-B14F-4D97-AF65-F5344CB8AC3E}">
        <p14:creationId xmlns:p14="http://schemas.microsoft.com/office/powerpoint/2010/main" val="208935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E5E958-8751-A84B-9823-B027CBBCCB07}"/>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FD21B9DC-2BA4-E241-930E-310CDCF5CDE9}"/>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Oval 5">
            <a:extLst>
              <a:ext uri="{FF2B5EF4-FFF2-40B4-BE49-F238E27FC236}">
                <a16:creationId xmlns:a16="http://schemas.microsoft.com/office/drawing/2014/main" id="{15F6E2A5-1E7F-3641-829D-7C3E0EF1784C}"/>
              </a:ext>
            </a:extLst>
          </p:cNvPr>
          <p:cNvSpPr/>
          <p:nvPr userDrawn="1"/>
        </p:nvSpPr>
        <p:spPr>
          <a:xfrm>
            <a:off x="1001713" y="250825"/>
            <a:ext cx="890587" cy="890588"/>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TextBox 6">
            <a:extLst>
              <a:ext uri="{FF2B5EF4-FFF2-40B4-BE49-F238E27FC236}">
                <a16:creationId xmlns:a16="http://schemas.microsoft.com/office/drawing/2014/main" id="{64CFE948-8039-2F49-9EB1-8330CC49B525}"/>
              </a:ext>
            </a:extLst>
          </p:cNvPr>
          <p:cNvSpPr txBox="1">
            <a:spLocks noChangeArrowheads="1"/>
          </p:cNvSpPr>
          <p:nvPr userDrawn="1"/>
        </p:nvSpPr>
        <p:spPr bwMode="auto">
          <a:xfrm>
            <a:off x="1233488" y="393700"/>
            <a:ext cx="45815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a:solidFill>
                  <a:srgbClr val="B00027"/>
                </a:solidFill>
                <a:latin typeface="Arial Narrow" panose="020B0606020202030204" pitchFamily="34" charset="0"/>
                <a:ea typeface="Arial Narrow" panose="020B0606020202030204" pitchFamily="34" charset="0"/>
                <a:cs typeface="Arial Narrow" panose="020B0606020202030204" pitchFamily="34" charset="0"/>
              </a:rPr>
              <a:t>LEARNING OUTCOMES</a:t>
            </a:r>
          </a:p>
        </p:txBody>
      </p:sp>
      <p:pic>
        <p:nvPicPr>
          <p:cNvPr id="8" name="Picture 10" descr="4LTR_colorStrip.jpg">
            <a:extLst>
              <a:ext uri="{FF2B5EF4-FFF2-40B4-BE49-F238E27FC236}">
                <a16:creationId xmlns:a16="http://schemas.microsoft.com/office/drawing/2014/main" id="{52C1A173-F6E7-984B-B8EA-68136EC45D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67221B90-DB61-3C40-AEA1-9E8204A0B5B4}"/>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8535F00B-7726-2844-AEB3-82ED7715CA43}" type="slidenum">
              <a:rPr lang="en-US" altLang="en-US" sz="1200" b="1" smtClean="0">
                <a:solidFill>
                  <a:srgbClr val="000000"/>
                </a:solidFill>
                <a:latin typeface="Calibri" panose="020F0502020204030204" pitchFamily="34" charset="0"/>
                <a:ea typeface="ＭＳ Ｐゴシック" panose="020B0600070205080204" pitchFamily="34" charset="-128"/>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endParaRPr>
          </a:p>
        </p:txBody>
      </p:sp>
      <p:sp>
        <p:nvSpPr>
          <p:cNvPr id="10" name="Slide Number Placeholder 2">
            <a:extLst>
              <a:ext uri="{FF2B5EF4-FFF2-40B4-BE49-F238E27FC236}">
                <a16:creationId xmlns:a16="http://schemas.microsoft.com/office/drawing/2014/main" id="{0F51CDDF-AB5F-AF40-91F2-E4356F26D0FF}"/>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CH6</a:t>
            </a:r>
            <a:endParaRPr lang="en-US" b="1" dirty="0">
              <a:solidFill>
                <a:srgbClr val="000000"/>
              </a:solidFill>
            </a:endParaRPr>
          </a:p>
        </p:txBody>
      </p:sp>
      <p:sp>
        <p:nvSpPr>
          <p:cNvPr id="11" name="Footer Placeholder 1">
            <a:extLst>
              <a:ext uri="{FF2B5EF4-FFF2-40B4-BE49-F238E27FC236}">
                <a16:creationId xmlns:a16="http://schemas.microsoft.com/office/drawing/2014/main" id="{AC807FFA-76A1-894E-83EF-C4AD3D2DBA62}"/>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5"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2" name="Date Placeholder 3">
            <a:extLst>
              <a:ext uri="{FF2B5EF4-FFF2-40B4-BE49-F238E27FC236}">
                <a16:creationId xmlns:a16="http://schemas.microsoft.com/office/drawing/2014/main" id="{AD8E358B-B06D-B441-984D-494D2B4CD3F0}"/>
              </a:ext>
            </a:extLst>
          </p:cNvPr>
          <p:cNvSpPr>
            <a:spLocks noGrp="1"/>
          </p:cNvSpPr>
          <p:nvPr>
            <p:ph type="dt" sz="half" idx="10"/>
          </p:nvPr>
        </p:nvSpPr>
        <p:spPr/>
        <p:txBody>
          <a:bodyPr/>
          <a:lstStyle>
            <a:lvl1pPr>
              <a:defRPr>
                <a:ea typeface="+mn-ea"/>
              </a:defRPr>
            </a:lvl1pPr>
          </a:lstStyle>
          <a:p>
            <a:pPr>
              <a:defRPr/>
            </a:pPr>
            <a:fld id="{3DAE7326-40D6-4446-BDE7-0D98620A1E9B}" type="datetimeFigureOut">
              <a:rPr lang="en-US"/>
              <a:pPr>
                <a:defRPr/>
              </a:pPr>
              <a:t>1/22/20</a:t>
            </a:fld>
            <a:endParaRPr lang="en-US" dirty="0"/>
          </a:p>
        </p:txBody>
      </p:sp>
      <p:sp>
        <p:nvSpPr>
          <p:cNvPr id="13" name="Footer Placeholder 4">
            <a:extLst>
              <a:ext uri="{FF2B5EF4-FFF2-40B4-BE49-F238E27FC236}">
                <a16:creationId xmlns:a16="http://schemas.microsoft.com/office/drawing/2014/main" id="{B8ACD6B3-5947-F342-B036-82862E5C3C1E}"/>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3835004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370ECD0-24FF-B04C-B9BF-4EA297D8009A}"/>
              </a:ext>
            </a:extLst>
          </p:cNvPr>
          <p:cNvSpPr>
            <a:spLocks noGrp="1"/>
          </p:cNvSpPr>
          <p:nvPr>
            <p:ph type="dt" sz="half" idx="10"/>
          </p:nvPr>
        </p:nvSpPr>
        <p:spPr/>
        <p:txBody>
          <a:bodyPr/>
          <a:lstStyle>
            <a:lvl1pPr>
              <a:defRPr/>
            </a:lvl1pPr>
          </a:lstStyle>
          <a:p>
            <a:pPr>
              <a:defRPr/>
            </a:pPr>
            <a:fld id="{38802F50-3F8E-F64C-9CE1-648BE00E033C}" type="datetimeFigureOut">
              <a:rPr lang="en-US"/>
              <a:pPr>
                <a:defRPr/>
              </a:pPr>
              <a:t>1/22/20</a:t>
            </a:fld>
            <a:endParaRPr lang="en-US"/>
          </a:p>
        </p:txBody>
      </p:sp>
      <p:sp>
        <p:nvSpPr>
          <p:cNvPr id="3" name="Footer Placeholder 4">
            <a:extLst>
              <a:ext uri="{FF2B5EF4-FFF2-40B4-BE49-F238E27FC236}">
                <a16:creationId xmlns:a16="http://schemas.microsoft.com/office/drawing/2014/main" id="{F1897EEE-FDF1-184E-868E-582D8BC4939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D66E3B1-CFBB-7F42-8468-30ECC783B60C}"/>
              </a:ext>
            </a:extLst>
          </p:cNvPr>
          <p:cNvSpPr>
            <a:spLocks noGrp="1"/>
          </p:cNvSpPr>
          <p:nvPr>
            <p:ph type="sldNum" sz="quarter" idx="12"/>
          </p:nvPr>
        </p:nvSpPr>
        <p:spPr/>
        <p:txBody>
          <a:bodyPr/>
          <a:lstStyle>
            <a:lvl1pPr>
              <a:defRPr/>
            </a:lvl1pPr>
          </a:lstStyle>
          <a:p>
            <a:pPr>
              <a:defRPr/>
            </a:pPr>
            <a:fld id="{87BA78EA-26A5-B049-BA95-416A544E6E0A}" type="slidenum">
              <a:rPr lang="en-US" altLang="en-US"/>
              <a:pPr>
                <a:defRPr/>
              </a:pPr>
              <a:t>‹#›</a:t>
            </a:fld>
            <a:endParaRPr lang="en-US" altLang="en-US"/>
          </a:p>
        </p:txBody>
      </p:sp>
    </p:spTree>
    <p:extLst>
      <p:ext uri="{BB962C8B-B14F-4D97-AF65-F5344CB8AC3E}">
        <p14:creationId xmlns:p14="http://schemas.microsoft.com/office/powerpoint/2010/main" val="40143194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0BDF89-9F4C-F64F-B30B-7C5A8CC4E3EA}"/>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2A75929F-1B55-F84D-837B-6592A0FB6CC1}"/>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6" name="Picture 8" descr="4LTR_colorStrip.jpg">
            <a:extLst>
              <a:ext uri="{FF2B5EF4-FFF2-40B4-BE49-F238E27FC236}">
                <a16:creationId xmlns:a16="http://schemas.microsoft.com/office/drawing/2014/main" id="{7DA02FF3-7601-4047-A1AB-F11C93028D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a:extLst>
              <a:ext uri="{FF2B5EF4-FFF2-40B4-BE49-F238E27FC236}">
                <a16:creationId xmlns:a16="http://schemas.microsoft.com/office/drawing/2014/main" id="{95946603-588B-A84F-BE89-869BDC21A323}"/>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F89E05A8-B3F3-B74D-BEB9-3236E9A0243B}" type="slidenum">
              <a:rPr lang="en-US" altLang="en-US" sz="1200" b="1" smtClean="0">
                <a:solidFill>
                  <a:srgbClr val="000000"/>
                </a:solidFill>
                <a:latin typeface="Calibri" panose="020F0502020204030204" pitchFamily="34" charset="0"/>
                <a:ea typeface="ＭＳ Ｐゴシック" panose="020B0600070205080204" pitchFamily="34" charset="-128"/>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endParaRPr>
          </a:p>
        </p:txBody>
      </p:sp>
      <p:sp>
        <p:nvSpPr>
          <p:cNvPr id="8" name="TextBox 7">
            <a:extLst>
              <a:ext uri="{FF2B5EF4-FFF2-40B4-BE49-F238E27FC236}">
                <a16:creationId xmlns:a16="http://schemas.microsoft.com/office/drawing/2014/main" id="{1D2257AE-9691-8D43-9047-B188C03718BD}"/>
              </a:ext>
            </a:extLst>
          </p:cNvPr>
          <p:cNvSpPr txBox="1">
            <a:spLocks noChangeArrowheads="1"/>
          </p:cNvSpPr>
          <p:nvPr userDrawn="1"/>
        </p:nvSpPr>
        <p:spPr bwMode="auto">
          <a:xfrm>
            <a:off x="1001713" y="220663"/>
            <a:ext cx="6915150" cy="461962"/>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solidFill>
                  <a:srgbClr val="B00027"/>
                </a:solidFill>
                <a:latin typeface="Arial Narrow" panose="020B0606020202030204" pitchFamily="34" charset="0"/>
                <a:ea typeface="Arial Narrow" panose="020B0606020202030204" pitchFamily="34" charset="0"/>
                <a:cs typeface="Arial Narrow" panose="020B0606020202030204" pitchFamily="34" charset="0"/>
              </a:rPr>
              <a:t>LEARNING OUTCOMES </a:t>
            </a:r>
            <a:r>
              <a:rPr lang="en-US" altLang="en-US" sz="2000" i="1">
                <a:solidFill>
                  <a:srgbClr val="B00027"/>
                </a:solidFill>
                <a:latin typeface="Arial Narrow" panose="020B0606020202030204" pitchFamily="34" charset="0"/>
                <a:ea typeface="Arial Narrow" panose="020B0606020202030204" pitchFamily="34" charset="0"/>
                <a:cs typeface="Arial Narrow" panose="020B0606020202030204" pitchFamily="34" charset="0"/>
              </a:rPr>
              <a:t>(continued)</a:t>
            </a:r>
          </a:p>
        </p:txBody>
      </p:sp>
      <p:sp>
        <p:nvSpPr>
          <p:cNvPr id="9" name="Slide Number Placeholder 2">
            <a:extLst>
              <a:ext uri="{FF2B5EF4-FFF2-40B4-BE49-F238E27FC236}">
                <a16:creationId xmlns:a16="http://schemas.microsoft.com/office/drawing/2014/main" id="{DBA8C284-ABA9-9F45-A11F-D38B1AE941F8}"/>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CH6</a:t>
            </a:r>
            <a:endParaRPr lang="en-US" b="1" dirty="0">
              <a:solidFill>
                <a:srgbClr val="000000"/>
              </a:solidFill>
            </a:endParaRPr>
          </a:p>
        </p:txBody>
      </p:sp>
      <p:sp>
        <p:nvSpPr>
          <p:cNvPr id="10" name="Footer Placeholder 1">
            <a:extLst>
              <a:ext uri="{FF2B5EF4-FFF2-40B4-BE49-F238E27FC236}">
                <a16:creationId xmlns:a16="http://schemas.microsoft.com/office/drawing/2014/main" id="{578AD36C-A454-8B48-A6D2-89FC3F88F7FF}"/>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1" name="Date Placeholder 3">
            <a:extLst>
              <a:ext uri="{FF2B5EF4-FFF2-40B4-BE49-F238E27FC236}">
                <a16:creationId xmlns:a16="http://schemas.microsoft.com/office/drawing/2014/main" id="{B960B161-1AEE-2947-86A4-6709FD882133}"/>
              </a:ext>
            </a:extLst>
          </p:cNvPr>
          <p:cNvSpPr>
            <a:spLocks noGrp="1"/>
          </p:cNvSpPr>
          <p:nvPr>
            <p:ph type="dt" sz="half" idx="10"/>
          </p:nvPr>
        </p:nvSpPr>
        <p:spPr/>
        <p:txBody>
          <a:bodyPr/>
          <a:lstStyle>
            <a:lvl1pPr>
              <a:defRPr>
                <a:ea typeface="+mn-ea"/>
              </a:defRPr>
            </a:lvl1pPr>
          </a:lstStyle>
          <a:p>
            <a:pPr>
              <a:defRPr/>
            </a:pPr>
            <a:fld id="{97D0801C-176E-7944-A64D-603E2DD0BAE3}" type="datetimeFigureOut">
              <a:rPr lang="en-US"/>
              <a:pPr>
                <a:defRPr/>
              </a:pPr>
              <a:t>1/22/20</a:t>
            </a:fld>
            <a:endParaRPr lang="en-US" dirty="0"/>
          </a:p>
        </p:txBody>
      </p:sp>
      <p:sp>
        <p:nvSpPr>
          <p:cNvPr id="12" name="Footer Placeholder 4">
            <a:extLst>
              <a:ext uri="{FF2B5EF4-FFF2-40B4-BE49-F238E27FC236}">
                <a16:creationId xmlns:a16="http://schemas.microsoft.com/office/drawing/2014/main" id="{0D1F5A2A-835F-5748-81F8-AD7C41F3821F}"/>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8088684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38B11F-6F28-2343-9C1D-054299222AA9}"/>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DA2E7CA0-C816-C14D-A109-B64FC90A1987}"/>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Oval 5">
            <a:extLst>
              <a:ext uri="{FF2B5EF4-FFF2-40B4-BE49-F238E27FC236}">
                <a16:creationId xmlns:a16="http://schemas.microsoft.com/office/drawing/2014/main" id="{127C7F62-5F79-D24A-B379-335D02F512BA}"/>
              </a:ext>
            </a:extLst>
          </p:cNvPr>
          <p:cNvSpPr/>
          <p:nvPr userDrawn="1"/>
        </p:nvSpPr>
        <p:spPr>
          <a:xfrm>
            <a:off x="1001713" y="250825"/>
            <a:ext cx="890587" cy="890588"/>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TextBox 6">
            <a:extLst>
              <a:ext uri="{FF2B5EF4-FFF2-40B4-BE49-F238E27FC236}">
                <a16:creationId xmlns:a16="http://schemas.microsoft.com/office/drawing/2014/main" id="{C66C3CB7-1D10-F24F-9BDA-4E8E3E1E42A3}"/>
              </a:ext>
            </a:extLst>
          </p:cNvPr>
          <p:cNvSpPr txBox="1">
            <a:spLocks noChangeArrowheads="1"/>
          </p:cNvSpPr>
          <p:nvPr userDrawn="1"/>
        </p:nvSpPr>
        <p:spPr bwMode="auto">
          <a:xfrm>
            <a:off x="1233488" y="393700"/>
            <a:ext cx="45815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a:solidFill>
                  <a:srgbClr val="B00027"/>
                </a:solidFill>
                <a:latin typeface="Arial Narrow" panose="020B0606020202030204" pitchFamily="34" charset="0"/>
                <a:ea typeface="Arial Narrow" panose="020B0606020202030204" pitchFamily="34" charset="0"/>
                <a:cs typeface="Arial Narrow" panose="020B0606020202030204" pitchFamily="34" charset="0"/>
              </a:rPr>
              <a:t>KEY TERMS</a:t>
            </a:r>
          </a:p>
        </p:txBody>
      </p:sp>
      <p:pic>
        <p:nvPicPr>
          <p:cNvPr id="8" name="Picture 10" descr="4LTR_colorStrip.jpg">
            <a:extLst>
              <a:ext uri="{FF2B5EF4-FFF2-40B4-BE49-F238E27FC236}">
                <a16:creationId xmlns:a16="http://schemas.microsoft.com/office/drawing/2014/main" id="{D014B368-9BE3-D140-839E-7303A602EA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52A75BBF-3B51-B143-9CE0-AE9AC3BB18A4}"/>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29A5B1D1-2338-2A4C-B531-6A9D1C9A1BBB}" type="slidenum">
              <a:rPr lang="en-US" altLang="en-US" sz="1200" b="1" smtClean="0">
                <a:solidFill>
                  <a:srgbClr val="000000"/>
                </a:solidFill>
                <a:latin typeface="Calibri" panose="020F0502020204030204" pitchFamily="34" charset="0"/>
                <a:ea typeface="ＭＳ Ｐゴシック" panose="020B0600070205080204" pitchFamily="34" charset="-128"/>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endParaRPr>
          </a:p>
        </p:txBody>
      </p:sp>
      <p:sp>
        <p:nvSpPr>
          <p:cNvPr id="10" name="Slide Number Placeholder 2">
            <a:extLst>
              <a:ext uri="{FF2B5EF4-FFF2-40B4-BE49-F238E27FC236}">
                <a16:creationId xmlns:a16="http://schemas.microsoft.com/office/drawing/2014/main" id="{A8BE2D22-C4CD-CC4B-83D4-375EE671A6B3}"/>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CH6</a:t>
            </a:r>
            <a:endParaRPr lang="en-US" b="1" dirty="0">
              <a:solidFill>
                <a:srgbClr val="000000"/>
              </a:solidFill>
            </a:endParaRPr>
          </a:p>
        </p:txBody>
      </p:sp>
      <p:sp>
        <p:nvSpPr>
          <p:cNvPr id="11" name="Footer Placeholder 1">
            <a:extLst>
              <a:ext uri="{FF2B5EF4-FFF2-40B4-BE49-F238E27FC236}">
                <a16:creationId xmlns:a16="http://schemas.microsoft.com/office/drawing/2014/main" id="{F502FD22-CC90-0F41-BE8F-F21BD271243D}"/>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3" name="Content Placeholder 2"/>
          <p:cNvSpPr>
            <a:spLocks noGrp="1"/>
          </p:cNvSpPr>
          <p:nvPr>
            <p:ph idx="1"/>
          </p:nvPr>
        </p:nvSpPr>
        <p:spPr>
          <a:xfrm>
            <a:off x="1235393" y="1456104"/>
            <a:ext cx="7410767" cy="4639895"/>
          </a:xfrm>
        </p:spPr>
        <p:txBody>
          <a:bodyPr>
            <a:normAutofit/>
          </a:bodyPr>
          <a:lstStyle>
            <a:lvl1pPr marL="0" indent="355600">
              <a:lnSpc>
                <a:spcPct val="100000"/>
              </a:lnSpc>
              <a:spcBef>
                <a:spcPts val="768"/>
              </a:spcBef>
              <a:buClrTx/>
              <a:buFont typeface="Arial" panose="020B0604020202020204" pitchFamily="34" charset="0"/>
              <a:buChar char="•"/>
              <a:tabLst>
                <a:tab pos="95250" algn="l"/>
              </a:tabLst>
              <a:defRPr sz="2800">
                <a:solidFill>
                  <a:srgbClr val="37649F"/>
                </a:solidFill>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5"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2" name="Date Placeholder 3">
            <a:extLst>
              <a:ext uri="{FF2B5EF4-FFF2-40B4-BE49-F238E27FC236}">
                <a16:creationId xmlns:a16="http://schemas.microsoft.com/office/drawing/2014/main" id="{6F2F1D2D-0EF4-D743-9F93-E930C404712D}"/>
              </a:ext>
            </a:extLst>
          </p:cNvPr>
          <p:cNvSpPr>
            <a:spLocks noGrp="1"/>
          </p:cNvSpPr>
          <p:nvPr>
            <p:ph type="dt" sz="half" idx="10"/>
          </p:nvPr>
        </p:nvSpPr>
        <p:spPr/>
        <p:txBody>
          <a:bodyPr/>
          <a:lstStyle>
            <a:lvl1pPr>
              <a:defRPr>
                <a:ea typeface="+mn-ea"/>
              </a:defRPr>
            </a:lvl1pPr>
          </a:lstStyle>
          <a:p>
            <a:pPr>
              <a:defRPr/>
            </a:pPr>
            <a:fld id="{A4EB238A-E8D0-8445-A89D-EA601453856F}" type="datetimeFigureOut">
              <a:rPr lang="en-US"/>
              <a:pPr>
                <a:defRPr/>
              </a:pPr>
              <a:t>1/22/20</a:t>
            </a:fld>
            <a:endParaRPr lang="en-US" dirty="0"/>
          </a:p>
        </p:txBody>
      </p:sp>
      <p:sp>
        <p:nvSpPr>
          <p:cNvPr id="13" name="Footer Placeholder 4">
            <a:extLst>
              <a:ext uri="{FF2B5EF4-FFF2-40B4-BE49-F238E27FC236}">
                <a16:creationId xmlns:a16="http://schemas.microsoft.com/office/drawing/2014/main" id="{317349A9-225C-D049-A96E-B8FE2318300C}"/>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35278233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E2727D-6720-3741-AEFA-23D8067A97B7}"/>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3A8686A5-F593-804D-90A7-5D64B299AE69}"/>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Oval 5">
            <a:extLst>
              <a:ext uri="{FF2B5EF4-FFF2-40B4-BE49-F238E27FC236}">
                <a16:creationId xmlns:a16="http://schemas.microsoft.com/office/drawing/2014/main" id="{449C00CA-E1D8-D149-AE91-AF048912CF97}"/>
              </a:ext>
            </a:extLst>
          </p:cNvPr>
          <p:cNvSpPr/>
          <p:nvPr userDrawn="1"/>
        </p:nvSpPr>
        <p:spPr>
          <a:xfrm>
            <a:off x="1001713" y="250825"/>
            <a:ext cx="890587" cy="890588"/>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TextBox 6">
            <a:extLst>
              <a:ext uri="{FF2B5EF4-FFF2-40B4-BE49-F238E27FC236}">
                <a16:creationId xmlns:a16="http://schemas.microsoft.com/office/drawing/2014/main" id="{F6B56DD3-27A4-CD4C-8C0F-6A73312BFD99}"/>
              </a:ext>
            </a:extLst>
          </p:cNvPr>
          <p:cNvSpPr txBox="1">
            <a:spLocks noChangeArrowheads="1"/>
          </p:cNvSpPr>
          <p:nvPr userDrawn="1"/>
        </p:nvSpPr>
        <p:spPr bwMode="auto">
          <a:xfrm>
            <a:off x="1233488" y="393700"/>
            <a:ext cx="45815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a:solidFill>
                  <a:srgbClr val="B00027"/>
                </a:solidFill>
                <a:latin typeface="Arial Narrow" panose="020B0606020202030204" pitchFamily="34" charset="0"/>
                <a:ea typeface="Arial Narrow" panose="020B0606020202030204" pitchFamily="34" charset="0"/>
                <a:cs typeface="Arial Narrow" panose="020B0606020202030204" pitchFamily="34" charset="0"/>
              </a:rPr>
              <a:t>SUMMARY</a:t>
            </a:r>
          </a:p>
        </p:txBody>
      </p:sp>
      <p:pic>
        <p:nvPicPr>
          <p:cNvPr id="8" name="Picture 10" descr="4LTR_colorStrip.jpg">
            <a:extLst>
              <a:ext uri="{FF2B5EF4-FFF2-40B4-BE49-F238E27FC236}">
                <a16:creationId xmlns:a16="http://schemas.microsoft.com/office/drawing/2014/main" id="{CD10D41D-5EA8-214B-829C-0EF4B786F5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61AF2144-D773-E04F-8D1A-28BEA20A0698}"/>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BEE83F89-A277-C447-8EF7-89CF37DA0456}" type="slidenum">
              <a:rPr lang="en-US" altLang="en-US" sz="1200" b="1" smtClean="0">
                <a:solidFill>
                  <a:srgbClr val="000000"/>
                </a:solidFill>
                <a:latin typeface="Calibri" panose="020F0502020204030204" pitchFamily="34" charset="0"/>
                <a:ea typeface="ＭＳ Ｐゴシック" panose="020B0600070205080204" pitchFamily="34" charset="-128"/>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endParaRPr>
          </a:p>
        </p:txBody>
      </p:sp>
      <p:sp>
        <p:nvSpPr>
          <p:cNvPr id="10" name="Slide Number Placeholder 2">
            <a:extLst>
              <a:ext uri="{FF2B5EF4-FFF2-40B4-BE49-F238E27FC236}">
                <a16:creationId xmlns:a16="http://schemas.microsoft.com/office/drawing/2014/main" id="{268841C6-644E-994D-8D39-C36EBF96AD4B}"/>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CH6</a:t>
            </a:r>
            <a:endParaRPr lang="en-US" b="1" dirty="0">
              <a:solidFill>
                <a:srgbClr val="000000"/>
              </a:solidFill>
            </a:endParaRPr>
          </a:p>
        </p:txBody>
      </p:sp>
      <p:sp>
        <p:nvSpPr>
          <p:cNvPr id="11" name="Footer Placeholder 1">
            <a:extLst>
              <a:ext uri="{FF2B5EF4-FFF2-40B4-BE49-F238E27FC236}">
                <a16:creationId xmlns:a16="http://schemas.microsoft.com/office/drawing/2014/main" id="{4ED7FAC1-2B32-504C-9980-0526D6E1A536}"/>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2" name="Date Placeholder 3">
            <a:extLst>
              <a:ext uri="{FF2B5EF4-FFF2-40B4-BE49-F238E27FC236}">
                <a16:creationId xmlns:a16="http://schemas.microsoft.com/office/drawing/2014/main" id="{5F286E60-AA99-5B4D-A814-D4CF2BF40997}"/>
              </a:ext>
            </a:extLst>
          </p:cNvPr>
          <p:cNvSpPr>
            <a:spLocks noGrp="1"/>
          </p:cNvSpPr>
          <p:nvPr>
            <p:ph type="dt" sz="half" idx="13"/>
          </p:nvPr>
        </p:nvSpPr>
        <p:spPr/>
        <p:txBody>
          <a:bodyPr/>
          <a:lstStyle>
            <a:lvl1pPr>
              <a:defRPr>
                <a:ea typeface="+mn-ea"/>
              </a:defRPr>
            </a:lvl1pPr>
          </a:lstStyle>
          <a:p>
            <a:pPr>
              <a:defRPr/>
            </a:pPr>
            <a:fld id="{B27E7B26-34B8-B04E-91CF-ACB036317813}" type="datetimeFigureOut">
              <a:rPr lang="en-US"/>
              <a:pPr>
                <a:defRPr/>
              </a:pPr>
              <a:t>1/22/20</a:t>
            </a:fld>
            <a:endParaRPr lang="en-US" dirty="0"/>
          </a:p>
        </p:txBody>
      </p:sp>
      <p:sp>
        <p:nvSpPr>
          <p:cNvPr id="13" name="Footer Placeholder 4">
            <a:extLst>
              <a:ext uri="{FF2B5EF4-FFF2-40B4-BE49-F238E27FC236}">
                <a16:creationId xmlns:a16="http://schemas.microsoft.com/office/drawing/2014/main" id="{1CD37849-3145-1B4E-9B6E-FDD36FA7A116}"/>
              </a:ext>
            </a:extLst>
          </p:cNvPr>
          <p:cNvSpPr>
            <a:spLocks noGrp="1"/>
          </p:cNvSpPr>
          <p:nvPr>
            <p:ph type="ftr" sz="quarter" idx="14"/>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41937979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2AD4BF-13F1-C549-9A81-8258E8BE3EE2}"/>
              </a:ext>
            </a:extLst>
          </p:cNvPr>
          <p:cNvSpPr/>
          <p:nvPr userDrawn="1"/>
        </p:nvSpPr>
        <p:spPr>
          <a:xfrm>
            <a:off x="0" y="0"/>
            <a:ext cx="9144000" cy="6858000"/>
          </a:xfrm>
          <a:prstGeom prst="rect">
            <a:avLst/>
          </a:prstGeom>
          <a:solidFill>
            <a:srgbClr val="C7203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 name="Picture 2" descr="4ltr_logo_new_REVISEDbw.psd">
            <a:extLst>
              <a:ext uri="{FF2B5EF4-FFF2-40B4-BE49-F238E27FC236}">
                <a16:creationId xmlns:a16="http://schemas.microsoft.com/office/drawing/2014/main" id="{57E58B4B-CEC6-9E46-B308-5069D8534858}"/>
              </a:ext>
            </a:extLst>
          </p:cNvPr>
          <p:cNvPicPr>
            <a:picLocks noChangeAspect="1"/>
          </p:cNvPicPr>
          <p:nvPr userDrawn="1"/>
        </p:nvPicPr>
        <p:blipFill rotWithShape="1">
          <a:blip r:embed="rId2"/>
          <a:srcRect l="6824" t="6983" r="7072" b="4960"/>
          <a:stretch/>
        </p:blipFill>
        <p:spPr>
          <a:xfrm>
            <a:off x="3465147" y="2078159"/>
            <a:ext cx="2204181" cy="2210533"/>
          </a:xfrm>
          <a:prstGeom prst="ellipse">
            <a:avLst/>
          </a:prstGeom>
        </p:spPr>
      </p:pic>
      <p:sp>
        <p:nvSpPr>
          <p:cNvPr id="4" name="Slide Number Placeholder 2">
            <a:extLst>
              <a:ext uri="{FF2B5EF4-FFF2-40B4-BE49-F238E27FC236}">
                <a16:creationId xmlns:a16="http://schemas.microsoft.com/office/drawing/2014/main" id="{A7DCD3D6-A200-894D-89A9-F107A1D24EF0}"/>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F38D224D-B522-6042-B09B-28A8296C90E3}" type="slidenum">
              <a:rPr lang="en-US" altLang="en-US" sz="1200" b="1" smtClean="0">
                <a:solidFill>
                  <a:srgbClr val="000000"/>
                </a:solidFill>
                <a:latin typeface="Calibri" panose="020F0502020204030204" pitchFamily="34" charset="0"/>
                <a:ea typeface="ＭＳ Ｐゴシック" panose="020B0600070205080204" pitchFamily="34" charset="-128"/>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endParaRPr>
          </a:p>
        </p:txBody>
      </p:sp>
      <p:sp>
        <p:nvSpPr>
          <p:cNvPr id="5" name="Footer Placeholder 1">
            <a:extLst>
              <a:ext uri="{FF2B5EF4-FFF2-40B4-BE49-F238E27FC236}">
                <a16:creationId xmlns:a16="http://schemas.microsoft.com/office/drawing/2014/main" id="{B80944AB-B31E-5D43-874F-2891CB6DFA30}"/>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6" name="Slide Number Placeholder 2">
            <a:extLst>
              <a:ext uri="{FF2B5EF4-FFF2-40B4-BE49-F238E27FC236}">
                <a16:creationId xmlns:a16="http://schemas.microsoft.com/office/drawing/2014/main" id="{E2EABB9E-FDE8-5642-8A72-B6ECEFBD5986}"/>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CH6</a:t>
            </a:r>
            <a:endParaRPr lang="en-US" b="1" dirty="0">
              <a:solidFill>
                <a:srgbClr val="000000"/>
              </a:solidFill>
            </a:endParaRPr>
          </a:p>
        </p:txBody>
      </p:sp>
      <p:sp>
        <p:nvSpPr>
          <p:cNvPr id="7" name="Date Placeholder 3">
            <a:extLst>
              <a:ext uri="{FF2B5EF4-FFF2-40B4-BE49-F238E27FC236}">
                <a16:creationId xmlns:a16="http://schemas.microsoft.com/office/drawing/2014/main" id="{EE02DF81-6CA2-DF47-88A4-8100A14C05AD}"/>
              </a:ext>
            </a:extLst>
          </p:cNvPr>
          <p:cNvSpPr>
            <a:spLocks noGrp="1"/>
          </p:cNvSpPr>
          <p:nvPr>
            <p:ph type="dt" sz="half" idx="10"/>
          </p:nvPr>
        </p:nvSpPr>
        <p:spPr/>
        <p:txBody>
          <a:bodyPr/>
          <a:lstStyle>
            <a:lvl1pPr>
              <a:defRPr>
                <a:ea typeface="+mn-ea"/>
              </a:defRPr>
            </a:lvl1pPr>
          </a:lstStyle>
          <a:p>
            <a:pPr>
              <a:defRPr/>
            </a:pPr>
            <a:fld id="{C64E36E8-A073-A74F-9BFB-45BC94DA32BD}" type="datetimeFigureOut">
              <a:rPr lang="en-US"/>
              <a:pPr>
                <a:defRPr/>
              </a:pPr>
              <a:t>1/22/20</a:t>
            </a:fld>
            <a:endParaRPr lang="en-US" dirty="0"/>
          </a:p>
        </p:txBody>
      </p:sp>
      <p:sp>
        <p:nvSpPr>
          <p:cNvPr id="8" name="Footer Placeholder 4">
            <a:extLst>
              <a:ext uri="{FF2B5EF4-FFF2-40B4-BE49-F238E27FC236}">
                <a16:creationId xmlns:a16="http://schemas.microsoft.com/office/drawing/2014/main" id="{FEC1F7C8-09E4-DC47-AC63-4CD80E0B6672}"/>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37209907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1C1EB690-E6CA-2943-94D0-5A096BB933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7825" y="1816100"/>
            <a:ext cx="33655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266B5B1-DDC6-444C-9F8D-C0BE394B3EC3}"/>
              </a:ext>
            </a:extLst>
          </p:cNvPr>
          <p:cNvSpPr/>
          <p:nvPr userDrawn="1"/>
        </p:nvSpPr>
        <p:spPr>
          <a:xfrm>
            <a:off x="0" y="0"/>
            <a:ext cx="444500" cy="6858000"/>
          </a:xfrm>
          <a:prstGeom prst="rect">
            <a:avLst/>
          </a:prstGeom>
          <a:solidFill>
            <a:srgbClr val="C7203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Rectangle 4">
            <a:extLst>
              <a:ext uri="{FF2B5EF4-FFF2-40B4-BE49-F238E27FC236}">
                <a16:creationId xmlns:a16="http://schemas.microsoft.com/office/drawing/2014/main" id="{FB7E47F5-9280-BF46-B001-CF917C48DDAA}"/>
              </a:ext>
            </a:extLst>
          </p:cNvPr>
          <p:cNvSpPr/>
          <p:nvPr userDrawn="1"/>
        </p:nvSpPr>
        <p:spPr>
          <a:xfrm>
            <a:off x="0" y="654050"/>
            <a:ext cx="9144000" cy="1196975"/>
          </a:xfrm>
          <a:prstGeom prst="rect">
            <a:avLst/>
          </a:prstGeom>
          <a:solidFill>
            <a:srgbClr val="C7203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TextBox 5">
            <a:extLst>
              <a:ext uri="{FF2B5EF4-FFF2-40B4-BE49-F238E27FC236}">
                <a16:creationId xmlns:a16="http://schemas.microsoft.com/office/drawing/2014/main" id="{1A2C128F-C98F-654C-8AD2-9CFEFB8F6E67}"/>
              </a:ext>
            </a:extLst>
          </p:cNvPr>
          <p:cNvSpPr txBox="1">
            <a:spLocks noChangeArrowheads="1"/>
          </p:cNvSpPr>
          <p:nvPr userDrawn="1"/>
        </p:nvSpPr>
        <p:spPr bwMode="auto">
          <a:xfrm>
            <a:off x="369888" y="138113"/>
            <a:ext cx="4903787" cy="2108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3100">
                <a:solidFill>
                  <a:prstClr val="white"/>
                </a:solidFill>
                <a:latin typeface="DINPro-CondBlack"/>
                <a:ea typeface="DINPro-CondBlack"/>
                <a:cs typeface="DINPro-CondBlack"/>
              </a:rPr>
              <a:t>GOVT</a:t>
            </a:r>
          </a:p>
        </p:txBody>
      </p:sp>
      <p:grpSp>
        <p:nvGrpSpPr>
          <p:cNvPr id="7" name="Group 10">
            <a:extLst>
              <a:ext uri="{FF2B5EF4-FFF2-40B4-BE49-F238E27FC236}">
                <a16:creationId xmlns:a16="http://schemas.microsoft.com/office/drawing/2014/main" id="{F4786E0D-0F86-6A4A-87C2-19F4D892250E}"/>
              </a:ext>
            </a:extLst>
          </p:cNvPr>
          <p:cNvGrpSpPr>
            <a:grpSpLocks/>
          </p:cNvGrpSpPr>
          <p:nvPr userDrawn="1"/>
        </p:nvGrpSpPr>
        <p:grpSpPr bwMode="auto">
          <a:xfrm>
            <a:off x="4978400" y="814388"/>
            <a:ext cx="677863" cy="831850"/>
            <a:chOff x="3875465" y="814730"/>
            <a:chExt cx="678753" cy="830997"/>
          </a:xfrm>
        </p:grpSpPr>
        <p:sp>
          <p:nvSpPr>
            <p:cNvPr id="8" name="TextBox 7">
              <a:extLst>
                <a:ext uri="{FF2B5EF4-FFF2-40B4-BE49-F238E27FC236}">
                  <a16:creationId xmlns:a16="http://schemas.microsoft.com/office/drawing/2014/main" id="{4409E8CB-B410-F042-9B88-EBAC4020307A}"/>
                </a:ext>
              </a:extLst>
            </p:cNvPr>
            <p:cNvSpPr txBox="1">
              <a:spLocks noChangeArrowheads="1"/>
            </p:cNvSpPr>
            <p:nvPr userDrawn="1"/>
          </p:nvSpPr>
          <p:spPr bwMode="auto">
            <a:xfrm>
              <a:off x="3954944" y="814730"/>
              <a:ext cx="513436" cy="830997"/>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4800" dirty="0">
                  <a:solidFill>
                    <a:srgbClr val="FFFFFF"/>
                  </a:solidFill>
                  <a:latin typeface="DINPro-CondMedium"/>
                  <a:ea typeface="DINPro-CondMedium"/>
                  <a:cs typeface="DINPro-CondMedium"/>
                </a:rPr>
                <a:t>8</a:t>
              </a:r>
            </a:p>
          </p:txBody>
        </p:sp>
        <p:sp>
          <p:nvSpPr>
            <p:cNvPr id="9" name="Oval 8">
              <a:extLst>
                <a:ext uri="{FF2B5EF4-FFF2-40B4-BE49-F238E27FC236}">
                  <a16:creationId xmlns:a16="http://schemas.microsoft.com/office/drawing/2014/main" id="{D18444A0-D7AD-144B-BBA7-D1892D63F80F}"/>
                </a:ext>
              </a:extLst>
            </p:cNvPr>
            <p:cNvSpPr/>
            <p:nvPr userDrawn="1"/>
          </p:nvSpPr>
          <p:spPr>
            <a:xfrm>
              <a:off x="3875465" y="928913"/>
              <a:ext cx="678753" cy="678753"/>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grpSp>
      <p:sp>
        <p:nvSpPr>
          <p:cNvPr id="10" name="TextBox 9">
            <a:extLst>
              <a:ext uri="{FF2B5EF4-FFF2-40B4-BE49-F238E27FC236}">
                <a16:creationId xmlns:a16="http://schemas.microsoft.com/office/drawing/2014/main" id="{3E0CA988-BA9F-4441-819F-0507F8435987}"/>
              </a:ext>
            </a:extLst>
          </p:cNvPr>
          <p:cNvSpPr txBox="1">
            <a:spLocks noChangeArrowheads="1"/>
          </p:cNvSpPr>
          <p:nvPr userDrawn="1"/>
        </p:nvSpPr>
        <p:spPr bwMode="auto">
          <a:xfrm>
            <a:off x="4832350" y="3165475"/>
            <a:ext cx="3881438" cy="171767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80000"/>
              </a:lnSpc>
              <a:defRPr/>
            </a:pPr>
            <a:r>
              <a:rPr lang="en-IN" altLang="en-US" sz="6600" dirty="0">
                <a:solidFill>
                  <a:prstClr val="black"/>
                </a:solidFill>
                <a:latin typeface="DINPro-CondMedium"/>
                <a:ea typeface="DINPro-CondMedium"/>
                <a:cs typeface="DINPro-CondMedium"/>
              </a:rPr>
              <a:t>Political</a:t>
            </a:r>
          </a:p>
          <a:p>
            <a:pPr eaLnBrk="1" hangingPunct="1">
              <a:lnSpc>
                <a:spcPct val="80000"/>
              </a:lnSpc>
              <a:defRPr/>
            </a:pPr>
            <a:r>
              <a:rPr lang="en-IN" altLang="en-US" sz="6600" dirty="0">
                <a:solidFill>
                  <a:prstClr val="black"/>
                </a:solidFill>
                <a:latin typeface="DINPro-CondMedium"/>
                <a:ea typeface="DINPro-CondMedium"/>
                <a:cs typeface="DINPro-CondMedium"/>
              </a:rPr>
              <a:t>Parties</a:t>
            </a:r>
            <a:endParaRPr lang="en-US" altLang="en-US" sz="6600" dirty="0">
              <a:solidFill>
                <a:prstClr val="black"/>
              </a:solidFill>
              <a:latin typeface="DINPro-CondMedium"/>
              <a:ea typeface="DINPro-CondMedium"/>
              <a:cs typeface="DINPro-CondMedium"/>
            </a:endParaRPr>
          </a:p>
        </p:txBody>
      </p:sp>
      <p:sp>
        <p:nvSpPr>
          <p:cNvPr id="11" name="TextBox 10">
            <a:extLst>
              <a:ext uri="{FF2B5EF4-FFF2-40B4-BE49-F238E27FC236}">
                <a16:creationId xmlns:a16="http://schemas.microsoft.com/office/drawing/2014/main" id="{7025056A-1A53-014D-8A5D-2CDA9208D8EF}"/>
              </a:ext>
            </a:extLst>
          </p:cNvPr>
          <p:cNvSpPr txBox="1">
            <a:spLocks noChangeArrowheads="1"/>
          </p:cNvSpPr>
          <p:nvPr userDrawn="1"/>
        </p:nvSpPr>
        <p:spPr bwMode="auto">
          <a:xfrm>
            <a:off x="4832350" y="1778000"/>
            <a:ext cx="1328738" cy="120015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7200">
                <a:solidFill>
                  <a:prstClr val="black"/>
                </a:solidFill>
                <a:latin typeface="DINPro-CondBlack"/>
                <a:ea typeface="DINPro-CondBlack"/>
                <a:cs typeface="DINPro-CondBlack"/>
              </a:rPr>
              <a:t>7</a:t>
            </a:r>
          </a:p>
        </p:txBody>
      </p:sp>
      <p:cxnSp>
        <p:nvCxnSpPr>
          <p:cNvPr id="12" name="Straight Connector 11">
            <a:extLst>
              <a:ext uri="{FF2B5EF4-FFF2-40B4-BE49-F238E27FC236}">
                <a16:creationId xmlns:a16="http://schemas.microsoft.com/office/drawing/2014/main" id="{E001256D-0D9C-7B40-B055-03AE47E96606}"/>
              </a:ext>
            </a:extLst>
          </p:cNvPr>
          <p:cNvCxnSpPr/>
          <p:nvPr userDrawn="1"/>
        </p:nvCxnSpPr>
        <p:spPr>
          <a:xfrm>
            <a:off x="4832350" y="2987675"/>
            <a:ext cx="4311650" cy="0"/>
          </a:xfrm>
          <a:prstGeom prst="line">
            <a:avLst/>
          </a:prstGeom>
          <a:ln w="38100" cmpd="sng">
            <a:solidFill>
              <a:srgbClr val="5CBDFF"/>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071B0BE-4F00-4749-8C7C-09C86F1EEF66}"/>
              </a:ext>
            </a:extLst>
          </p:cNvPr>
          <p:cNvSpPr txBox="1">
            <a:spLocks noChangeArrowheads="1"/>
          </p:cNvSpPr>
          <p:nvPr userDrawn="1"/>
        </p:nvSpPr>
        <p:spPr bwMode="auto">
          <a:xfrm>
            <a:off x="444500" y="241300"/>
            <a:ext cx="3008313" cy="3683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a:solidFill>
                  <a:prstClr val="black"/>
                </a:solidFill>
                <a:ea typeface="ＭＳ Ｐゴシック" panose="020B0600070205080204" pitchFamily="34" charset="-128"/>
              </a:rPr>
              <a:t>SIDLOW / HENSCHEN</a:t>
            </a:r>
          </a:p>
        </p:txBody>
      </p:sp>
      <p:sp>
        <p:nvSpPr>
          <p:cNvPr id="15"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endParaRPr lang="en-US" dirty="0"/>
          </a:p>
        </p:txBody>
      </p:sp>
      <p:sp>
        <p:nvSpPr>
          <p:cNvPr id="14" name="Footer Placeholder 1">
            <a:extLst>
              <a:ext uri="{FF2B5EF4-FFF2-40B4-BE49-F238E27FC236}">
                <a16:creationId xmlns:a16="http://schemas.microsoft.com/office/drawing/2014/main" id="{7C736786-ED34-A049-BC81-011DDE2D94EC}"/>
              </a:ext>
            </a:extLst>
          </p:cNvPr>
          <p:cNvSpPr>
            <a:spLocks noGrp="1"/>
          </p:cNvSpPr>
          <p:nvPr>
            <p:ph type="ftr" sz="quarter" idx="10"/>
          </p:nvPr>
        </p:nvSpPr>
        <p:spPr>
          <a:xfrm>
            <a:off x="3735388" y="6534150"/>
            <a:ext cx="5408612" cy="277813"/>
          </a:xfrm>
        </p:spPr>
        <p:txBody>
          <a:bodyPr/>
          <a:lstStyle>
            <a:lvl1pPr>
              <a:defRPr>
                <a:solidFill>
                  <a:prstClr val="black"/>
                </a:solidFill>
                <a:ea typeface="+mn-ea"/>
              </a:defRPr>
            </a:lvl1pPr>
          </a:lstStyle>
          <a:p>
            <a:pPr>
              <a:defRPr/>
            </a:pPr>
            <a:r>
              <a:rPr lang="en-US"/>
              <a:t>Copyright ©2018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16965744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0E062DF-04BA-2F4C-9E6C-22AA473C97F3}"/>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 name="Slide Number Placeholder 2">
            <a:extLst>
              <a:ext uri="{FF2B5EF4-FFF2-40B4-BE49-F238E27FC236}">
                <a16:creationId xmlns:a16="http://schemas.microsoft.com/office/drawing/2014/main" id="{C78E6B15-9D89-BB44-A7CE-B4C9586D3604}"/>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33E0BD7-543E-7249-9B2D-F721E2DBBF84}"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96A81707-B1D6-1B4F-9A71-2975740CD859}"/>
              </a:ext>
            </a:extLst>
          </p:cNvPr>
          <p:cNvSpPr/>
          <p:nvPr userDrawn="1"/>
        </p:nvSpPr>
        <p:spPr>
          <a:xfrm>
            <a:off x="0" y="368300"/>
            <a:ext cx="2600325" cy="584200"/>
          </a:xfrm>
          <a:prstGeom prst="rect">
            <a:avLst/>
          </a:prstGeom>
          <a:solidFill>
            <a:srgbClr val="B0002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TextBox 5">
            <a:extLst>
              <a:ext uri="{FF2B5EF4-FFF2-40B4-BE49-F238E27FC236}">
                <a16:creationId xmlns:a16="http://schemas.microsoft.com/office/drawing/2014/main" id="{D580B859-DA9D-6A4E-AE21-620278A835C7}"/>
              </a:ext>
            </a:extLst>
          </p:cNvPr>
          <p:cNvSpPr txBox="1">
            <a:spLocks noChangeArrowheads="1"/>
          </p:cNvSpPr>
          <p:nvPr userDrawn="1"/>
        </p:nvSpPr>
        <p:spPr bwMode="auto">
          <a:xfrm>
            <a:off x="1588" y="368300"/>
            <a:ext cx="1450975" cy="584200"/>
          </a:xfrm>
          <a:prstGeom prst="rect">
            <a:avLst/>
          </a:prstGeom>
          <a:noFill/>
          <a:ln>
            <a:noFill/>
          </a:ln>
          <a:extLst>
            <a:ext uri="{909E8E84-426E-40dd-AFC4-6F175D3DCCD1}"/>
            <a:ext uri="{91240B29-F687-4f45-9708-019B960494DF}"/>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3200" b="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rPr>
              <a:t>Table</a:t>
            </a:r>
            <a:endParaRPr lang="en-US" altLang="en-US" sz="3200" b="1" i="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7" name="Slide Number Placeholder 2">
            <a:extLst>
              <a:ext uri="{FF2B5EF4-FFF2-40B4-BE49-F238E27FC236}">
                <a16:creationId xmlns:a16="http://schemas.microsoft.com/office/drawing/2014/main" id="{8C909BE5-B47C-D948-918E-A20399876A09}"/>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8" name="Footer Placeholder 1">
            <a:extLst>
              <a:ext uri="{FF2B5EF4-FFF2-40B4-BE49-F238E27FC236}">
                <a16:creationId xmlns:a16="http://schemas.microsoft.com/office/drawing/2014/main" id="{C9BBB049-E05F-704D-9D34-DD8DE675D2FB}"/>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a:extLst>
              <a:ext uri="{FF2B5EF4-FFF2-40B4-BE49-F238E27FC236}">
                <a16:creationId xmlns:a16="http://schemas.microsoft.com/office/drawing/2014/main" id="{7A02B1F5-C2F6-8E41-A861-A6B1B2393F54}"/>
              </a:ext>
            </a:extLst>
          </p:cNvPr>
          <p:cNvSpPr>
            <a:spLocks noGrp="1"/>
          </p:cNvSpPr>
          <p:nvPr>
            <p:ph type="dt" sz="half" idx="10"/>
          </p:nvPr>
        </p:nvSpPr>
        <p:spPr/>
        <p:txBody>
          <a:bodyPr/>
          <a:lstStyle>
            <a:lvl1pPr>
              <a:defRPr>
                <a:ea typeface="+mn-ea"/>
              </a:defRPr>
            </a:lvl1pPr>
          </a:lstStyle>
          <a:p>
            <a:pPr>
              <a:defRPr/>
            </a:pPr>
            <a:endParaRPr lang="en-US"/>
          </a:p>
        </p:txBody>
      </p:sp>
      <p:sp>
        <p:nvSpPr>
          <p:cNvPr id="10" name="Footer Placeholder 4">
            <a:extLst>
              <a:ext uri="{FF2B5EF4-FFF2-40B4-BE49-F238E27FC236}">
                <a16:creationId xmlns:a16="http://schemas.microsoft.com/office/drawing/2014/main" id="{CAB7DC69-F1B8-4941-AF22-07BD5ECF4168}"/>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53DC6056-9F14-2640-8401-85CA8DA67AF7}"/>
              </a:ext>
            </a:extLst>
          </p:cNvPr>
          <p:cNvSpPr>
            <a:spLocks noGrp="1"/>
          </p:cNvSpPr>
          <p:nvPr>
            <p:ph type="sldNum" sz="quarter" idx="12"/>
          </p:nvPr>
        </p:nvSpPr>
        <p:spPr/>
        <p:txBody>
          <a:bodyPr/>
          <a:lstStyle>
            <a:lvl1pPr>
              <a:defRPr/>
            </a:lvl1pPr>
          </a:lstStyle>
          <a:p>
            <a:pPr>
              <a:defRPr/>
            </a:pPr>
            <a:fld id="{57521DB0-6E94-8F45-A5F1-D78F3BBA2EAF}" type="slidenum">
              <a:rPr lang="en-US" altLang="en-US"/>
              <a:pPr>
                <a:defRPr/>
              </a:pPr>
              <a:t>‹#›</a:t>
            </a:fld>
            <a:endParaRPr lang="en-US" altLang="en-US"/>
          </a:p>
        </p:txBody>
      </p:sp>
    </p:spTree>
    <p:extLst>
      <p:ext uri="{BB962C8B-B14F-4D97-AF65-F5344CB8AC3E}">
        <p14:creationId xmlns:p14="http://schemas.microsoft.com/office/powerpoint/2010/main" val="32690350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ECA593-58F3-F444-A43D-9559D0D62DD8}"/>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 name="Slide Number Placeholder 2">
            <a:extLst>
              <a:ext uri="{FF2B5EF4-FFF2-40B4-BE49-F238E27FC236}">
                <a16:creationId xmlns:a16="http://schemas.microsoft.com/office/drawing/2014/main" id="{A50356D5-1B30-7C4C-BF2F-37A428C9FAA9}"/>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3B1401E5-B876-1E4D-AC62-3766088C564E}"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18158C89-0AA7-5143-A362-3A52B6E9E8BE}"/>
              </a:ext>
            </a:extLst>
          </p:cNvPr>
          <p:cNvSpPr/>
          <p:nvPr userDrawn="1"/>
        </p:nvSpPr>
        <p:spPr>
          <a:xfrm>
            <a:off x="0" y="368300"/>
            <a:ext cx="2600325" cy="584200"/>
          </a:xfrm>
          <a:prstGeom prst="rect">
            <a:avLst/>
          </a:prstGeom>
          <a:solidFill>
            <a:srgbClr val="99339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TextBox 5">
            <a:extLst>
              <a:ext uri="{FF2B5EF4-FFF2-40B4-BE49-F238E27FC236}">
                <a16:creationId xmlns:a16="http://schemas.microsoft.com/office/drawing/2014/main" id="{AB976BE5-62FD-1B4C-A961-0A406E30F61F}"/>
              </a:ext>
            </a:extLst>
          </p:cNvPr>
          <p:cNvSpPr txBox="1">
            <a:spLocks noChangeArrowheads="1"/>
          </p:cNvSpPr>
          <p:nvPr userDrawn="1"/>
        </p:nvSpPr>
        <p:spPr bwMode="auto">
          <a:xfrm>
            <a:off x="1588" y="368300"/>
            <a:ext cx="1450975" cy="584200"/>
          </a:xfrm>
          <a:prstGeom prst="rect">
            <a:avLst/>
          </a:prstGeom>
          <a:noFill/>
          <a:ln>
            <a:noFill/>
          </a:ln>
          <a:extLst>
            <a:ext uri="{909E8E84-426E-40dd-AFC4-6F175D3DCCD1}"/>
            <a:ext uri="{91240B29-F687-4f45-9708-019B960494DF}"/>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3200" b="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rPr>
              <a:t>Figure</a:t>
            </a:r>
            <a:endParaRPr lang="en-US" altLang="en-US" sz="3200" b="1" i="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7" name="Slide Number Placeholder 2">
            <a:extLst>
              <a:ext uri="{FF2B5EF4-FFF2-40B4-BE49-F238E27FC236}">
                <a16:creationId xmlns:a16="http://schemas.microsoft.com/office/drawing/2014/main" id="{B73E07F4-87D9-024F-9202-25E310673975}"/>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8" name="Footer Placeholder 1">
            <a:extLst>
              <a:ext uri="{FF2B5EF4-FFF2-40B4-BE49-F238E27FC236}">
                <a16:creationId xmlns:a16="http://schemas.microsoft.com/office/drawing/2014/main" id="{96245E04-A3CA-704A-8945-C4C238CDBED5}"/>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a:extLst>
              <a:ext uri="{FF2B5EF4-FFF2-40B4-BE49-F238E27FC236}">
                <a16:creationId xmlns:a16="http://schemas.microsoft.com/office/drawing/2014/main" id="{F2BBED8B-E2AA-8848-8AF8-29D9434A3049}"/>
              </a:ext>
            </a:extLst>
          </p:cNvPr>
          <p:cNvSpPr>
            <a:spLocks noGrp="1"/>
          </p:cNvSpPr>
          <p:nvPr>
            <p:ph type="dt" sz="half" idx="10"/>
          </p:nvPr>
        </p:nvSpPr>
        <p:spPr/>
        <p:txBody>
          <a:bodyPr/>
          <a:lstStyle>
            <a:lvl1pPr>
              <a:defRPr>
                <a:ea typeface="+mn-ea"/>
              </a:defRPr>
            </a:lvl1pPr>
          </a:lstStyle>
          <a:p>
            <a:pPr>
              <a:defRPr/>
            </a:pPr>
            <a:endParaRPr lang="en-US"/>
          </a:p>
        </p:txBody>
      </p:sp>
      <p:sp>
        <p:nvSpPr>
          <p:cNvPr id="10" name="Footer Placeholder 4">
            <a:extLst>
              <a:ext uri="{FF2B5EF4-FFF2-40B4-BE49-F238E27FC236}">
                <a16:creationId xmlns:a16="http://schemas.microsoft.com/office/drawing/2014/main" id="{45591345-9D76-BB4B-AC22-1FB4F8CD97C0}"/>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F6A17943-DB55-8548-992F-B103622E7B41}"/>
              </a:ext>
            </a:extLst>
          </p:cNvPr>
          <p:cNvSpPr>
            <a:spLocks noGrp="1"/>
          </p:cNvSpPr>
          <p:nvPr>
            <p:ph type="sldNum" sz="quarter" idx="12"/>
          </p:nvPr>
        </p:nvSpPr>
        <p:spPr/>
        <p:txBody>
          <a:bodyPr/>
          <a:lstStyle>
            <a:lvl1pPr>
              <a:defRPr/>
            </a:lvl1pPr>
          </a:lstStyle>
          <a:p>
            <a:pPr>
              <a:defRPr/>
            </a:pPr>
            <a:fld id="{96E31753-E06C-D34D-AF82-5D329236EF04}" type="slidenum">
              <a:rPr lang="en-US" altLang="en-US"/>
              <a:pPr>
                <a:defRPr/>
              </a:pPr>
              <a:t>‹#›</a:t>
            </a:fld>
            <a:endParaRPr lang="en-US" altLang="en-US"/>
          </a:p>
        </p:txBody>
      </p:sp>
    </p:spTree>
    <p:extLst>
      <p:ext uri="{BB962C8B-B14F-4D97-AF65-F5344CB8AC3E}">
        <p14:creationId xmlns:p14="http://schemas.microsoft.com/office/powerpoint/2010/main" val="34947128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5B5AD7-2552-884D-BBB6-482852CBFAD0}"/>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 name="Slide Number Placeholder 2">
            <a:extLst>
              <a:ext uri="{FF2B5EF4-FFF2-40B4-BE49-F238E27FC236}">
                <a16:creationId xmlns:a16="http://schemas.microsoft.com/office/drawing/2014/main" id="{C721C9E4-0E1C-9C41-8A68-94DE18F3EA57}"/>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82810A8D-2A6B-824B-8D3A-B43102DCD637}"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2069FAB6-024B-7E48-AC3A-CDCBBF491641}"/>
              </a:ext>
            </a:extLst>
          </p:cNvPr>
          <p:cNvSpPr/>
          <p:nvPr userDrawn="1"/>
        </p:nvSpPr>
        <p:spPr>
          <a:xfrm>
            <a:off x="0" y="368300"/>
            <a:ext cx="2600325" cy="584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TextBox 5">
            <a:extLst>
              <a:ext uri="{FF2B5EF4-FFF2-40B4-BE49-F238E27FC236}">
                <a16:creationId xmlns:a16="http://schemas.microsoft.com/office/drawing/2014/main" id="{9A28A3A2-7315-E64C-91DA-7D26DA48BEFF}"/>
              </a:ext>
            </a:extLst>
          </p:cNvPr>
          <p:cNvSpPr txBox="1">
            <a:spLocks noChangeArrowheads="1"/>
          </p:cNvSpPr>
          <p:nvPr userDrawn="1"/>
        </p:nvSpPr>
        <p:spPr bwMode="auto">
          <a:xfrm>
            <a:off x="1588" y="368300"/>
            <a:ext cx="1450975" cy="584200"/>
          </a:xfrm>
          <a:prstGeom prst="rect">
            <a:avLst/>
          </a:prstGeom>
          <a:noFill/>
          <a:ln>
            <a:noFill/>
          </a:ln>
          <a:extLst>
            <a:ext uri="{909E8E84-426E-40dd-AFC4-6F175D3DCCD1}"/>
            <a:ext uri="{91240B29-F687-4f45-9708-019B960494DF}"/>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3200" b="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rPr>
              <a:t>Exhibit</a:t>
            </a:r>
            <a:endParaRPr lang="en-US" altLang="en-US" sz="3200" b="1" i="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7" name="Slide Number Placeholder 2">
            <a:extLst>
              <a:ext uri="{FF2B5EF4-FFF2-40B4-BE49-F238E27FC236}">
                <a16:creationId xmlns:a16="http://schemas.microsoft.com/office/drawing/2014/main" id="{8CF23E13-B02F-9346-B67E-894FEE6FF0AA}"/>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8" name="Footer Placeholder 1">
            <a:extLst>
              <a:ext uri="{FF2B5EF4-FFF2-40B4-BE49-F238E27FC236}">
                <a16:creationId xmlns:a16="http://schemas.microsoft.com/office/drawing/2014/main" id="{86B27594-63F7-3843-BBF3-AE33677C383D}"/>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a:extLst>
              <a:ext uri="{FF2B5EF4-FFF2-40B4-BE49-F238E27FC236}">
                <a16:creationId xmlns:a16="http://schemas.microsoft.com/office/drawing/2014/main" id="{1C9CED82-70BF-C641-AA4F-3768B92480BD}"/>
              </a:ext>
            </a:extLst>
          </p:cNvPr>
          <p:cNvSpPr>
            <a:spLocks noGrp="1"/>
          </p:cNvSpPr>
          <p:nvPr>
            <p:ph type="dt" sz="half" idx="10"/>
          </p:nvPr>
        </p:nvSpPr>
        <p:spPr/>
        <p:txBody>
          <a:bodyPr/>
          <a:lstStyle>
            <a:lvl1pPr>
              <a:defRPr>
                <a:ea typeface="+mn-ea"/>
              </a:defRPr>
            </a:lvl1pPr>
          </a:lstStyle>
          <a:p>
            <a:pPr>
              <a:defRPr/>
            </a:pPr>
            <a:endParaRPr lang="en-US"/>
          </a:p>
        </p:txBody>
      </p:sp>
      <p:sp>
        <p:nvSpPr>
          <p:cNvPr id="10" name="Footer Placeholder 4">
            <a:extLst>
              <a:ext uri="{FF2B5EF4-FFF2-40B4-BE49-F238E27FC236}">
                <a16:creationId xmlns:a16="http://schemas.microsoft.com/office/drawing/2014/main" id="{E43A51E5-AE9E-8B46-805C-AD4388413F5A}"/>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D8C21241-9CA3-EA40-B9D5-B1DC6ED29FEB}"/>
              </a:ext>
            </a:extLst>
          </p:cNvPr>
          <p:cNvSpPr>
            <a:spLocks noGrp="1"/>
          </p:cNvSpPr>
          <p:nvPr>
            <p:ph type="sldNum" sz="quarter" idx="12"/>
          </p:nvPr>
        </p:nvSpPr>
        <p:spPr/>
        <p:txBody>
          <a:bodyPr/>
          <a:lstStyle>
            <a:lvl1pPr>
              <a:defRPr/>
            </a:lvl1pPr>
          </a:lstStyle>
          <a:p>
            <a:pPr>
              <a:defRPr/>
            </a:pPr>
            <a:fld id="{B91DAAA6-790C-904B-9A89-DF642857BA3E}" type="slidenum">
              <a:rPr lang="en-US" altLang="en-US"/>
              <a:pPr>
                <a:defRPr/>
              </a:pPr>
              <a:t>‹#›</a:t>
            </a:fld>
            <a:endParaRPr lang="en-US" altLang="en-US"/>
          </a:p>
        </p:txBody>
      </p:sp>
    </p:spTree>
    <p:extLst>
      <p:ext uri="{BB962C8B-B14F-4D97-AF65-F5344CB8AC3E}">
        <p14:creationId xmlns:p14="http://schemas.microsoft.com/office/powerpoint/2010/main" val="27441086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EAF3F4-2676-974A-ADC1-572C7DA33957}"/>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CD1760AE-B925-C549-95EB-94CA63935973}"/>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Oval 5">
            <a:extLst>
              <a:ext uri="{FF2B5EF4-FFF2-40B4-BE49-F238E27FC236}">
                <a16:creationId xmlns:a16="http://schemas.microsoft.com/office/drawing/2014/main" id="{1276D9CE-8964-A441-81E4-F0E2D19EEF92}"/>
              </a:ext>
            </a:extLst>
          </p:cNvPr>
          <p:cNvSpPr/>
          <p:nvPr userDrawn="1"/>
        </p:nvSpPr>
        <p:spPr>
          <a:xfrm>
            <a:off x="1001713" y="250825"/>
            <a:ext cx="890587" cy="890588"/>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TextBox 6">
            <a:extLst>
              <a:ext uri="{FF2B5EF4-FFF2-40B4-BE49-F238E27FC236}">
                <a16:creationId xmlns:a16="http://schemas.microsoft.com/office/drawing/2014/main" id="{1B4A3EA0-980C-2541-8365-0957DFEC0BF5}"/>
              </a:ext>
            </a:extLst>
          </p:cNvPr>
          <p:cNvSpPr txBox="1">
            <a:spLocks noChangeArrowheads="1"/>
          </p:cNvSpPr>
          <p:nvPr userDrawn="1"/>
        </p:nvSpPr>
        <p:spPr bwMode="auto">
          <a:xfrm>
            <a:off x="1233488" y="393700"/>
            <a:ext cx="45815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dirty="0">
                <a:solidFill>
                  <a:srgbClr val="B00027"/>
                </a:solidFill>
                <a:latin typeface="Arial Narrow" panose="020B0606020202030204" pitchFamily="34" charset="0"/>
                <a:ea typeface="Arial Narrow" panose="020B0606020202030204" pitchFamily="34" charset="0"/>
                <a:cs typeface="Arial Narrow" panose="020B0606020202030204" pitchFamily="34" charset="0"/>
              </a:rPr>
              <a:t>LEARNING OUTCOMES</a:t>
            </a:r>
          </a:p>
        </p:txBody>
      </p:sp>
      <p:pic>
        <p:nvPicPr>
          <p:cNvPr id="8" name="Picture 10" descr="4LTR_colorStrip.jpg">
            <a:extLst>
              <a:ext uri="{FF2B5EF4-FFF2-40B4-BE49-F238E27FC236}">
                <a16:creationId xmlns:a16="http://schemas.microsoft.com/office/drawing/2014/main" id="{493BDDDD-E991-7945-91F9-53A2B06878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164B6A5F-D158-DD40-8ABE-6AA32F769A57}"/>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8A540D4D-0009-4542-9837-8A6FECF3F094}"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10" name="Slide Number Placeholder 2">
            <a:extLst>
              <a:ext uri="{FF2B5EF4-FFF2-40B4-BE49-F238E27FC236}">
                <a16:creationId xmlns:a16="http://schemas.microsoft.com/office/drawing/2014/main" id="{0C1B27DC-D897-824B-8F1D-B946541CA0E2}"/>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11" name="Footer Placeholder 1">
            <a:extLst>
              <a:ext uri="{FF2B5EF4-FFF2-40B4-BE49-F238E27FC236}">
                <a16:creationId xmlns:a16="http://schemas.microsoft.com/office/drawing/2014/main" id="{529CBC48-8721-5C4A-B4DD-53F14CE52D94}"/>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4"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2" name="Date Placeholder 3">
            <a:extLst>
              <a:ext uri="{FF2B5EF4-FFF2-40B4-BE49-F238E27FC236}">
                <a16:creationId xmlns:a16="http://schemas.microsoft.com/office/drawing/2014/main" id="{146C2136-8838-4B49-8F46-B0F881AA96E6}"/>
              </a:ext>
            </a:extLst>
          </p:cNvPr>
          <p:cNvSpPr>
            <a:spLocks noGrp="1"/>
          </p:cNvSpPr>
          <p:nvPr>
            <p:ph type="dt" sz="half" idx="10"/>
          </p:nvPr>
        </p:nvSpPr>
        <p:spPr/>
        <p:txBody>
          <a:bodyPr/>
          <a:lstStyle>
            <a:lvl1pPr>
              <a:defRPr>
                <a:ea typeface="+mn-ea"/>
              </a:defRPr>
            </a:lvl1pPr>
          </a:lstStyle>
          <a:p>
            <a:pPr>
              <a:defRPr/>
            </a:pPr>
            <a:endParaRPr lang="en-US"/>
          </a:p>
        </p:txBody>
      </p:sp>
      <p:sp>
        <p:nvSpPr>
          <p:cNvPr id="13" name="Footer Placeholder 4">
            <a:extLst>
              <a:ext uri="{FF2B5EF4-FFF2-40B4-BE49-F238E27FC236}">
                <a16:creationId xmlns:a16="http://schemas.microsoft.com/office/drawing/2014/main" id="{BEA9393F-C194-7646-BCC3-EDB451373696}"/>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25551721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D75A8E-E254-4C4B-B2AA-F8D559037EF4}"/>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853EBEE8-035C-EE4B-9A7D-DDEA5784E715}"/>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6" name="Picture 8" descr="4LTR_colorStrip.jpg">
            <a:extLst>
              <a:ext uri="{FF2B5EF4-FFF2-40B4-BE49-F238E27FC236}">
                <a16:creationId xmlns:a16="http://schemas.microsoft.com/office/drawing/2014/main" id="{6C44D974-83D9-434D-A3FD-AA27AB0E16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a:extLst>
              <a:ext uri="{FF2B5EF4-FFF2-40B4-BE49-F238E27FC236}">
                <a16:creationId xmlns:a16="http://schemas.microsoft.com/office/drawing/2014/main" id="{0770B33B-1C71-734F-BACA-E20040B1A17E}"/>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71339FFB-6E59-8645-BCCC-FD753EE43D65}"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8" name="TextBox 7">
            <a:extLst>
              <a:ext uri="{FF2B5EF4-FFF2-40B4-BE49-F238E27FC236}">
                <a16:creationId xmlns:a16="http://schemas.microsoft.com/office/drawing/2014/main" id="{5A3DDB00-C862-1844-A676-5AE22B3D9922}"/>
              </a:ext>
            </a:extLst>
          </p:cNvPr>
          <p:cNvSpPr txBox="1">
            <a:spLocks noChangeArrowheads="1"/>
          </p:cNvSpPr>
          <p:nvPr userDrawn="1"/>
        </p:nvSpPr>
        <p:spPr bwMode="auto">
          <a:xfrm>
            <a:off x="1001713" y="220663"/>
            <a:ext cx="6915150" cy="461962"/>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solidFill>
                  <a:srgbClr val="B00027"/>
                </a:solidFill>
                <a:latin typeface="Arial Narrow" panose="020B0606020202030204" pitchFamily="34" charset="0"/>
                <a:ea typeface="Arial Narrow" panose="020B0606020202030204" pitchFamily="34" charset="0"/>
                <a:cs typeface="Arial Narrow" panose="020B0606020202030204" pitchFamily="34" charset="0"/>
              </a:rPr>
              <a:t>LEARNING OUTCOMES </a:t>
            </a:r>
            <a:r>
              <a:rPr lang="en-US" altLang="en-US" sz="2000" i="1">
                <a:solidFill>
                  <a:srgbClr val="B00027"/>
                </a:solidFill>
                <a:latin typeface="Arial Narrow" panose="020B0606020202030204" pitchFamily="34" charset="0"/>
                <a:ea typeface="Arial Narrow" panose="020B0606020202030204" pitchFamily="34" charset="0"/>
                <a:cs typeface="Arial Narrow" panose="020B0606020202030204" pitchFamily="34" charset="0"/>
              </a:rPr>
              <a:t>(continued)</a:t>
            </a:r>
          </a:p>
        </p:txBody>
      </p:sp>
      <p:sp>
        <p:nvSpPr>
          <p:cNvPr id="9" name="Slide Number Placeholder 2">
            <a:extLst>
              <a:ext uri="{FF2B5EF4-FFF2-40B4-BE49-F238E27FC236}">
                <a16:creationId xmlns:a16="http://schemas.microsoft.com/office/drawing/2014/main" id="{39544B88-A92F-7B4C-995E-6567FF16FC89}"/>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10" name="Footer Placeholder 1">
            <a:extLst>
              <a:ext uri="{FF2B5EF4-FFF2-40B4-BE49-F238E27FC236}">
                <a16:creationId xmlns:a16="http://schemas.microsoft.com/office/drawing/2014/main" id="{41629034-B3DB-B94E-98E5-3A8AC3602AEE}"/>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1" name="Date Placeholder 3">
            <a:extLst>
              <a:ext uri="{FF2B5EF4-FFF2-40B4-BE49-F238E27FC236}">
                <a16:creationId xmlns:a16="http://schemas.microsoft.com/office/drawing/2014/main" id="{2CD7E38F-F682-494D-8672-0A3F0F336B05}"/>
              </a:ext>
            </a:extLst>
          </p:cNvPr>
          <p:cNvSpPr>
            <a:spLocks noGrp="1"/>
          </p:cNvSpPr>
          <p:nvPr>
            <p:ph type="dt" sz="half" idx="10"/>
          </p:nvPr>
        </p:nvSpPr>
        <p:spPr/>
        <p:txBody>
          <a:bodyPr/>
          <a:lstStyle>
            <a:lvl1pPr>
              <a:defRPr>
                <a:ea typeface="+mn-ea"/>
              </a:defRPr>
            </a:lvl1pPr>
          </a:lstStyle>
          <a:p>
            <a:pPr>
              <a:defRPr/>
            </a:pPr>
            <a:endParaRPr lang="en-US"/>
          </a:p>
        </p:txBody>
      </p:sp>
      <p:sp>
        <p:nvSpPr>
          <p:cNvPr id="12" name="Footer Placeholder 4">
            <a:extLst>
              <a:ext uri="{FF2B5EF4-FFF2-40B4-BE49-F238E27FC236}">
                <a16:creationId xmlns:a16="http://schemas.microsoft.com/office/drawing/2014/main" id="{3D0DFF73-07C2-F14B-A837-216F23AE5111}"/>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263368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ED331BD-9163-9449-8881-C9BB8CBDCDA3}"/>
              </a:ext>
            </a:extLst>
          </p:cNvPr>
          <p:cNvSpPr>
            <a:spLocks noGrp="1"/>
          </p:cNvSpPr>
          <p:nvPr>
            <p:ph type="dt" sz="half" idx="10"/>
          </p:nvPr>
        </p:nvSpPr>
        <p:spPr/>
        <p:txBody>
          <a:bodyPr/>
          <a:lstStyle>
            <a:lvl1pPr>
              <a:defRPr/>
            </a:lvl1pPr>
          </a:lstStyle>
          <a:p>
            <a:pPr>
              <a:defRPr/>
            </a:pPr>
            <a:fld id="{E1EFBC75-2CFD-2648-819E-075619248BD1}" type="datetimeFigureOut">
              <a:rPr lang="en-US"/>
              <a:pPr>
                <a:defRPr/>
              </a:pPr>
              <a:t>1/22/20</a:t>
            </a:fld>
            <a:endParaRPr lang="en-US"/>
          </a:p>
        </p:txBody>
      </p:sp>
      <p:sp>
        <p:nvSpPr>
          <p:cNvPr id="6" name="Footer Placeholder 4">
            <a:extLst>
              <a:ext uri="{FF2B5EF4-FFF2-40B4-BE49-F238E27FC236}">
                <a16:creationId xmlns:a16="http://schemas.microsoft.com/office/drawing/2014/main" id="{D85A110D-47CE-8B4C-BF94-CDDD8F4F51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242BFD-C835-5645-9C9C-B1A06C132F90}"/>
              </a:ext>
            </a:extLst>
          </p:cNvPr>
          <p:cNvSpPr>
            <a:spLocks noGrp="1"/>
          </p:cNvSpPr>
          <p:nvPr>
            <p:ph type="sldNum" sz="quarter" idx="12"/>
          </p:nvPr>
        </p:nvSpPr>
        <p:spPr/>
        <p:txBody>
          <a:bodyPr/>
          <a:lstStyle>
            <a:lvl1pPr>
              <a:defRPr/>
            </a:lvl1pPr>
          </a:lstStyle>
          <a:p>
            <a:pPr>
              <a:defRPr/>
            </a:pPr>
            <a:fld id="{30906B7A-D22E-674D-A5A2-6D905DF64EA8}" type="slidenum">
              <a:rPr lang="en-US" altLang="en-US"/>
              <a:pPr>
                <a:defRPr/>
              </a:pPr>
              <a:t>‹#›</a:t>
            </a:fld>
            <a:endParaRPr lang="en-US" altLang="en-US"/>
          </a:p>
        </p:txBody>
      </p:sp>
    </p:spTree>
    <p:extLst>
      <p:ext uri="{BB962C8B-B14F-4D97-AF65-F5344CB8AC3E}">
        <p14:creationId xmlns:p14="http://schemas.microsoft.com/office/powerpoint/2010/main" val="2953304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04EA3C-F9B0-4F43-A84A-F2A76343D4E5}"/>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E8EB8BB0-4142-3F46-BFE1-623B1BF78B85}"/>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Oval 5">
            <a:extLst>
              <a:ext uri="{FF2B5EF4-FFF2-40B4-BE49-F238E27FC236}">
                <a16:creationId xmlns:a16="http://schemas.microsoft.com/office/drawing/2014/main" id="{8E4C90CC-982E-1F42-AE1B-C2DC5F9448BF}"/>
              </a:ext>
            </a:extLst>
          </p:cNvPr>
          <p:cNvSpPr/>
          <p:nvPr userDrawn="1"/>
        </p:nvSpPr>
        <p:spPr>
          <a:xfrm>
            <a:off x="1001713" y="250825"/>
            <a:ext cx="890587" cy="890588"/>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TextBox 6">
            <a:extLst>
              <a:ext uri="{FF2B5EF4-FFF2-40B4-BE49-F238E27FC236}">
                <a16:creationId xmlns:a16="http://schemas.microsoft.com/office/drawing/2014/main" id="{744EB934-C362-B84F-8978-C30395963B84}"/>
              </a:ext>
            </a:extLst>
          </p:cNvPr>
          <p:cNvSpPr txBox="1">
            <a:spLocks noChangeArrowheads="1"/>
          </p:cNvSpPr>
          <p:nvPr userDrawn="1"/>
        </p:nvSpPr>
        <p:spPr bwMode="auto">
          <a:xfrm>
            <a:off x="1233488" y="393700"/>
            <a:ext cx="45815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a:solidFill>
                  <a:srgbClr val="B00027"/>
                </a:solidFill>
                <a:latin typeface="Arial Narrow" panose="020B0606020202030204" pitchFamily="34" charset="0"/>
                <a:ea typeface="Arial Narrow" panose="020B0606020202030204" pitchFamily="34" charset="0"/>
                <a:cs typeface="Arial Narrow" panose="020B0606020202030204" pitchFamily="34" charset="0"/>
              </a:rPr>
              <a:t>KEY TERMS</a:t>
            </a:r>
          </a:p>
        </p:txBody>
      </p:sp>
      <p:pic>
        <p:nvPicPr>
          <p:cNvPr id="8" name="Picture 10" descr="4LTR_colorStrip.jpg">
            <a:extLst>
              <a:ext uri="{FF2B5EF4-FFF2-40B4-BE49-F238E27FC236}">
                <a16:creationId xmlns:a16="http://schemas.microsoft.com/office/drawing/2014/main" id="{C7ED2C74-28D3-D14F-9D16-54F94F2C8F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E035C26F-4E12-714A-9D7F-0F50609F5C23}"/>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4349B973-35D2-9E41-9FBA-123CCCE21E6E}"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10" name="Slide Number Placeholder 2">
            <a:extLst>
              <a:ext uri="{FF2B5EF4-FFF2-40B4-BE49-F238E27FC236}">
                <a16:creationId xmlns:a16="http://schemas.microsoft.com/office/drawing/2014/main" id="{6482F5F8-B055-8841-AE9E-A5EC3FD97CD1}"/>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11" name="Footer Placeholder 1">
            <a:extLst>
              <a:ext uri="{FF2B5EF4-FFF2-40B4-BE49-F238E27FC236}">
                <a16:creationId xmlns:a16="http://schemas.microsoft.com/office/drawing/2014/main" id="{FEAB34F8-F09C-5D47-908C-C819DE7E4636}"/>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3" name="Content Placeholder 2"/>
          <p:cNvSpPr>
            <a:spLocks noGrp="1"/>
          </p:cNvSpPr>
          <p:nvPr>
            <p:ph idx="1"/>
          </p:nvPr>
        </p:nvSpPr>
        <p:spPr>
          <a:xfrm>
            <a:off x="1235393" y="1456104"/>
            <a:ext cx="7410767" cy="4639895"/>
          </a:xfrm>
        </p:spPr>
        <p:txBody>
          <a:bodyPr>
            <a:normAutofit/>
          </a:bodyPr>
          <a:lstStyle>
            <a:lvl1pPr marL="0" indent="355600">
              <a:lnSpc>
                <a:spcPct val="100000"/>
              </a:lnSpc>
              <a:spcBef>
                <a:spcPts val="768"/>
              </a:spcBef>
              <a:buClrTx/>
              <a:buFont typeface="Arial" panose="020B0604020202020204" pitchFamily="34" charset="0"/>
              <a:buChar char="•"/>
              <a:tabLst>
                <a:tab pos="95250" algn="l"/>
              </a:tabLst>
              <a:defRPr sz="2800">
                <a:solidFill>
                  <a:srgbClr val="37649F"/>
                </a:solidFill>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2" name="Date Placeholder 3">
            <a:extLst>
              <a:ext uri="{FF2B5EF4-FFF2-40B4-BE49-F238E27FC236}">
                <a16:creationId xmlns:a16="http://schemas.microsoft.com/office/drawing/2014/main" id="{0F285EF4-0FB5-3344-8E25-1927F4A2BFC5}"/>
              </a:ext>
            </a:extLst>
          </p:cNvPr>
          <p:cNvSpPr>
            <a:spLocks noGrp="1"/>
          </p:cNvSpPr>
          <p:nvPr>
            <p:ph type="dt" sz="half" idx="10"/>
          </p:nvPr>
        </p:nvSpPr>
        <p:spPr/>
        <p:txBody>
          <a:bodyPr/>
          <a:lstStyle>
            <a:lvl1pPr>
              <a:defRPr>
                <a:ea typeface="+mn-ea"/>
              </a:defRPr>
            </a:lvl1pPr>
          </a:lstStyle>
          <a:p>
            <a:pPr>
              <a:defRPr/>
            </a:pPr>
            <a:endParaRPr lang="en-US"/>
          </a:p>
        </p:txBody>
      </p:sp>
      <p:sp>
        <p:nvSpPr>
          <p:cNvPr id="13" name="Footer Placeholder 4">
            <a:extLst>
              <a:ext uri="{FF2B5EF4-FFF2-40B4-BE49-F238E27FC236}">
                <a16:creationId xmlns:a16="http://schemas.microsoft.com/office/drawing/2014/main" id="{94CADE2F-583F-9340-B481-06702FBE70E3}"/>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862090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A21C2B-D87F-B249-BC6D-55C757A241FD}"/>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A13E7336-7302-0A46-9E80-A342577A2B30}"/>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Oval 5">
            <a:extLst>
              <a:ext uri="{FF2B5EF4-FFF2-40B4-BE49-F238E27FC236}">
                <a16:creationId xmlns:a16="http://schemas.microsoft.com/office/drawing/2014/main" id="{72BD1612-75B7-C946-8FDD-3503A3B74BE3}"/>
              </a:ext>
            </a:extLst>
          </p:cNvPr>
          <p:cNvSpPr/>
          <p:nvPr userDrawn="1"/>
        </p:nvSpPr>
        <p:spPr>
          <a:xfrm>
            <a:off x="1001713" y="250825"/>
            <a:ext cx="890587" cy="890588"/>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TextBox 6">
            <a:extLst>
              <a:ext uri="{FF2B5EF4-FFF2-40B4-BE49-F238E27FC236}">
                <a16:creationId xmlns:a16="http://schemas.microsoft.com/office/drawing/2014/main" id="{AA514F61-EEFB-C047-8475-BA6DD9968342}"/>
              </a:ext>
            </a:extLst>
          </p:cNvPr>
          <p:cNvSpPr txBox="1">
            <a:spLocks noChangeArrowheads="1"/>
          </p:cNvSpPr>
          <p:nvPr userDrawn="1"/>
        </p:nvSpPr>
        <p:spPr bwMode="auto">
          <a:xfrm>
            <a:off x="1233488" y="393700"/>
            <a:ext cx="45815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a:solidFill>
                  <a:srgbClr val="B00027"/>
                </a:solidFill>
                <a:latin typeface="Arial Narrow" panose="020B0606020202030204" pitchFamily="34" charset="0"/>
                <a:ea typeface="Arial Narrow" panose="020B0606020202030204" pitchFamily="34" charset="0"/>
                <a:cs typeface="Arial Narrow" panose="020B0606020202030204" pitchFamily="34" charset="0"/>
              </a:rPr>
              <a:t>SUMMARY</a:t>
            </a:r>
          </a:p>
        </p:txBody>
      </p:sp>
      <p:pic>
        <p:nvPicPr>
          <p:cNvPr id="8" name="Picture 10" descr="4LTR_colorStrip.jpg">
            <a:extLst>
              <a:ext uri="{FF2B5EF4-FFF2-40B4-BE49-F238E27FC236}">
                <a16:creationId xmlns:a16="http://schemas.microsoft.com/office/drawing/2014/main" id="{07DA7CA3-B1AF-144F-BC72-6EA7D286DB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150FD437-25A5-E144-98D6-F4D4520AE05F}"/>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A7ED93B5-6AF7-6F4D-8C89-033DD00A6E4F}"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10" name="Slide Number Placeholder 2">
            <a:extLst>
              <a:ext uri="{FF2B5EF4-FFF2-40B4-BE49-F238E27FC236}">
                <a16:creationId xmlns:a16="http://schemas.microsoft.com/office/drawing/2014/main" id="{2E9F977C-13A7-8A4F-8F62-438A488BA64E}"/>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11" name="Footer Placeholder 1">
            <a:extLst>
              <a:ext uri="{FF2B5EF4-FFF2-40B4-BE49-F238E27FC236}">
                <a16:creationId xmlns:a16="http://schemas.microsoft.com/office/drawing/2014/main" id="{3D99AB57-A135-324C-8EB0-CF828A89619D}"/>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2" name="Date Placeholder 3">
            <a:extLst>
              <a:ext uri="{FF2B5EF4-FFF2-40B4-BE49-F238E27FC236}">
                <a16:creationId xmlns:a16="http://schemas.microsoft.com/office/drawing/2014/main" id="{B6957B50-1549-8944-811E-AE8CC6EE441C}"/>
              </a:ext>
            </a:extLst>
          </p:cNvPr>
          <p:cNvSpPr>
            <a:spLocks noGrp="1"/>
          </p:cNvSpPr>
          <p:nvPr>
            <p:ph type="dt" sz="half" idx="13"/>
          </p:nvPr>
        </p:nvSpPr>
        <p:spPr/>
        <p:txBody>
          <a:bodyPr/>
          <a:lstStyle>
            <a:lvl1pPr>
              <a:defRPr>
                <a:ea typeface="+mn-ea"/>
              </a:defRPr>
            </a:lvl1pPr>
          </a:lstStyle>
          <a:p>
            <a:pPr>
              <a:defRPr/>
            </a:pPr>
            <a:endParaRPr lang="en-US"/>
          </a:p>
        </p:txBody>
      </p:sp>
      <p:sp>
        <p:nvSpPr>
          <p:cNvPr id="15" name="Footer Placeholder 4">
            <a:extLst>
              <a:ext uri="{FF2B5EF4-FFF2-40B4-BE49-F238E27FC236}">
                <a16:creationId xmlns:a16="http://schemas.microsoft.com/office/drawing/2014/main" id="{C9AB06F3-C9F1-904B-8652-104407D4F55E}"/>
              </a:ext>
            </a:extLst>
          </p:cNvPr>
          <p:cNvSpPr>
            <a:spLocks noGrp="1"/>
          </p:cNvSpPr>
          <p:nvPr>
            <p:ph type="ftr" sz="quarter" idx="14"/>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13235577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74A6F2-4653-BD40-9208-15B0322959BE}"/>
              </a:ext>
            </a:extLst>
          </p:cNvPr>
          <p:cNvSpPr/>
          <p:nvPr userDrawn="1"/>
        </p:nvSpPr>
        <p:spPr>
          <a:xfrm>
            <a:off x="0" y="0"/>
            <a:ext cx="9144000" cy="6858000"/>
          </a:xfrm>
          <a:prstGeom prst="rect">
            <a:avLst/>
          </a:prstGeom>
          <a:solidFill>
            <a:srgbClr val="C7203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 name="Picture 2" descr="4ltr_logo_new_REVISEDbw.psd">
            <a:extLst>
              <a:ext uri="{FF2B5EF4-FFF2-40B4-BE49-F238E27FC236}">
                <a16:creationId xmlns:a16="http://schemas.microsoft.com/office/drawing/2014/main" id="{E626F43D-911A-7B4C-BE8A-E259F0BCA7D6}"/>
              </a:ext>
            </a:extLst>
          </p:cNvPr>
          <p:cNvPicPr>
            <a:picLocks noChangeAspect="1"/>
          </p:cNvPicPr>
          <p:nvPr userDrawn="1"/>
        </p:nvPicPr>
        <p:blipFill rotWithShape="1">
          <a:blip r:embed="rId2"/>
          <a:srcRect l="6824" t="6983" r="7072" b="4960"/>
          <a:stretch/>
        </p:blipFill>
        <p:spPr>
          <a:xfrm>
            <a:off x="3465147" y="2078159"/>
            <a:ext cx="2204181" cy="2210533"/>
          </a:xfrm>
          <a:prstGeom prst="ellipse">
            <a:avLst/>
          </a:prstGeom>
        </p:spPr>
      </p:pic>
      <p:sp>
        <p:nvSpPr>
          <p:cNvPr id="4" name="Slide Number Placeholder 2">
            <a:extLst>
              <a:ext uri="{FF2B5EF4-FFF2-40B4-BE49-F238E27FC236}">
                <a16:creationId xmlns:a16="http://schemas.microsoft.com/office/drawing/2014/main" id="{C59A2CFB-2224-C64C-A524-DF14FD177B1E}"/>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B95D0716-BDF3-C746-9398-FE720664BFD2}"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5" name="Footer Placeholder 1">
            <a:extLst>
              <a:ext uri="{FF2B5EF4-FFF2-40B4-BE49-F238E27FC236}">
                <a16:creationId xmlns:a16="http://schemas.microsoft.com/office/drawing/2014/main" id="{D24C48B2-1E41-0B45-BA64-A85CCECDE504}"/>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6" name="Slide Number Placeholder 2">
            <a:extLst>
              <a:ext uri="{FF2B5EF4-FFF2-40B4-BE49-F238E27FC236}">
                <a16:creationId xmlns:a16="http://schemas.microsoft.com/office/drawing/2014/main" id="{511CDA28-1C8F-AE45-9ED6-8584A7B218C9}"/>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7" name="Date Placeholder 3">
            <a:extLst>
              <a:ext uri="{FF2B5EF4-FFF2-40B4-BE49-F238E27FC236}">
                <a16:creationId xmlns:a16="http://schemas.microsoft.com/office/drawing/2014/main" id="{D7D3E0F2-F25E-D043-989D-491CCFC673BB}"/>
              </a:ext>
            </a:extLst>
          </p:cNvPr>
          <p:cNvSpPr>
            <a:spLocks noGrp="1"/>
          </p:cNvSpPr>
          <p:nvPr>
            <p:ph type="dt" sz="half" idx="10"/>
          </p:nvPr>
        </p:nvSpPr>
        <p:spPr/>
        <p:txBody>
          <a:bodyPr/>
          <a:lstStyle>
            <a:lvl1pPr>
              <a:defRPr>
                <a:ea typeface="+mn-ea"/>
              </a:defRPr>
            </a:lvl1pPr>
          </a:lstStyle>
          <a:p>
            <a:pPr>
              <a:defRPr/>
            </a:pPr>
            <a:endParaRPr lang="en-US"/>
          </a:p>
        </p:txBody>
      </p:sp>
      <p:sp>
        <p:nvSpPr>
          <p:cNvPr id="8" name="Footer Placeholder 4">
            <a:extLst>
              <a:ext uri="{FF2B5EF4-FFF2-40B4-BE49-F238E27FC236}">
                <a16:creationId xmlns:a16="http://schemas.microsoft.com/office/drawing/2014/main" id="{6BF3EE1E-C428-374F-A473-07B27B3983BE}"/>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77309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A0206D0-DFBB-F14D-86F4-A0FD2D5AA1C3}"/>
              </a:ext>
            </a:extLst>
          </p:cNvPr>
          <p:cNvSpPr>
            <a:spLocks noGrp="1"/>
          </p:cNvSpPr>
          <p:nvPr>
            <p:ph type="dt" sz="half" idx="10"/>
          </p:nvPr>
        </p:nvSpPr>
        <p:spPr/>
        <p:txBody>
          <a:bodyPr/>
          <a:lstStyle>
            <a:lvl1pPr>
              <a:defRPr/>
            </a:lvl1pPr>
          </a:lstStyle>
          <a:p>
            <a:pPr>
              <a:defRPr/>
            </a:pPr>
            <a:fld id="{7477678B-6B9B-EB4E-B0E0-EA1F59C94400}" type="datetimeFigureOut">
              <a:rPr lang="en-US"/>
              <a:pPr>
                <a:defRPr/>
              </a:pPr>
              <a:t>1/22/20</a:t>
            </a:fld>
            <a:endParaRPr lang="en-US"/>
          </a:p>
        </p:txBody>
      </p:sp>
      <p:sp>
        <p:nvSpPr>
          <p:cNvPr id="6" name="Footer Placeholder 4">
            <a:extLst>
              <a:ext uri="{FF2B5EF4-FFF2-40B4-BE49-F238E27FC236}">
                <a16:creationId xmlns:a16="http://schemas.microsoft.com/office/drawing/2014/main" id="{69F2B94E-A3E0-EB49-902D-ED92428316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BE58231-6016-F246-9C41-12D8BC19CCEB}"/>
              </a:ext>
            </a:extLst>
          </p:cNvPr>
          <p:cNvSpPr>
            <a:spLocks noGrp="1"/>
          </p:cNvSpPr>
          <p:nvPr>
            <p:ph type="sldNum" sz="quarter" idx="12"/>
          </p:nvPr>
        </p:nvSpPr>
        <p:spPr/>
        <p:txBody>
          <a:bodyPr/>
          <a:lstStyle>
            <a:lvl1pPr>
              <a:defRPr/>
            </a:lvl1pPr>
          </a:lstStyle>
          <a:p>
            <a:pPr>
              <a:defRPr/>
            </a:pPr>
            <a:fld id="{7B6940B3-1988-0744-8605-A0B802017B1A}" type="slidenum">
              <a:rPr lang="en-US" altLang="en-US"/>
              <a:pPr>
                <a:defRPr/>
              </a:pPr>
              <a:t>‹#›</a:t>
            </a:fld>
            <a:endParaRPr lang="en-US" altLang="en-US"/>
          </a:p>
        </p:txBody>
      </p:sp>
    </p:spTree>
    <p:extLst>
      <p:ext uri="{BB962C8B-B14F-4D97-AF65-F5344CB8AC3E}">
        <p14:creationId xmlns:p14="http://schemas.microsoft.com/office/powerpoint/2010/main" val="599522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47" Type="http://schemas.openxmlformats.org/officeDocument/2006/relationships/slideLayout" Target="../slideLayouts/slideLayout69.xml"/><Relationship Id="rId50" Type="http://schemas.openxmlformats.org/officeDocument/2006/relationships/slideLayout" Target="../slideLayouts/slideLayout72.xml"/><Relationship Id="rId55" Type="http://schemas.openxmlformats.org/officeDocument/2006/relationships/slideLayout" Target="../slideLayouts/slideLayout77.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9" Type="http://schemas.openxmlformats.org/officeDocument/2006/relationships/slideLayout" Target="../slideLayouts/slideLayout51.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53" Type="http://schemas.openxmlformats.org/officeDocument/2006/relationships/slideLayout" Target="../slideLayouts/slideLayout75.xml"/><Relationship Id="rId58" Type="http://schemas.openxmlformats.org/officeDocument/2006/relationships/slideLayout" Target="../slideLayouts/slideLayout80.xml"/><Relationship Id="rId5" Type="http://schemas.openxmlformats.org/officeDocument/2006/relationships/slideLayout" Target="../slideLayouts/slideLayout27.xml"/><Relationship Id="rId61" Type="http://schemas.openxmlformats.org/officeDocument/2006/relationships/theme" Target="../theme/theme3.xml"/><Relationship Id="rId19" Type="http://schemas.openxmlformats.org/officeDocument/2006/relationships/slideLayout" Target="../slideLayouts/slideLayout4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slideLayout" Target="../slideLayouts/slideLayout65.xml"/><Relationship Id="rId48" Type="http://schemas.openxmlformats.org/officeDocument/2006/relationships/slideLayout" Target="../slideLayouts/slideLayout70.xml"/><Relationship Id="rId56" Type="http://schemas.openxmlformats.org/officeDocument/2006/relationships/slideLayout" Target="../slideLayouts/slideLayout78.xml"/><Relationship Id="rId8" Type="http://schemas.openxmlformats.org/officeDocument/2006/relationships/slideLayout" Target="../slideLayouts/slideLayout30.xml"/><Relationship Id="rId51" Type="http://schemas.openxmlformats.org/officeDocument/2006/relationships/slideLayout" Target="../slideLayouts/slideLayout73.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46" Type="http://schemas.openxmlformats.org/officeDocument/2006/relationships/slideLayout" Target="../slideLayouts/slideLayout68.xml"/><Relationship Id="rId59" Type="http://schemas.openxmlformats.org/officeDocument/2006/relationships/slideLayout" Target="../slideLayouts/slideLayout81.xml"/><Relationship Id="rId20" Type="http://schemas.openxmlformats.org/officeDocument/2006/relationships/slideLayout" Target="../slideLayouts/slideLayout42.xml"/><Relationship Id="rId41" Type="http://schemas.openxmlformats.org/officeDocument/2006/relationships/slideLayout" Target="../slideLayouts/slideLayout63.xml"/><Relationship Id="rId54" Type="http://schemas.openxmlformats.org/officeDocument/2006/relationships/slideLayout" Target="../slideLayouts/slideLayout76.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49" Type="http://schemas.openxmlformats.org/officeDocument/2006/relationships/slideLayout" Target="../slideLayouts/slideLayout71.xml"/><Relationship Id="rId57" Type="http://schemas.openxmlformats.org/officeDocument/2006/relationships/slideLayout" Target="../slideLayouts/slideLayout79.xml"/><Relationship Id="rId10" Type="http://schemas.openxmlformats.org/officeDocument/2006/relationships/slideLayout" Target="../slideLayouts/slideLayout32.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52" Type="http://schemas.openxmlformats.org/officeDocument/2006/relationships/slideLayout" Target="../slideLayouts/slideLayout74.xml"/><Relationship Id="rId60" Type="http://schemas.openxmlformats.org/officeDocument/2006/relationships/slideLayout" Target="../slideLayouts/slideLayout8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67806B3-8CA7-5941-ACB7-A87F51D491A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073AE8C-1B1C-E84C-914C-D1FF1445859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CA00B9E-C87C-4B7A-BEDD-ACEC49092D9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D571EBA-A158-1749-9233-1FBE76BEF45F}" type="datetimeFigureOut">
              <a:rPr lang="en-US"/>
              <a:pPr>
                <a:defRPr/>
              </a:pPr>
              <a:t>1/22/20</a:t>
            </a:fld>
            <a:endParaRPr lang="en-US"/>
          </a:p>
        </p:txBody>
      </p:sp>
      <p:sp>
        <p:nvSpPr>
          <p:cNvPr id="5" name="Footer Placeholder 4">
            <a:extLst>
              <a:ext uri="{FF2B5EF4-FFF2-40B4-BE49-F238E27FC236}">
                <a16:creationId xmlns:a16="http://schemas.microsoft.com/office/drawing/2014/main" id="{3F4E44A2-B2AD-4D31-B8B6-AF1E145602C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837D1E7-6DC0-4300-9BD6-C572E00BE87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E9356AB-AAA5-3E43-BD10-7504EA5200D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53" r:id="rId1"/>
    <p:sldLayoutId id="2147484954" r:id="rId2"/>
    <p:sldLayoutId id="2147484955" r:id="rId3"/>
    <p:sldLayoutId id="2147484956" r:id="rId4"/>
    <p:sldLayoutId id="2147484957" r:id="rId5"/>
    <p:sldLayoutId id="2147484958" r:id="rId6"/>
    <p:sldLayoutId id="2147484959" r:id="rId7"/>
    <p:sldLayoutId id="2147484960" r:id="rId8"/>
    <p:sldLayoutId id="2147484961" r:id="rId9"/>
    <p:sldLayoutId id="2147484962" r:id="rId10"/>
    <p:sldLayoutId id="214748496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55EE4E2-2D08-B344-8B82-12B5461924F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DC3727CA-9611-F149-8DE0-FAC4B2DD7C8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B426728-5AD2-4D93-A426-49DE3E6CD91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B939477B-6156-9C44-B0E6-1F42746225A0}" type="datetimeFigureOut">
              <a:rPr lang="en-US"/>
              <a:pPr>
                <a:defRPr/>
              </a:pPr>
              <a:t>1/22/20</a:t>
            </a:fld>
            <a:endParaRPr lang="en-US"/>
          </a:p>
        </p:txBody>
      </p:sp>
      <p:sp>
        <p:nvSpPr>
          <p:cNvPr id="5" name="Footer Placeholder 4">
            <a:extLst>
              <a:ext uri="{FF2B5EF4-FFF2-40B4-BE49-F238E27FC236}">
                <a16:creationId xmlns:a16="http://schemas.microsoft.com/office/drawing/2014/main" id="{7F52094D-4BF1-40AC-9D47-236789AD99D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FBF0F4BF-2C06-4C69-A50D-B607A6EFD12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3B016EB-7E6D-7D4C-87F2-2CE3F42F5CC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64" r:id="rId1"/>
    <p:sldLayoutId id="2147484965" r:id="rId2"/>
    <p:sldLayoutId id="2147484966" r:id="rId3"/>
    <p:sldLayoutId id="2147484967" r:id="rId4"/>
    <p:sldLayoutId id="2147484968" r:id="rId5"/>
    <p:sldLayoutId id="2147484969" r:id="rId6"/>
    <p:sldLayoutId id="2147484970" r:id="rId7"/>
    <p:sldLayoutId id="2147484971" r:id="rId8"/>
    <p:sldLayoutId id="2147484972" r:id="rId9"/>
    <p:sldLayoutId id="2147484973" r:id="rId10"/>
    <p:sldLayoutId id="214748497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6A9F6415-3131-A84D-B1F7-43A704D20E7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5407FE4-4A1E-8747-BBA6-BF7E1F3C78F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4474468-5444-4723-B6FF-027D96F8BA2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ＭＳ Ｐゴシック" panose="020B0600070205080204" pitchFamily="34" charset="-128"/>
                <a:cs typeface="+mn-cs"/>
              </a:defRPr>
            </a:lvl1pPr>
          </a:lstStyle>
          <a:p>
            <a:pPr>
              <a:defRPr/>
            </a:pPr>
            <a:fld id="{B0C2CC2B-437F-9B45-9B85-1BAC72E9155C}" type="datetimeFigureOut">
              <a:rPr lang="en-US"/>
              <a:pPr>
                <a:defRPr/>
              </a:pPr>
              <a:t>1/22/20</a:t>
            </a:fld>
            <a:endParaRPr lang="en-US"/>
          </a:p>
        </p:txBody>
      </p:sp>
      <p:sp>
        <p:nvSpPr>
          <p:cNvPr id="5" name="Footer Placeholder 4">
            <a:extLst>
              <a:ext uri="{FF2B5EF4-FFF2-40B4-BE49-F238E27FC236}">
                <a16:creationId xmlns:a16="http://schemas.microsoft.com/office/drawing/2014/main" id="{3270A838-F9EF-4806-96AD-6FEA5620ED2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ＭＳ Ｐゴシック" panose="020B0600070205080204" pitchFamily="34"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4B2AFC13-12ED-4998-A18E-C8208C92D7B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anose="020B0600070205080204" pitchFamily="34" charset="-128"/>
              </a:defRPr>
            </a:lvl1pPr>
          </a:lstStyle>
          <a:p>
            <a:pPr>
              <a:defRPr/>
            </a:pPr>
            <a:fld id="{5091EEED-28DF-F149-93AB-CA00A748352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75" r:id="rId1"/>
    <p:sldLayoutId id="2147484976" r:id="rId2"/>
    <p:sldLayoutId id="2147484977" r:id="rId3"/>
    <p:sldLayoutId id="2147484978" r:id="rId4"/>
    <p:sldLayoutId id="2147484979" r:id="rId5"/>
    <p:sldLayoutId id="2147484980" r:id="rId6"/>
    <p:sldLayoutId id="2147484981" r:id="rId7"/>
    <p:sldLayoutId id="2147484982" r:id="rId8"/>
    <p:sldLayoutId id="2147484983" r:id="rId9"/>
    <p:sldLayoutId id="2147484984" r:id="rId10"/>
    <p:sldLayoutId id="2147484985" r:id="rId11"/>
    <p:sldLayoutId id="2147484986" r:id="rId12"/>
    <p:sldLayoutId id="2147484987" r:id="rId13"/>
    <p:sldLayoutId id="2147484988" r:id="rId14"/>
    <p:sldLayoutId id="2147484989" r:id="rId15"/>
    <p:sldLayoutId id="2147484990" r:id="rId16"/>
    <p:sldLayoutId id="2147484991" r:id="rId17"/>
    <p:sldLayoutId id="2147484992" r:id="rId18"/>
    <p:sldLayoutId id="2147484993" r:id="rId19"/>
    <p:sldLayoutId id="2147484994" r:id="rId20"/>
    <p:sldLayoutId id="2147484995" r:id="rId21"/>
    <p:sldLayoutId id="2147484996" r:id="rId22"/>
    <p:sldLayoutId id="2147484997" r:id="rId23"/>
    <p:sldLayoutId id="2147484998" r:id="rId24"/>
    <p:sldLayoutId id="2147484999" r:id="rId25"/>
    <p:sldLayoutId id="2147485000" r:id="rId26"/>
    <p:sldLayoutId id="2147485001" r:id="rId27"/>
    <p:sldLayoutId id="2147485002" r:id="rId28"/>
    <p:sldLayoutId id="2147485003" r:id="rId29"/>
    <p:sldLayoutId id="2147485004" r:id="rId30"/>
    <p:sldLayoutId id="2147485005" r:id="rId31"/>
    <p:sldLayoutId id="2147485006" r:id="rId32"/>
    <p:sldLayoutId id="2147485007" r:id="rId33"/>
    <p:sldLayoutId id="2147485008" r:id="rId34"/>
    <p:sldLayoutId id="2147485009" r:id="rId35"/>
    <p:sldLayoutId id="2147485010" r:id="rId36"/>
    <p:sldLayoutId id="2147485011" r:id="rId37"/>
    <p:sldLayoutId id="2147485012" r:id="rId38"/>
    <p:sldLayoutId id="2147485013" r:id="rId39"/>
    <p:sldLayoutId id="2147485014" r:id="rId40"/>
    <p:sldLayoutId id="2147485015" r:id="rId41"/>
    <p:sldLayoutId id="2147485016" r:id="rId42"/>
    <p:sldLayoutId id="2147485017" r:id="rId43"/>
    <p:sldLayoutId id="2147485018" r:id="rId44"/>
    <p:sldLayoutId id="2147485019" r:id="rId45"/>
    <p:sldLayoutId id="2147485020" r:id="rId46"/>
    <p:sldLayoutId id="2147485021" r:id="rId47"/>
    <p:sldLayoutId id="2147485022" r:id="rId48"/>
    <p:sldLayoutId id="2147485023" r:id="rId49"/>
    <p:sldLayoutId id="2147485024" r:id="rId50"/>
    <p:sldLayoutId id="2147485025" r:id="rId51"/>
    <p:sldLayoutId id="2147485026" r:id="rId52"/>
    <p:sldLayoutId id="2147485027" r:id="rId53"/>
    <p:sldLayoutId id="2147485028" r:id="rId54"/>
    <p:sldLayoutId id="2147485029" r:id="rId55"/>
    <p:sldLayoutId id="2147485030" r:id="rId56"/>
    <p:sldLayoutId id="2147485031" r:id="rId57"/>
    <p:sldLayoutId id="2147485032" r:id="rId58"/>
    <p:sldLayoutId id="2147485033" r:id="rId59"/>
    <p:sldLayoutId id="2147485034" r:id="rId60"/>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7BC3189C-95D2-AB48-A030-F47B0E3ABFF8}"/>
              </a:ext>
            </a:extLst>
          </p:cNvPr>
          <p:cNvSpPr>
            <a:spLocks noGrp="1"/>
          </p:cNvSpPr>
          <p:nvPr>
            <p:ph type="ctrTitle"/>
          </p:nvPr>
        </p:nvSpPr>
        <p:spPr/>
        <p:txBody>
          <a:bodyPr/>
          <a:lstStyle/>
          <a:p>
            <a:pPr eaLnBrk="1" hangingPunct="1"/>
            <a:r>
              <a:rPr lang="en-US" altLang="en-US" b="1"/>
              <a:t>Election Campaign Finance Law</a:t>
            </a:r>
            <a:br>
              <a:rPr lang="en-US" altLang="en-US" b="1"/>
            </a:br>
            <a:r>
              <a:rPr lang="en-US" altLang="en-US" b="1"/>
              <a:t>and the</a:t>
            </a:r>
            <a:br>
              <a:rPr lang="en-US" altLang="en-US" b="1"/>
            </a:br>
            <a:r>
              <a:rPr lang="en-US" altLang="en-US" b="1" i="1"/>
              <a:t>Citizens United</a:t>
            </a:r>
            <a:r>
              <a:rPr lang="en-US" altLang="en-US" b="1"/>
              <a:t> Ruling</a:t>
            </a:r>
          </a:p>
        </p:txBody>
      </p:sp>
      <p:sp>
        <p:nvSpPr>
          <p:cNvPr id="3" name="Subtitle 2">
            <a:extLst>
              <a:ext uri="{FF2B5EF4-FFF2-40B4-BE49-F238E27FC236}">
                <a16:creationId xmlns:a16="http://schemas.microsoft.com/office/drawing/2014/main" id="{07FA6781-F8B5-4D9D-84A4-8F50AA62628E}"/>
              </a:ext>
            </a:extLst>
          </p:cNvPr>
          <p:cNvSpPr>
            <a:spLocks noGrp="1"/>
          </p:cNvSpPr>
          <p:nvPr>
            <p:ph type="subTitle" idx="1"/>
          </p:nvPr>
        </p:nvSpPr>
        <p:spPr/>
        <p:txBody>
          <a:bodyPr rtlCol="0">
            <a:normAutofit/>
          </a:bodyPr>
          <a:lstStyle/>
          <a:p>
            <a:pPr eaLnBrk="1" fontAlgn="auto" hangingPunct="1">
              <a:spcAft>
                <a:spcPts val="0"/>
              </a:spcAft>
              <a:defRPr/>
            </a:pPr>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C51DA9F2-F474-8C42-959A-6B5E2073FA02}"/>
              </a:ext>
            </a:extLst>
          </p:cNvPr>
          <p:cNvSpPr>
            <a:spLocks noGrp="1"/>
          </p:cNvSpPr>
          <p:nvPr>
            <p:ph type="title"/>
          </p:nvPr>
        </p:nvSpPr>
        <p:spPr>
          <a:xfrm flipV="1">
            <a:off x="0" y="0"/>
            <a:ext cx="8686800" cy="274638"/>
          </a:xfrm>
        </p:spPr>
        <p:txBody>
          <a:bodyPr/>
          <a:lstStyle/>
          <a:p>
            <a:r>
              <a:rPr lang="en-US" altLang="en-US"/>
              <a:t>   </a:t>
            </a:r>
          </a:p>
        </p:txBody>
      </p:sp>
      <p:sp>
        <p:nvSpPr>
          <p:cNvPr id="87043" name="Content Placeholder 2">
            <a:extLst>
              <a:ext uri="{FF2B5EF4-FFF2-40B4-BE49-F238E27FC236}">
                <a16:creationId xmlns:a16="http://schemas.microsoft.com/office/drawing/2014/main" id="{3F92147C-967A-5947-BC21-9701AFD489C5}"/>
              </a:ext>
            </a:extLst>
          </p:cNvPr>
          <p:cNvSpPr>
            <a:spLocks noGrp="1"/>
          </p:cNvSpPr>
          <p:nvPr>
            <p:ph idx="1"/>
          </p:nvPr>
        </p:nvSpPr>
        <p:spPr>
          <a:xfrm>
            <a:off x="381000" y="457200"/>
            <a:ext cx="8305800" cy="5668963"/>
          </a:xfrm>
        </p:spPr>
        <p:txBody>
          <a:bodyPr/>
          <a:lstStyle/>
          <a:p>
            <a:pPr>
              <a:buFont typeface="Arial" panose="020B0604020202020204" pitchFamily="34" charset="0"/>
              <a:buNone/>
            </a:pPr>
            <a:r>
              <a:rPr lang="en-US" altLang="en-US"/>
              <a:t>	</a:t>
            </a:r>
          </a:p>
          <a:p>
            <a:pPr>
              <a:buFont typeface="Arial" panose="020B0604020202020204" pitchFamily="34" charset="0"/>
              <a:buNone/>
            </a:pPr>
            <a:r>
              <a:rPr lang="en-US" altLang="en-US"/>
              <a:t>		“</a:t>
            </a:r>
            <a:r>
              <a:rPr lang="en-US" altLang="en-US" sz="2400" b="1"/>
              <a:t>The Court has recognized that First Amendment protection extends to corporations….   </a:t>
            </a:r>
            <a:r>
              <a:rPr lang="en-US" altLang="en-US" sz="2400" b="1" i="1"/>
              <a:t>[Cites numerous precedents.] </a:t>
            </a:r>
            <a:r>
              <a:rPr lang="en-US" altLang="en-US" sz="2400" b="1"/>
              <a:t>This protection has been extended by explicit holdings to the context of political speech….  Political speech does not lose First Amendment protection simply because its source is a corporation.  ‘The identity of the speaker is not decisive in determining whether speech is protected. Corporations and other associations, like individuals, contribute to the discussion, debate, and the dissemination of information and ideas that the First Amendment seeks to foster.’ ”</a:t>
            </a:r>
            <a:endParaRPr lang="en-US" altLang="en-US" sz="2400" b="1" i="1"/>
          </a:p>
          <a:p>
            <a:pPr>
              <a:buFont typeface="Arial" panose="020B0604020202020204" pitchFamily="34" charset="0"/>
              <a:buNone/>
            </a:pPr>
            <a:endParaRPr lang="en-US" altLang="en-US" sz="2400" b="1" i="1"/>
          </a:p>
          <a:p>
            <a:pPr>
              <a:buFont typeface="Arial" panose="020B0604020202020204" pitchFamily="34" charset="0"/>
              <a:buNone/>
            </a:pPr>
            <a:endParaRPr lang="en-US" altLang="en-US" sz="2400" b="1" i="1"/>
          </a:p>
          <a:p>
            <a:pPr>
              <a:buFont typeface="Arial" panose="020B0604020202020204" pitchFamily="34" charset="0"/>
              <a:buNone/>
            </a:pPr>
            <a:r>
              <a:rPr lang="en-US" altLang="en-US" sz="2400" b="1" i="1"/>
              <a:t>  </a:t>
            </a:r>
          </a:p>
          <a:p>
            <a:pPr>
              <a:buFont typeface="Arial" panose="020B0604020202020204" pitchFamily="34" charset="0"/>
              <a:buNone/>
            </a:pPr>
            <a:endParaRPr lang="en-US" altLang="en-US" sz="24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386701B1-E143-5C45-947E-56CDB1A4289A}"/>
              </a:ext>
            </a:extLst>
          </p:cNvPr>
          <p:cNvSpPr>
            <a:spLocks noGrp="1"/>
          </p:cNvSpPr>
          <p:nvPr>
            <p:ph type="title"/>
          </p:nvPr>
        </p:nvSpPr>
        <p:spPr>
          <a:xfrm flipV="1">
            <a:off x="381000" y="0"/>
            <a:ext cx="8305800" cy="274638"/>
          </a:xfrm>
        </p:spPr>
        <p:txBody>
          <a:bodyPr/>
          <a:lstStyle/>
          <a:p>
            <a:r>
              <a:rPr lang="en-US" altLang="en-US"/>
              <a:t>   </a:t>
            </a:r>
          </a:p>
        </p:txBody>
      </p:sp>
      <p:sp>
        <p:nvSpPr>
          <p:cNvPr id="88067" name="Content Placeholder 2">
            <a:extLst>
              <a:ext uri="{FF2B5EF4-FFF2-40B4-BE49-F238E27FC236}">
                <a16:creationId xmlns:a16="http://schemas.microsoft.com/office/drawing/2014/main" id="{6CD57BB3-DEEC-F04E-A5DE-27CC6D542A18}"/>
              </a:ext>
            </a:extLst>
          </p:cNvPr>
          <p:cNvSpPr>
            <a:spLocks noGrp="1"/>
          </p:cNvSpPr>
          <p:nvPr>
            <p:ph idx="1"/>
          </p:nvPr>
        </p:nvSpPr>
        <p:spPr>
          <a:xfrm>
            <a:off x="381000" y="609600"/>
            <a:ext cx="8458200" cy="5486400"/>
          </a:xfrm>
        </p:spPr>
        <p:txBody>
          <a:bodyPr/>
          <a:lstStyle/>
          <a:p>
            <a:pPr>
              <a:buFont typeface="Arial" panose="020B0604020202020204" pitchFamily="34" charset="0"/>
              <a:buNone/>
            </a:pPr>
            <a:r>
              <a:rPr lang="en-US" altLang="en-US" sz="2800" b="1"/>
              <a:t>Dissent by Justice Sonia Sotomayor</a:t>
            </a:r>
          </a:p>
          <a:p>
            <a:pPr>
              <a:buFont typeface="Arial" panose="020B0604020202020204" pitchFamily="34" charset="0"/>
              <a:buNone/>
            </a:pPr>
            <a:r>
              <a:rPr lang="en-US" altLang="en-US" sz="2800" b="1"/>
              <a:t>		“The real issue in this case concerns how, not if, the appellant may finance its electioneering. Citizens United is a wealthy nonprofit corporation that runs a political action committee (PAC) with millions of dollars in assets. Under the Bipartisan Campaign Reform Act of 2002 (BCRA), it could have used those assets to televise and promote H</a:t>
            </a:r>
            <a:r>
              <a:rPr lang="en-US" altLang="en-US" sz="2800" b="1" i="1"/>
              <a:t>illary: The Movie</a:t>
            </a:r>
            <a:r>
              <a:rPr lang="en-US" altLang="en-US" sz="2800" b="1"/>
              <a:t> wherever and whenever it wanted to. It also could have spent unrestricted sums to broadcast Hillary at any time other than the 30 days before the last primary election. Neither Citizens United’s nor any other corporation’s speech has been ‘banned.’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C6CE83F6-923B-7C47-B05D-E57089D1E511}"/>
              </a:ext>
            </a:extLst>
          </p:cNvPr>
          <p:cNvSpPr>
            <a:spLocks noGrp="1"/>
          </p:cNvSpPr>
          <p:nvPr>
            <p:ph type="title"/>
          </p:nvPr>
        </p:nvSpPr>
        <p:spPr>
          <a:xfrm flipV="1">
            <a:off x="381000" y="0"/>
            <a:ext cx="8305800" cy="274638"/>
          </a:xfrm>
        </p:spPr>
        <p:txBody>
          <a:bodyPr/>
          <a:lstStyle/>
          <a:p>
            <a:r>
              <a:rPr lang="en-US" altLang="en-US"/>
              <a:t>  </a:t>
            </a:r>
          </a:p>
        </p:txBody>
      </p:sp>
      <p:sp>
        <p:nvSpPr>
          <p:cNvPr id="89091" name="Content Placeholder 2">
            <a:extLst>
              <a:ext uri="{FF2B5EF4-FFF2-40B4-BE49-F238E27FC236}">
                <a16:creationId xmlns:a16="http://schemas.microsoft.com/office/drawing/2014/main" id="{2369A1D3-CF1B-0841-A0FE-C183E7104717}"/>
              </a:ext>
            </a:extLst>
          </p:cNvPr>
          <p:cNvSpPr>
            <a:spLocks noGrp="1"/>
          </p:cNvSpPr>
          <p:nvPr>
            <p:ph idx="1"/>
          </p:nvPr>
        </p:nvSpPr>
        <p:spPr>
          <a:xfrm>
            <a:off x="381000" y="609600"/>
            <a:ext cx="8305800" cy="5516563"/>
          </a:xfrm>
        </p:spPr>
        <p:txBody>
          <a:bodyPr/>
          <a:lstStyle/>
          <a:p>
            <a:pPr>
              <a:buFont typeface="Arial" panose="020B0604020202020204" pitchFamily="34" charset="0"/>
              <a:buNone/>
            </a:pPr>
            <a:r>
              <a:rPr lang="en-US" altLang="en-US" b="1"/>
              <a:t>	“</a:t>
            </a:r>
            <a:r>
              <a:rPr lang="en-US" altLang="en-US" sz="2800" b="1"/>
              <a:t>All that the parties dispute is whether Citizens United had a right to use the funds in its general treasury to pay for broadcasts during the 30-day period. The notion that the First Amendment dictates an affirmative answer to that question is, in my judgment, profoundly misguided. Even more misguided is the notion that the Court must rewrite the law relating to campaign expenditures by for-profit corporations and unions to decide this case.</a:t>
            </a:r>
          </a:p>
          <a:p>
            <a:pPr>
              <a:buFont typeface="Arial" panose="020B0604020202020204" pitchFamily="34" charset="0"/>
              <a:buNone/>
            </a:pPr>
            <a:endParaRPr lang="en-US" altLang="en-US" b="1"/>
          </a:p>
          <a:p>
            <a:pPr>
              <a:buFont typeface="Arial" panose="020B0604020202020204" pitchFamily="34" charset="0"/>
              <a:buNone/>
            </a:pP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751476CD-75FB-6242-89F3-EEFC0C921442}"/>
              </a:ext>
            </a:extLst>
          </p:cNvPr>
          <p:cNvSpPr>
            <a:spLocks noGrp="1"/>
          </p:cNvSpPr>
          <p:nvPr>
            <p:ph type="title"/>
          </p:nvPr>
        </p:nvSpPr>
        <p:spPr>
          <a:xfrm flipV="1">
            <a:off x="457200" y="0"/>
            <a:ext cx="8229600" cy="274638"/>
          </a:xfrm>
        </p:spPr>
        <p:txBody>
          <a:bodyPr/>
          <a:lstStyle/>
          <a:p>
            <a:r>
              <a:rPr lang="en-US" altLang="en-US"/>
              <a:t>  </a:t>
            </a:r>
          </a:p>
        </p:txBody>
      </p:sp>
      <p:sp>
        <p:nvSpPr>
          <p:cNvPr id="90115" name="Content Placeholder 2">
            <a:extLst>
              <a:ext uri="{FF2B5EF4-FFF2-40B4-BE49-F238E27FC236}">
                <a16:creationId xmlns:a16="http://schemas.microsoft.com/office/drawing/2014/main" id="{5F8BE716-6D08-3642-A549-1222C613BE25}"/>
              </a:ext>
            </a:extLst>
          </p:cNvPr>
          <p:cNvSpPr>
            <a:spLocks noGrp="1"/>
          </p:cNvSpPr>
          <p:nvPr>
            <p:ph idx="1"/>
          </p:nvPr>
        </p:nvSpPr>
        <p:spPr>
          <a:xfrm>
            <a:off x="381000" y="304800"/>
            <a:ext cx="8153400" cy="5516563"/>
          </a:xfrm>
        </p:spPr>
        <p:txBody>
          <a:bodyPr/>
          <a:lstStyle/>
          <a:p>
            <a:pPr>
              <a:buFont typeface="Arial" panose="020B0604020202020204" pitchFamily="34" charset="0"/>
              <a:buNone/>
            </a:pPr>
            <a:r>
              <a:rPr lang="en-US" altLang="en-US" sz="2800" b="1"/>
              <a:t>		“As we have unanimously observed, legislatures are entitled to decide ‘that the special characteristics of the corporate structure require particularly careful regulation’ in an electoral context. Not only has the distinctive potential of corporations to corrupt the electoral process long been recognized, but within the area of campaign finance, corporate spending is also ‘furthest from the core of political expression, since corporations’ First Amendment speech and association interests are derived largely from those of their members and of the public in receiving information.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97FF76D8-C394-7741-88E3-3817AD59E84F}"/>
              </a:ext>
            </a:extLst>
          </p:cNvPr>
          <p:cNvSpPr>
            <a:spLocks noGrp="1"/>
          </p:cNvSpPr>
          <p:nvPr>
            <p:ph type="title"/>
          </p:nvPr>
        </p:nvSpPr>
        <p:spPr>
          <a:xfrm flipV="1">
            <a:off x="304800" y="0"/>
            <a:ext cx="8382000" cy="274638"/>
          </a:xfrm>
        </p:spPr>
        <p:txBody>
          <a:bodyPr/>
          <a:lstStyle/>
          <a:p>
            <a:r>
              <a:rPr lang="en-US" altLang="en-US"/>
              <a:t>  </a:t>
            </a:r>
          </a:p>
        </p:txBody>
      </p:sp>
      <p:sp>
        <p:nvSpPr>
          <p:cNvPr id="91139" name="Content Placeholder 2">
            <a:extLst>
              <a:ext uri="{FF2B5EF4-FFF2-40B4-BE49-F238E27FC236}">
                <a16:creationId xmlns:a16="http://schemas.microsoft.com/office/drawing/2014/main" id="{0A280D07-0031-4746-AB98-8FCFEAF079BB}"/>
              </a:ext>
            </a:extLst>
          </p:cNvPr>
          <p:cNvSpPr>
            <a:spLocks noGrp="1"/>
          </p:cNvSpPr>
          <p:nvPr>
            <p:ph idx="1"/>
          </p:nvPr>
        </p:nvSpPr>
        <p:spPr>
          <a:xfrm>
            <a:off x="0" y="304800"/>
            <a:ext cx="8839200" cy="5821363"/>
          </a:xfrm>
        </p:spPr>
        <p:txBody>
          <a:bodyPr/>
          <a:lstStyle/>
          <a:p>
            <a:pPr>
              <a:buFont typeface="Arial" panose="020B0604020202020204" pitchFamily="34" charset="0"/>
              <a:buNone/>
            </a:pPr>
            <a:r>
              <a:rPr lang="en-US" altLang="en-US" sz="2400" b="1"/>
              <a:t>	</a:t>
            </a:r>
            <a:r>
              <a:rPr lang="en-US" altLang="en-US" sz="2800" b="1"/>
              <a:t>	“The fact that corporations are different from human beings might seem to need no elaboration, except that the majority opinion almost completely elides it. Unlike natural persons, corporations have ‘limited liability’ for their owners and managers, ‘perpetual life,’ separation of ownership and control, ‘and favorable treatment of the accumulation and distribution of assets … that enhance their ability to attract capital and to deploy their resources in ways that maximize the return on their shareholders’ investments.’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3DB8BD49-25FE-CB4B-9372-450BDFDE4621}"/>
              </a:ext>
            </a:extLst>
          </p:cNvPr>
          <p:cNvSpPr>
            <a:spLocks noGrp="1"/>
          </p:cNvSpPr>
          <p:nvPr>
            <p:ph type="title"/>
          </p:nvPr>
        </p:nvSpPr>
        <p:spPr>
          <a:xfrm>
            <a:off x="457200" y="274638"/>
            <a:ext cx="8229600" cy="46037"/>
          </a:xfrm>
        </p:spPr>
        <p:txBody>
          <a:bodyPr/>
          <a:lstStyle/>
          <a:p>
            <a:r>
              <a:rPr lang="en-US" altLang="en-US"/>
              <a:t>  </a:t>
            </a:r>
          </a:p>
        </p:txBody>
      </p:sp>
      <p:sp>
        <p:nvSpPr>
          <p:cNvPr id="92163" name="Content Placeholder 2">
            <a:extLst>
              <a:ext uri="{FF2B5EF4-FFF2-40B4-BE49-F238E27FC236}">
                <a16:creationId xmlns:a16="http://schemas.microsoft.com/office/drawing/2014/main" id="{CA7855F6-03CD-C944-A36C-159A60F2D0FA}"/>
              </a:ext>
            </a:extLst>
          </p:cNvPr>
          <p:cNvSpPr>
            <a:spLocks noGrp="1"/>
          </p:cNvSpPr>
          <p:nvPr>
            <p:ph idx="1"/>
          </p:nvPr>
        </p:nvSpPr>
        <p:spPr>
          <a:xfrm>
            <a:off x="457200" y="533400"/>
            <a:ext cx="8229600" cy="5592763"/>
          </a:xfrm>
        </p:spPr>
        <p:txBody>
          <a:bodyPr/>
          <a:lstStyle/>
          <a:p>
            <a:pPr>
              <a:buFont typeface="Arial" panose="020B0604020202020204" pitchFamily="34" charset="0"/>
              <a:buNone/>
            </a:pPr>
            <a:r>
              <a:rPr lang="en-US" altLang="en-US" sz="2600" b="1"/>
              <a:t>	“Unlike voters in U. S. elections, corporations may be foreign controlled. Unlike other interest groups, business corporations have been ‘effectively delegated responsibility for ensuring society’s economic welfare’; they inescapably structure the life of every citizen. ‘The resources in the treasury of a business corporation,’ furthermore, ‘are not an indication of popular support for the corporation’s political ideas.’  ‘They reflect instead the economically motivated decisions of investors and customers. The availability of these resources may make a corporation a formidable political presence, even though the power of the corporation may be no reflection of the power of its ideas.’ ”</a:t>
            </a:r>
          </a:p>
          <a:p>
            <a:pPr>
              <a:buFont typeface="Arial" panose="020B0604020202020204" pitchFamily="34" charset="0"/>
              <a:buNone/>
            </a:pP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9CB37-41A9-4C34-8F35-81516F21531A}"/>
              </a:ext>
            </a:extLst>
          </p:cNvPr>
          <p:cNvSpPr>
            <a:spLocks noGrp="1"/>
          </p:cNvSpPr>
          <p:nvPr>
            <p:ph type="title"/>
          </p:nvPr>
        </p:nvSpPr>
        <p:spPr>
          <a:xfrm>
            <a:off x="533400" y="-46038"/>
            <a:ext cx="8153400" cy="46038"/>
          </a:xfrm>
        </p:spPr>
        <p:txBody>
          <a:bodyPr rtlCol="0">
            <a:normAutofit fontScale="90000"/>
          </a:bodyPr>
          <a:lstStyle/>
          <a:p>
            <a:pPr eaLnBrk="1" fontAlgn="auto" hangingPunct="1">
              <a:spcAft>
                <a:spcPts val="0"/>
              </a:spcAft>
              <a:defRPr/>
            </a:pPr>
            <a:r>
              <a:rPr lang="en-US" dirty="0"/>
              <a:t>  </a:t>
            </a:r>
          </a:p>
        </p:txBody>
      </p:sp>
      <p:sp>
        <p:nvSpPr>
          <p:cNvPr id="78851" name="Content Placeholder 2">
            <a:extLst>
              <a:ext uri="{FF2B5EF4-FFF2-40B4-BE49-F238E27FC236}">
                <a16:creationId xmlns:a16="http://schemas.microsoft.com/office/drawing/2014/main" id="{5291563F-D368-3448-A199-DE82AD63023B}"/>
              </a:ext>
            </a:extLst>
          </p:cNvPr>
          <p:cNvSpPr>
            <a:spLocks noGrp="1"/>
          </p:cNvSpPr>
          <p:nvPr>
            <p:ph idx="1"/>
          </p:nvPr>
        </p:nvSpPr>
        <p:spPr>
          <a:xfrm>
            <a:off x="533400" y="304800"/>
            <a:ext cx="8305800" cy="6019800"/>
          </a:xfrm>
        </p:spPr>
        <p:txBody>
          <a:bodyPr/>
          <a:lstStyle/>
          <a:p>
            <a:pPr eaLnBrk="1" hangingPunct="1">
              <a:buFont typeface="Arial" panose="020B0604020202020204" pitchFamily="34" charset="0"/>
              <a:buNone/>
            </a:pPr>
            <a:r>
              <a:rPr lang="en-US" altLang="en-US" sz="2500" b="1"/>
              <a:t>Campaigns and Money</a:t>
            </a:r>
          </a:p>
          <a:p>
            <a:pPr eaLnBrk="1" hangingPunct="1">
              <a:buFont typeface="Arial" panose="020B0604020202020204" pitchFamily="34" charset="0"/>
              <a:buNone/>
            </a:pPr>
            <a:r>
              <a:rPr lang="en-US" altLang="en-US" sz="2500" b="1"/>
              <a:t>“Money is the mother’s milk of politics.”  (Former House Speaker Thomas “Tip” O’Neill)</a:t>
            </a:r>
          </a:p>
          <a:p>
            <a:pPr eaLnBrk="1" hangingPunct="1">
              <a:buFont typeface="Arial" panose="020B0604020202020204" pitchFamily="34" charset="0"/>
              <a:buNone/>
            </a:pPr>
            <a:endParaRPr lang="en-US" altLang="en-US" sz="2500" b="1"/>
          </a:p>
          <a:p>
            <a:pPr eaLnBrk="1" hangingPunct="1">
              <a:buFont typeface="Arial" panose="020B0604020202020204" pitchFamily="34" charset="0"/>
              <a:buNone/>
            </a:pPr>
            <a:r>
              <a:rPr lang="en-US" altLang="en-US" sz="2500" b="1"/>
              <a:t>Hard money:  Direct contributions to candidates’ own official campaign funds.</a:t>
            </a:r>
          </a:p>
          <a:p>
            <a:pPr eaLnBrk="1" hangingPunct="1">
              <a:buFont typeface="Arial" panose="020B0604020202020204" pitchFamily="34" charset="0"/>
              <a:buNone/>
            </a:pPr>
            <a:r>
              <a:rPr lang="en-US" altLang="en-US" sz="2500" b="1"/>
              <a:t>Soft money:  Contributions to parties (now restricted).</a:t>
            </a:r>
          </a:p>
          <a:p>
            <a:pPr eaLnBrk="1" hangingPunct="1">
              <a:buFont typeface="Arial" panose="020B0604020202020204" pitchFamily="34" charset="0"/>
              <a:buNone/>
            </a:pPr>
            <a:r>
              <a:rPr lang="en-US" altLang="en-US" sz="2500" b="1"/>
              <a:t>Individual expenditures:  Money spent by individuals, organizations, or corporations to influence elections, without the involvement of official campaign organizations.</a:t>
            </a:r>
          </a:p>
          <a:p>
            <a:pPr eaLnBrk="1" hangingPunct="1">
              <a:buFont typeface="Arial" panose="020B0604020202020204" pitchFamily="34" charset="0"/>
              <a:buNone/>
            </a:pPr>
            <a:r>
              <a:rPr lang="en-US" altLang="en-US" sz="2500" b="1"/>
              <a:t>Dark money:  Money raised and spent by unofficial “superPACs” where the actual origin of the money is unknown.</a:t>
            </a:r>
          </a:p>
          <a:p>
            <a:pPr eaLnBrk="1" hangingPunct="1">
              <a:buFont typeface="Arial" panose="020B0604020202020204" pitchFamily="34" charset="0"/>
              <a:buNone/>
            </a:pPr>
            <a:endParaRPr lang="en-US" altLang="en-US" b="1"/>
          </a:p>
          <a:p>
            <a:pPr eaLnBrk="1" hangingPunct="1">
              <a:buFont typeface="Arial" panose="020B0604020202020204" pitchFamily="34" charset="0"/>
              <a:buNone/>
            </a:pPr>
            <a:endParaRPr lang="en-US" altLang="en-US"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7D96CB6C-EF6E-3748-9E12-74E1F609948A}"/>
              </a:ext>
            </a:extLst>
          </p:cNvPr>
          <p:cNvSpPr>
            <a:spLocks noGrp="1"/>
          </p:cNvSpPr>
          <p:nvPr>
            <p:ph type="title"/>
          </p:nvPr>
        </p:nvSpPr>
        <p:spPr/>
        <p:txBody>
          <a:bodyPr/>
          <a:lstStyle/>
          <a:p>
            <a:pPr eaLnBrk="1" hangingPunct="1"/>
            <a:r>
              <a:rPr lang="en-US" altLang="en-US"/>
              <a:t>  </a:t>
            </a:r>
          </a:p>
        </p:txBody>
      </p:sp>
      <p:sp>
        <p:nvSpPr>
          <p:cNvPr id="79875" name="Content Placeholder 2">
            <a:extLst>
              <a:ext uri="{FF2B5EF4-FFF2-40B4-BE49-F238E27FC236}">
                <a16:creationId xmlns:a16="http://schemas.microsoft.com/office/drawing/2014/main" id="{47ACE619-FB0D-1A40-86CF-35912C66AAA6}"/>
              </a:ext>
            </a:extLst>
          </p:cNvPr>
          <p:cNvSpPr>
            <a:spLocks noGrp="1"/>
          </p:cNvSpPr>
          <p:nvPr>
            <p:ph idx="1"/>
          </p:nvPr>
        </p:nvSpPr>
        <p:spPr>
          <a:xfrm>
            <a:off x="457200" y="685800"/>
            <a:ext cx="8229600" cy="5516563"/>
          </a:xfrm>
        </p:spPr>
        <p:txBody>
          <a:bodyPr/>
          <a:lstStyle/>
          <a:p>
            <a:pPr eaLnBrk="1" hangingPunct="1">
              <a:buFont typeface="Arial" panose="020B0604020202020204" pitchFamily="34" charset="0"/>
              <a:buNone/>
            </a:pPr>
            <a:r>
              <a:rPr lang="en-US" altLang="en-US"/>
              <a:t>  </a:t>
            </a:r>
          </a:p>
        </p:txBody>
      </p:sp>
      <p:sp>
        <p:nvSpPr>
          <p:cNvPr id="79876" name="Rectangle 3">
            <a:extLst>
              <a:ext uri="{FF2B5EF4-FFF2-40B4-BE49-F238E27FC236}">
                <a16:creationId xmlns:a16="http://schemas.microsoft.com/office/drawing/2014/main" id="{12F59896-C783-604C-8CD7-E3BB9795A702}"/>
              </a:ext>
            </a:extLst>
          </p:cNvPr>
          <p:cNvSpPr>
            <a:spLocks noChangeArrowheads="1"/>
          </p:cNvSpPr>
          <p:nvPr/>
        </p:nvSpPr>
        <p:spPr bwMode="auto">
          <a:xfrm>
            <a:off x="533400" y="381000"/>
            <a:ext cx="8229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Clr>
                <a:schemeClr val="tx1"/>
              </a:buClr>
              <a:buSzPct val="90000"/>
              <a:buFontTx/>
              <a:buChar char="–"/>
            </a:pPr>
            <a:r>
              <a:rPr lang="en-US" altLang="en-US" sz="2500" b="1"/>
              <a:t>Federal Election Campaign Act (1974)</a:t>
            </a:r>
          </a:p>
          <a:p>
            <a:pPr lvl="2" eaLnBrk="1" hangingPunct="1">
              <a:spcBef>
                <a:spcPct val="0"/>
              </a:spcBef>
              <a:buClr>
                <a:schemeClr val="accent1"/>
              </a:buClr>
              <a:buSzPct val="60000"/>
              <a:buFontTx/>
              <a:buNone/>
            </a:pPr>
            <a:r>
              <a:rPr lang="en-US" altLang="en-US" sz="2500" b="1"/>
              <a:t>	</a:t>
            </a:r>
          </a:p>
          <a:p>
            <a:pPr lvl="2" eaLnBrk="1" hangingPunct="1">
              <a:spcBef>
                <a:spcPct val="0"/>
              </a:spcBef>
              <a:buClr>
                <a:schemeClr val="accent1"/>
              </a:buClr>
              <a:buSzPct val="60000"/>
              <a:buFontTx/>
              <a:buNone/>
            </a:pPr>
            <a:r>
              <a:rPr lang="en-US" altLang="en-US" sz="2500" b="1"/>
              <a:t>	Created the Federal Election Commission (FEC) to administer campaign finance laws for </a:t>
            </a:r>
            <a:r>
              <a:rPr lang="en-US" altLang="en-US" sz="2500" b="1" i="1"/>
              <a:t>federal</a:t>
            </a:r>
            <a:r>
              <a:rPr lang="en-US" altLang="en-US" sz="2500" b="1"/>
              <a:t> elections.</a:t>
            </a:r>
          </a:p>
          <a:p>
            <a:pPr lvl="2" eaLnBrk="1" hangingPunct="1">
              <a:spcBef>
                <a:spcPct val="0"/>
              </a:spcBef>
              <a:buClr>
                <a:schemeClr val="accent1"/>
              </a:buClr>
              <a:buSzPct val="60000"/>
              <a:buFontTx/>
              <a:buNone/>
            </a:pPr>
            <a:r>
              <a:rPr lang="en-US" altLang="en-US" sz="2500" b="1"/>
              <a:t>	Created the Presidential Election Campaign Fund.</a:t>
            </a:r>
          </a:p>
          <a:p>
            <a:pPr lvl="2" eaLnBrk="1" hangingPunct="1">
              <a:spcBef>
                <a:spcPct val="0"/>
              </a:spcBef>
              <a:buClr>
                <a:schemeClr val="accent1"/>
              </a:buClr>
              <a:buSzPct val="60000"/>
              <a:buFontTx/>
              <a:buNone/>
            </a:pPr>
            <a:r>
              <a:rPr lang="en-US" altLang="en-US" sz="2500" b="1"/>
              <a:t>	Provided partial public financing for presidential primaries (matching funds).</a:t>
            </a:r>
          </a:p>
          <a:p>
            <a:pPr lvl="2" eaLnBrk="1" hangingPunct="1">
              <a:spcBef>
                <a:spcPct val="0"/>
              </a:spcBef>
              <a:buClr>
                <a:schemeClr val="accent1"/>
              </a:buClr>
              <a:buSzPct val="60000"/>
              <a:buFontTx/>
              <a:buNone/>
            </a:pPr>
            <a:r>
              <a:rPr lang="en-US" altLang="en-US" sz="2500" b="1"/>
              <a:t>	Provided full public financing for major party candidates in the general election.</a:t>
            </a:r>
          </a:p>
          <a:p>
            <a:pPr lvl="2" eaLnBrk="1" hangingPunct="1">
              <a:spcBef>
                <a:spcPct val="0"/>
              </a:spcBef>
              <a:buClr>
                <a:schemeClr val="accent1"/>
              </a:buClr>
              <a:buSzPct val="60000"/>
              <a:buFontTx/>
              <a:buNone/>
            </a:pPr>
            <a:r>
              <a:rPr lang="en-US" altLang="en-US" sz="2500" b="1"/>
              <a:t>	Required full disclosure.</a:t>
            </a:r>
          </a:p>
          <a:p>
            <a:pPr lvl="2" eaLnBrk="1" hangingPunct="1">
              <a:spcBef>
                <a:spcPct val="0"/>
              </a:spcBef>
              <a:buClr>
                <a:schemeClr val="accent1"/>
              </a:buClr>
              <a:buSzPct val="60000"/>
              <a:buFontTx/>
              <a:buNone/>
            </a:pPr>
            <a:r>
              <a:rPr lang="en-US" altLang="en-US" sz="2500" b="1"/>
              <a:t>	Limited Contributions.  (Originally $1,000 per candidate per election, now up to 2,700.)</a:t>
            </a:r>
          </a:p>
          <a:p>
            <a:pPr lvl="2" eaLnBrk="1" hangingPunct="1">
              <a:spcBef>
                <a:spcPct val="0"/>
              </a:spcBef>
              <a:buClr>
                <a:schemeClr val="accent1"/>
              </a:buClr>
              <a:buSzPct val="60000"/>
              <a:buFontTx/>
              <a:buNone/>
            </a:pPr>
            <a:r>
              <a:rPr lang="en-US" altLang="en-US" sz="2500" b="1"/>
              <a:t>	Originally limited candidates’ own spending (ruled unconstitutional in 1976).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9126-2531-4727-B646-4E310CC5FD71}"/>
              </a:ext>
            </a:extLst>
          </p:cNvPr>
          <p:cNvSpPr>
            <a:spLocks noGrp="1"/>
          </p:cNvSpPr>
          <p:nvPr>
            <p:ph type="title"/>
          </p:nvPr>
        </p:nvSpPr>
        <p:spPr>
          <a:xfrm flipV="1">
            <a:off x="533400" y="0"/>
            <a:ext cx="8153400" cy="274638"/>
          </a:xfrm>
        </p:spPr>
        <p:txBody>
          <a:bodyPr rtlCol="0">
            <a:normAutofit fontScale="90000"/>
          </a:bodyPr>
          <a:lstStyle/>
          <a:p>
            <a:pPr eaLnBrk="1" fontAlgn="auto" hangingPunct="1">
              <a:spcAft>
                <a:spcPts val="0"/>
              </a:spcAft>
              <a:defRPr/>
            </a:pPr>
            <a:r>
              <a:rPr lang="en-US" dirty="0"/>
              <a:t>  </a:t>
            </a:r>
          </a:p>
        </p:txBody>
      </p:sp>
      <p:sp>
        <p:nvSpPr>
          <p:cNvPr id="3" name="Content Placeholder 2">
            <a:extLst>
              <a:ext uri="{FF2B5EF4-FFF2-40B4-BE49-F238E27FC236}">
                <a16:creationId xmlns:a16="http://schemas.microsoft.com/office/drawing/2014/main" id="{374722CD-573B-473B-90AF-3E129231E393}"/>
              </a:ext>
            </a:extLst>
          </p:cNvPr>
          <p:cNvSpPr>
            <a:spLocks noGrp="1"/>
          </p:cNvSpPr>
          <p:nvPr>
            <p:ph idx="1"/>
          </p:nvPr>
        </p:nvSpPr>
        <p:spPr>
          <a:xfrm>
            <a:off x="381000" y="457200"/>
            <a:ext cx="8305800" cy="5867400"/>
          </a:xfrm>
        </p:spPr>
        <p:txBody>
          <a:bodyPr rtlCol="0">
            <a:normAutofit fontScale="92500" lnSpcReduction="10000"/>
          </a:bodyPr>
          <a:lstStyle/>
          <a:p>
            <a:pPr eaLnBrk="1" fontAlgn="auto" hangingPunct="1">
              <a:spcAft>
                <a:spcPts val="0"/>
              </a:spcAft>
              <a:buFont typeface="Arial" panose="020B0604020202020204" pitchFamily="34" charset="0"/>
              <a:buNone/>
              <a:defRPr/>
            </a:pPr>
            <a:r>
              <a:rPr lang="en-US" b="1" dirty="0"/>
              <a:t>McCain-Feingold Act of 2002:</a:t>
            </a:r>
          </a:p>
          <a:p>
            <a:pPr eaLnBrk="1" fontAlgn="auto" hangingPunct="1">
              <a:spcAft>
                <a:spcPts val="0"/>
              </a:spcAft>
              <a:buFont typeface="Arial" panose="020B0604020202020204" pitchFamily="34" charset="0"/>
              <a:buNone/>
              <a:defRPr/>
            </a:pPr>
            <a:r>
              <a:rPr lang="en-US" b="1" dirty="0"/>
              <a:t>	--brought contributions to national party committees under federal limits (ending the “soft money” factor).</a:t>
            </a:r>
          </a:p>
          <a:p>
            <a:pPr eaLnBrk="1" fontAlgn="auto" hangingPunct="1">
              <a:spcAft>
                <a:spcPts val="0"/>
              </a:spcAft>
              <a:buFont typeface="Arial" panose="020B0604020202020204" pitchFamily="34" charset="0"/>
              <a:buNone/>
              <a:defRPr/>
            </a:pPr>
            <a:r>
              <a:rPr lang="en-US" b="1" dirty="0"/>
              <a:t>	--limited issue-oriented ads by interest groups.</a:t>
            </a:r>
          </a:p>
          <a:p>
            <a:pPr eaLnBrk="1" fontAlgn="auto" hangingPunct="1">
              <a:spcAft>
                <a:spcPts val="0"/>
              </a:spcAft>
              <a:buFont typeface="Arial" panose="020B0604020202020204" pitchFamily="34" charset="0"/>
              <a:buNone/>
              <a:defRPr/>
            </a:pPr>
            <a:endParaRPr lang="en-US" b="1" dirty="0"/>
          </a:p>
          <a:p>
            <a:pPr eaLnBrk="1" fontAlgn="auto" hangingPunct="1">
              <a:spcAft>
                <a:spcPts val="0"/>
              </a:spcAft>
              <a:buFont typeface="Arial" panose="020B0604020202020204" pitchFamily="34" charset="0"/>
              <a:buNone/>
              <a:defRPr/>
            </a:pPr>
            <a:r>
              <a:rPr lang="en-US" b="1" dirty="0"/>
              <a:t>Recent Supreme Court rulings struck down much of this as violation of freedom of speech.  Contributions to official campaigns can still be limited, but not independent advertising.  Corporations can fund such advertising without limit.  Under this ruling, a </a:t>
            </a:r>
            <a:r>
              <a:rPr lang="en-US" b="1" i="1" dirty="0"/>
              <a:t>corporation</a:t>
            </a:r>
            <a:r>
              <a:rPr lang="en-US" b="1" dirty="0"/>
              <a:t> has the free speech rights of a </a:t>
            </a:r>
            <a:r>
              <a:rPr lang="en-US" b="1" i="1" dirty="0"/>
              <a:t>person</a:t>
            </a:r>
            <a:r>
              <a:rPr lang="en-US" b="1"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408B4D37-796E-3046-A1B5-F63844B55515}"/>
              </a:ext>
            </a:extLst>
          </p:cNvPr>
          <p:cNvSpPr>
            <a:spLocks noGrp="1"/>
          </p:cNvSpPr>
          <p:nvPr>
            <p:ph type="title"/>
          </p:nvPr>
        </p:nvSpPr>
        <p:spPr>
          <a:xfrm flipV="1">
            <a:off x="457200" y="0"/>
            <a:ext cx="8229600" cy="76200"/>
          </a:xfrm>
        </p:spPr>
        <p:txBody>
          <a:bodyPr/>
          <a:lstStyle/>
          <a:p>
            <a:r>
              <a:rPr lang="en-US" altLang="en-US"/>
              <a:t>   </a:t>
            </a:r>
          </a:p>
        </p:txBody>
      </p:sp>
      <p:sp>
        <p:nvSpPr>
          <p:cNvPr id="81923" name="Content Placeholder 2">
            <a:extLst>
              <a:ext uri="{FF2B5EF4-FFF2-40B4-BE49-F238E27FC236}">
                <a16:creationId xmlns:a16="http://schemas.microsoft.com/office/drawing/2014/main" id="{82F90A91-8A47-A047-B8C4-F30F8FFDF6A2}"/>
              </a:ext>
            </a:extLst>
          </p:cNvPr>
          <p:cNvSpPr>
            <a:spLocks noGrp="1"/>
          </p:cNvSpPr>
          <p:nvPr>
            <p:ph idx="1"/>
          </p:nvPr>
        </p:nvSpPr>
        <p:spPr>
          <a:xfrm>
            <a:off x="457200" y="609600"/>
            <a:ext cx="8229600" cy="5516563"/>
          </a:xfrm>
        </p:spPr>
        <p:txBody>
          <a:bodyPr/>
          <a:lstStyle/>
          <a:p>
            <a:pPr marL="0" indent="0">
              <a:buFont typeface="Arial" panose="020B0604020202020204" pitchFamily="34" charset="0"/>
              <a:buNone/>
            </a:pPr>
            <a:r>
              <a:rPr lang="en-US" altLang="en-US" sz="2800" b="1"/>
              <a:t>Under present law, an individual may donate:</a:t>
            </a:r>
          </a:p>
          <a:p>
            <a:pPr marL="0" indent="0">
              <a:buFont typeface="Arial" panose="020B0604020202020204" pitchFamily="34" charset="0"/>
              <a:buNone/>
            </a:pPr>
            <a:r>
              <a:rPr lang="en-US" altLang="en-US" sz="2800" b="1"/>
              <a:t>--$2,700 per candidate per federal election.</a:t>
            </a:r>
          </a:p>
          <a:p>
            <a:pPr marL="0" indent="0">
              <a:buFont typeface="Arial" panose="020B0604020202020204" pitchFamily="34" charset="0"/>
              <a:buNone/>
            </a:pPr>
            <a:r>
              <a:rPr lang="en-US" altLang="en-US" sz="2800" b="1"/>
              <a:t>--$5,000 to a PAC* per year.</a:t>
            </a:r>
          </a:p>
          <a:p>
            <a:pPr marL="0" indent="0">
              <a:buFont typeface="Arial" panose="020B0604020202020204" pitchFamily="34" charset="0"/>
              <a:buNone/>
            </a:pPr>
            <a:r>
              <a:rPr lang="en-US" altLang="en-US" sz="2800" b="1"/>
              <a:t>--$33,400 to a national party committee in one year.</a:t>
            </a:r>
          </a:p>
          <a:p>
            <a:pPr marL="0" indent="0">
              <a:buFont typeface="Arial" panose="020B0604020202020204" pitchFamily="34" charset="0"/>
              <a:buNone/>
            </a:pPr>
            <a:endParaRPr lang="en-US" altLang="en-US" sz="2800" b="1"/>
          </a:p>
          <a:p>
            <a:pPr marL="0" indent="0">
              <a:buFont typeface="Arial" panose="020B0604020202020204" pitchFamily="34" charset="0"/>
              <a:buNone/>
            </a:pPr>
            <a:r>
              <a:rPr lang="en-US" altLang="en-US" sz="2800" b="1"/>
              <a:t>*a PAC that contributes to official campaigns; contributions to superPACs (independent expenditure only) are unlimited.</a:t>
            </a:r>
          </a:p>
          <a:p>
            <a:pPr marL="0" indent="0">
              <a:buFont typeface="Arial" panose="020B0604020202020204" pitchFamily="34" charset="0"/>
              <a:buNone/>
            </a:pPr>
            <a:endParaRPr lang="en-US" altLang="en-US" sz="2800" b="1"/>
          </a:p>
          <a:p>
            <a:pPr marL="0" indent="0">
              <a:buFont typeface="Arial" panose="020B0604020202020204" pitchFamily="34" charset="0"/>
              <a:buNone/>
            </a:pPr>
            <a:r>
              <a:rPr lang="en-US" altLang="en-US" sz="2800" b="1"/>
              <a:t>There is no longer a limit on the grand total (</a:t>
            </a:r>
            <a:r>
              <a:rPr lang="en-US" altLang="en-US" sz="2800" b="1" i="1"/>
              <a:t>McCutcheon v. FEC</a:t>
            </a:r>
            <a:r>
              <a:rPr lang="en-US" altLang="en-US" sz="2800" b="1"/>
              <a:t>, Supreme Court, 2014).</a:t>
            </a:r>
          </a:p>
          <a:p>
            <a:pPr marL="0" indent="0">
              <a:buFont typeface="Arial" panose="020B0604020202020204" pitchFamily="34" charset="0"/>
              <a:buNone/>
            </a:pPr>
            <a:endParaRPr lang="en-US" altLang="en-US"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038E02F5-1896-344C-8B5B-BBDF7962BF95}"/>
              </a:ext>
            </a:extLst>
          </p:cNvPr>
          <p:cNvSpPr>
            <a:spLocks noGrp="1"/>
          </p:cNvSpPr>
          <p:nvPr>
            <p:ph type="title"/>
          </p:nvPr>
        </p:nvSpPr>
        <p:spPr>
          <a:xfrm flipV="1">
            <a:off x="457200" y="0"/>
            <a:ext cx="8229600" cy="274638"/>
          </a:xfrm>
        </p:spPr>
        <p:txBody>
          <a:bodyPr/>
          <a:lstStyle/>
          <a:p>
            <a:r>
              <a:rPr lang="en-US" altLang="en-US"/>
              <a:t>  </a:t>
            </a:r>
          </a:p>
        </p:txBody>
      </p:sp>
      <p:sp>
        <p:nvSpPr>
          <p:cNvPr id="82947" name="Content Placeholder 2">
            <a:extLst>
              <a:ext uri="{FF2B5EF4-FFF2-40B4-BE49-F238E27FC236}">
                <a16:creationId xmlns:a16="http://schemas.microsoft.com/office/drawing/2014/main" id="{698973EE-804B-EF43-B672-8055E0A70AE4}"/>
              </a:ext>
            </a:extLst>
          </p:cNvPr>
          <p:cNvSpPr>
            <a:spLocks noGrp="1"/>
          </p:cNvSpPr>
          <p:nvPr>
            <p:ph idx="1"/>
          </p:nvPr>
        </p:nvSpPr>
        <p:spPr>
          <a:xfrm>
            <a:off x="304800" y="230188"/>
            <a:ext cx="8382000" cy="6246812"/>
          </a:xfrm>
        </p:spPr>
        <p:txBody>
          <a:bodyPr/>
          <a:lstStyle/>
          <a:p>
            <a:pPr>
              <a:spcAft>
                <a:spcPts val="600"/>
              </a:spcAft>
              <a:buFont typeface="Arial" panose="020B0604020202020204" pitchFamily="34" charset="0"/>
              <a:buNone/>
            </a:pPr>
            <a:r>
              <a:rPr lang="en-US" altLang="en-US" sz="2200" b="1"/>
              <a:t>As things stand now, according to the Court:</a:t>
            </a:r>
          </a:p>
          <a:p>
            <a:pPr>
              <a:buFont typeface="Arial" panose="020B0604020202020204" pitchFamily="34" charset="0"/>
              <a:buNone/>
            </a:pPr>
            <a:r>
              <a:rPr lang="en-US" altLang="en-US" sz="2200" b="1"/>
              <a:t>Congress can restrict</a:t>
            </a:r>
          </a:p>
          <a:p>
            <a:pPr>
              <a:buFont typeface="Arial" panose="020B0604020202020204" pitchFamily="34" charset="0"/>
              <a:buNone/>
            </a:pPr>
            <a:r>
              <a:rPr lang="en-US" altLang="en-US" sz="2200" b="1"/>
              <a:t>	--contributions per election by an individual to a candidate’s formal campaign, to a PAC that donates to formal campaigns, and to an official party committee. </a:t>
            </a:r>
          </a:p>
          <a:p>
            <a:pPr>
              <a:spcAft>
                <a:spcPts val="600"/>
              </a:spcAft>
              <a:buFont typeface="Arial" panose="020B0604020202020204" pitchFamily="34" charset="0"/>
              <a:buNone/>
            </a:pPr>
            <a:r>
              <a:rPr lang="en-US" altLang="en-US" sz="2200" b="1"/>
              <a:t>	</a:t>
            </a:r>
          </a:p>
          <a:p>
            <a:pPr>
              <a:buFont typeface="Arial" panose="020B0604020202020204" pitchFamily="34" charset="0"/>
              <a:buNone/>
            </a:pPr>
            <a:r>
              <a:rPr lang="en-US" altLang="en-US" sz="2200" b="1"/>
              <a:t>Congress cannot restrict</a:t>
            </a:r>
          </a:p>
          <a:p>
            <a:pPr>
              <a:buFont typeface="Arial" panose="020B0604020202020204" pitchFamily="34" charset="0"/>
              <a:buNone/>
            </a:pPr>
            <a:r>
              <a:rPr lang="en-US" altLang="en-US" sz="2200" b="1"/>
              <a:t>	--candidates’ spending of their own money on their own campaigns (unless they accept federal funding).</a:t>
            </a:r>
          </a:p>
          <a:p>
            <a:pPr>
              <a:buFont typeface="Arial" panose="020B0604020202020204" pitchFamily="34" charset="0"/>
              <a:buNone/>
            </a:pPr>
            <a:r>
              <a:rPr lang="en-US" altLang="en-US" sz="2200" b="1"/>
              <a:t>	--independent advertisements by individuals or corporations designed to influence an election.</a:t>
            </a:r>
          </a:p>
          <a:p>
            <a:pPr>
              <a:buFont typeface="Arial" panose="020B0604020202020204" pitchFamily="34" charset="0"/>
              <a:buNone/>
            </a:pPr>
            <a:r>
              <a:rPr lang="en-US" altLang="en-US" sz="2200" b="1"/>
              <a:t>	--contributions to entities other than official campaigns and parties (including superPACs), and independent spending by those entities.</a:t>
            </a:r>
          </a:p>
          <a:p>
            <a:pPr>
              <a:buFont typeface="Arial" panose="020B0604020202020204" pitchFamily="34" charset="0"/>
              <a:buNone/>
            </a:pPr>
            <a:r>
              <a:rPr lang="en-US" altLang="en-US" sz="2200" b="1"/>
              <a:t>	--total donations by an individual over a period of time.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3660A11B-2334-8941-98A9-E95F54BF69A0}"/>
              </a:ext>
            </a:extLst>
          </p:cNvPr>
          <p:cNvSpPr>
            <a:spLocks noGrp="1"/>
          </p:cNvSpPr>
          <p:nvPr>
            <p:ph type="title"/>
          </p:nvPr>
        </p:nvSpPr>
        <p:spPr>
          <a:xfrm>
            <a:off x="457200" y="-1066800"/>
            <a:ext cx="8229600" cy="1143000"/>
          </a:xfrm>
        </p:spPr>
        <p:txBody>
          <a:bodyPr/>
          <a:lstStyle/>
          <a:p>
            <a:pPr eaLnBrk="1" hangingPunct="1"/>
            <a:r>
              <a:rPr lang="en-US" altLang="en-US"/>
              <a:t>  </a:t>
            </a:r>
          </a:p>
        </p:txBody>
      </p:sp>
      <p:sp>
        <p:nvSpPr>
          <p:cNvPr id="3" name="Content Placeholder 2">
            <a:extLst>
              <a:ext uri="{FF2B5EF4-FFF2-40B4-BE49-F238E27FC236}">
                <a16:creationId xmlns:a16="http://schemas.microsoft.com/office/drawing/2014/main" id="{882013F6-6840-458C-BB31-4F8E51B6FA59}"/>
              </a:ext>
            </a:extLst>
          </p:cNvPr>
          <p:cNvSpPr>
            <a:spLocks noGrp="1"/>
          </p:cNvSpPr>
          <p:nvPr>
            <p:ph idx="1"/>
          </p:nvPr>
        </p:nvSpPr>
        <p:spPr>
          <a:xfrm>
            <a:off x="457200" y="457200"/>
            <a:ext cx="8458200" cy="6172200"/>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en-US" sz="2400" b="1" dirty="0"/>
              <a:t>Implicit assumptions in current case law on campaign finance:</a:t>
            </a:r>
          </a:p>
          <a:p>
            <a:pPr marL="0" indent="0" eaLnBrk="1" fontAlgn="auto" hangingPunct="1">
              <a:spcAft>
                <a:spcPts val="0"/>
              </a:spcAft>
              <a:buFont typeface="Arial" panose="020B0604020202020204" pitchFamily="34" charset="0"/>
              <a:buNone/>
              <a:defRPr/>
            </a:pPr>
            <a:endParaRPr lang="en-US" sz="2400" b="1" dirty="0"/>
          </a:p>
          <a:p>
            <a:pPr marL="914400" lvl="1" indent="-514350" eaLnBrk="1" fontAlgn="auto" hangingPunct="1">
              <a:spcAft>
                <a:spcPts val="0"/>
              </a:spcAft>
              <a:buFont typeface="Arial" panose="020B0604020202020204" pitchFamily="34" charset="0"/>
              <a:buAutoNum type="arabicPeriod"/>
              <a:defRPr/>
            </a:pPr>
            <a:r>
              <a:rPr lang="en-US" sz="2400" b="1" dirty="0"/>
              <a:t>A corporation has the legal status of a person with respect to the right to express itself on political matters.</a:t>
            </a:r>
          </a:p>
          <a:p>
            <a:pPr marL="914400" lvl="1" indent="-514350" eaLnBrk="1" fontAlgn="auto" hangingPunct="1">
              <a:spcAft>
                <a:spcPts val="0"/>
              </a:spcAft>
              <a:buFont typeface="Arial" panose="020B0604020202020204" pitchFamily="34" charset="0"/>
              <a:buAutoNum type="arabicPeriod"/>
              <a:defRPr/>
            </a:pPr>
            <a:endParaRPr lang="en-US" sz="2400" b="1" dirty="0"/>
          </a:p>
          <a:p>
            <a:pPr marL="914400" lvl="1" indent="-514350" eaLnBrk="1" fontAlgn="auto" hangingPunct="1">
              <a:spcAft>
                <a:spcPts val="0"/>
              </a:spcAft>
              <a:buFont typeface="Arial" panose="020B0604020202020204" pitchFamily="34" charset="0"/>
              <a:buAutoNum type="arabicPeriod"/>
              <a:defRPr/>
            </a:pPr>
            <a:r>
              <a:rPr lang="en-US" sz="2400" b="1" dirty="0"/>
              <a:t>There is a compelling governmental interest in preventing quid pro quo bribery and direct influence of a candidate by a donor, but not in reducing the general ability of wealth to influence election outcomes.</a:t>
            </a:r>
          </a:p>
          <a:p>
            <a:pPr marL="914400" lvl="1" indent="-514350" eaLnBrk="1" fontAlgn="auto" hangingPunct="1">
              <a:spcAft>
                <a:spcPts val="0"/>
              </a:spcAft>
              <a:buFont typeface="Arial" panose="020B0604020202020204" pitchFamily="34" charset="0"/>
              <a:buAutoNum type="arabicPeriod"/>
              <a:defRPr/>
            </a:pPr>
            <a:endParaRPr lang="en-US" sz="2400" b="1" dirty="0"/>
          </a:p>
          <a:p>
            <a:pPr marL="914400" lvl="1" indent="-514350" eaLnBrk="1" fontAlgn="auto" hangingPunct="1">
              <a:spcAft>
                <a:spcPts val="0"/>
              </a:spcAft>
              <a:buFont typeface="Arial" panose="020B0604020202020204" pitchFamily="34" charset="0"/>
              <a:buAutoNum type="arabicPeriod"/>
              <a:defRPr/>
            </a:pPr>
            <a:r>
              <a:rPr lang="en-US" sz="2400" b="1" dirty="0"/>
              <a:t>Only those laws which limit campaign contributions to prevent quid pro quo bribery and direct influence can stand; most other such laws violate free speech, even if they allow disproportional influence to the wealthy.</a:t>
            </a:r>
          </a:p>
          <a:p>
            <a:pPr marL="914400" lvl="1" indent="-514350" eaLnBrk="1" fontAlgn="auto" hangingPunct="1">
              <a:spcAft>
                <a:spcPts val="0"/>
              </a:spcAft>
              <a:buFont typeface="Arial" panose="020B0604020202020204" pitchFamily="34" charset="0"/>
              <a:buAutoNum type="arabicPeriod"/>
              <a:defRPr/>
            </a:pPr>
            <a:endParaRPr lang="en-US" sz="2400" b="1" dirty="0"/>
          </a:p>
          <a:p>
            <a:pPr marL="400050" lvl="1" indent="0" eaLnBrk="1" fontAlgn="auto" hangingPunct="1">
              <a:spcAft>
                <a:spcPts val="0"/>
              </a:spcAft>
              <a:buFont typeface="Arial" panose="020B0604020202020204" pitchFamily="34" charset="0"/>
              <a:buNone/>
              <a:defRPr/>
            </a:pPr>
            <a:r>
              <a:rPr lang="en-US" sz="2400" b="1" dirty="0"/>
              <a:t>Controversial Supreme Court ruling </a:t>
            </a:r>
            <a:r>
              <a:rPr lang="en-US" altLang="en-US" sz="2400" b="1" i="1" dirty="0"/>
              <a:t>Citizens United v. Federal Election Commission</a:t>
            </a:r>
            <a:r>
              <a:rPr lang="en-US" altLang="en-US" sz="2400" b="1" dirty="0"/>
              <a:t> (2010) struck down restrictions on corporate spending on political propaganda.  (At issue was an anti-Hillary Clinton film produced by a conservative not-for-profit corporation.)</a:t>
            </a:r>
          </a:p>
          <a:p>
            <a:pPr marL="400050" lvl="1" indent="0" eaLnBrk="1" fontAlgn="auto" hangingPunct="1">
              <a:spcAft>
                <a:spcPts val="0"/>
              </a:spcAft>
              <a:buFont typeface="Arial" panose="020B0604020202020204" pitchFamily="34" charset="0"/>
              <a:buNone/>
              <a:defRPr/>
            </a:pPr>
            <a:r>
              <a:rPr lang="en-US" sz="2400" b="1"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614E0FDF-83BD-FE41-B35E-F9616C5131AD}"/>
              </a:ext>
            </a:extLst>
          </p:cNvPr>
          <p:cNvSpPr>
            <a:spLocks noGrp="1"/>
          </p:cNvSpPr>
          <p:nvPr>
            <p:ph type="title"/>
          </p:nvPr>
        </p:nvSpPr>
        <p:spPr>
          <a:xfrm flipV="1">
            <a:off x="457200" y="0"/>
            <a:ext cx="8229600" cy="274638"/>
          </a:xfrm>
        </p:spPr>
        <p:txBody>
          <a:bodyPr/>
          <a:lstStyle/>
          <a:p>
            <a:r>
              <a:rPr lang="en-US" altLang="en-US"/>
              <a:t>  </a:t>
            </a:r>
          </a:p>
        </p:txBody>
      </p:sp>
      <p:sp>
        <p:nvSpPr>
          <p:cNvPr id="84995" name="Content Placeholder 2">
            <a:extLst>
              <a:ext uri="{FF2B5EF4-FFF2-40B4-BE49-F238E27FC236}">
                <a16:creationId xmlns:a16="http://schemas.microsoft.com/office/drawing/2014/main" id="{3201BCA5-130A-A144-A11B-54976342448D}"/>
              </a:ext>
            </a:extLst>
          </p:cNvPr>
          <p:cNvSpPr>
            <a:spLocks noGrp="1"/>
          </p:cNvSpPr>
          <p:nvPr>
            <p:ph idx="1"/>
          </p:nvPr>
        </p:nvSpPr>
        <p:spPr>
          <a:xfrm>
            <a:off x="381000" y="381000"/>
            <a:ext cx="8305800" cy="5745163"/>
          </a:xfrm>
        </p:spPr>
        <p:txBody>
          <a:bodyPr/>
          <a:lstStyle/>
          <a:p>
            <a:pPr algn="ctr">
              <a:buFont typeface="Arial" panose="020B0604020202020204" pitchFamily="34" charset="0"/>
              <a:buNone/>
            </a:pPr>
            <a:r>
              <a:rPr lang="en-US" altLang="en-US" sz="2400" b="1"/>
              <a:t>	</a:t>
            </a:r>
            <a:r>
              <a:rPr lang="en-US" altLang="en-US" sz="2400" b="1" i="1"/>
              <a:t>Citizens United v. Federal Election Commission</a:t>
            </a:r>
            <a:r>
              <a:rPr lang="en-US" altLang="en-US" sz="2400" b="1"/>
              <a:t> (2010)</a:t>
            </a:r>
          </a:p>
          <a:p>
            <a:pPr>
              <a:buFont typeface="Arial" panose="020B0604020202020204" pitchFamily="34" charset="0"/>
              <a:buNone/>
            </a:pPr>
            <a:endParaRPr lang="en-US" altLang="en-US" sz="2400" b="1"/>
          </a:p>
          <a:p>
            <a:pPr>
              <a:buFont typeface="Arial" panose="020B0604020202020204" pitchFamily="34" charset="0"/>
              <a:buNone/>
            </a:pPr>
            <a:r>
              <a:rPr lang="en-US" altLang="en-US" sz="2400" b="1"/>
              <a:t>Majority opinion by Justice Anthony Kennedy</a:t>
            </a:r>
          </a:p>
          <a:p>
            <a:pPr>
              <a:buFont typeface="Arial" panose="020B0604020202020204" pitchFamily="34" charset="0"/>
              <a:buNone/>
            </a:pPr>
            <a:endParaRPr lang="en-US" altLang="en-US" sz="2400" b="1"/>
          </a:p>
          <a:p>
            <a:pPr>
              <a:buFont typeface="Arial" panose="020B0604020202020204" pitchFamily="34" charset="0"/>
              <a:buNone/>
            </a:pPr>
            <a:r>
              <a:rPr lang="en-US" altLang="en-US" sz="2400" b="1"/>
              <a:t>		“Section 441b’s prohibition on corporate independent expenditures is thus a ban on speech. As a ‘restriction on the amount of money a person or group can spend on political communication during a campaign,’ that statute ‘necessarily reduces the quantity of expression by restricting the number of issues discussed, the depth of their exploration, and the size of the audience reached.’ (</a:t>
            </a:r>
            <a:r>
              <a:rPr lang="en-US" altLang="en-US" sz="2400" b="1" i="1"/>
              <a:t>Buckley v. Valeo</a:t>
            </a:r>
            <a:r>
              <a:rPr lang="en-US" altLang="en-US" sz="2400" b="1"/>
              <a:t> , 424 U. S. 1, 19, 1976, per curiam). Were the Court to uphold these restrictions, the Government could repress speech by silencing certain voices at any of the various points in the speech process. </a:t>
            </a:r>
          </a:p>
          <a:p>
            <a:pPr>
              <a:buFont typeface="Arial" panose="020B0604020202020204" pitchFamily="34" charset="0"/>
              <a:buNone/>
            </a:pP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2D14945C-3ABD-8740-BD10-1C1C676372FC}"/>
              </a:ext>
            </a:extLst>
          </p:cNvPr>
          <p:cNvSpPr>
            <a:spLocks noGrp="1"/>
          </p:cNvSpPr>
          <p:nvPr>
            <p:ph type="title"/>
          </p:nvPr>
        </p:nvSpPr>
        <p:spPr>
          <a:xfrm>
            <a:off x="304800" y="-1143000"/>
            <a:ext cx="8229600" cy="1143000"/>
          </a:xfrm>
        </p:spPr>
        <p:txBody>
          <a:bodyPr/>
          <a:lstStyle/>
          <a:p>
            <a:r>
              <a:rPr lang="en-US" altLang="en-US"/>
              <a:t>  </a:t>
            </a:r>
          </a:p>
        </p:txBody>
      </p:sp>
      <p:sp>
        <p:nvSpPr>
          <p:cNvPr id="86019" name="Content Placeholder 2">
            <a:extLst>
              <a:ext uri="{FF2B5EF4-FFF2-40B4-BE49-F238E27FC236}">
                <a16:creationId xmlns:a16="http://schemas.microsoft.com/office/drawing/2014/main" id="{EC4A4B76-E378-5446-845B-5781BC62124D}"/>
              </a:ext>
            </a:extLst>
          </p:cNvPr>
          <p:cNvSpPr>
            <a:spLocks noGrp="1"/>
          </p:cNvSpPr>
          <p:nvPr>
            <p:ph idx="1"/>
          </p:nvPr>
        </p:nvSpPr>
        <p:spPr>
          <a:xfrm>
            <a:off x="457200" y="381000"/>
            <a:ext cx="8229600" cy="5745163"/>
          </a:xfrm>
        </p:spPr>
        <p:txBody>
          <a:bodyPr/>
          <a:lstStyle/>
          <a:p>
            <a:pPr>
              <a:buFont typeface="Arial" panose="020B0604020202020204" pitchFamily="34" charset="0"/>
              <a:buNone/>
            </a:pPr>
            <a:r>
              <a:rPr lang="en-US" altLang="en-US" sz="2400">
                <a:solidFill>
                  <a:schemeClr val="tx2"/>
                </a:solidFill>
              </a:rPr>
              <a:t>		“</a:t>
            </a:r>
            <a:r>
              <a:rPr lang="en-US" altLang="en-US" sz="2400" b="1"/>
              <a:t>Speech is an essential mechanism of democracy, for it is the means to hold officials accountable to the people. ‘In a republic where the people are sovereign, the ability of the citizenry to make informed choices among candidates for office is essential.’  The right of citizens to inquire, to hear, to speak, and to use information to reach consensus is a precondition to enlightened self-government and a necessary means to protect it. The First Amendment ‘has its fullest and most urgent application to speech uttered during a campaign for political office.’  …</a:t>
            </a:r>
            <a:r>
              <a:rPr lang="en-US" altLang="en-US" sz="2400" b="1" i="1"/>
              <a:t> </a:t>
            </a:r>
            <a:r>
              <a:rPr lang="en-US" altLang="en-US" sz="2400" b="1"/>
              <a:t>‘Discussion of public issues and debate on the qualifications of candidates are integral to the operation of the system of government established by our Constitution.’   </a:t>
            </a:r>
          </a:p>
          <a:p>
            <a:pPr>
              <a:buFont typeface="Arial" panose="020B0604020202020204" pitchFamily="34" charset="0"/>
              <a:buNone/>
            </a:pPr>
            <a:endParaRPr lang="en-US" altLang="en-US" sz="2400" b="1" i="1"/>
          </a:p>
          <a:p>
            <a:pPr>
              <a:buFont typeface="Arial" panose="020B0604020202020204" pitchFamily="34" charset="0"/>
              <a:buNone/>
            </a:pPr>
            <a:endParaRPr lang="en-US" altLang="en-US" sz="2400" b="1"/>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TotalTime>
  <Words>1511</Words>
  <Application>Microsoft Macintosh PowerPoint</Application>
  <PresentationFormat>On-screen Show (4:3)</PresentationFormat>
  <Paragraphs>82</Paragraphs>
  <Slides>15</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Calibri</vt:lpstr>
      <vt:lpstr>ＭＳ Ｐゴシック</vt:lpstr>
      <vt:lpstr>DINPro-CondBlack</vt:lpstr>
      <vt:lpstr>Arial Narrow</vt:lpstr>
      <vt:lpstr>Franklin Gothic Medium</vt:lpstr>
      <vt:lpstr>DINPro-CondMedium</vt:lpstr>
      <vt:lpstr>Office Theme</vt:lpstr>
      <vt:lpstr>1_Office Theme</vt:lpstr>
      <vt:lpstr>2_Office Theme</vt:lpstr>
      <vt:lpstr>Election Campaign Finance Law and the Citizens United Ruling</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Elections and Campaigns</dc:title>
  <dc:creator>Ben Alexander</dc:creator>
  <cp:lastModifiedBy>Claire  Cahen</cp:lastModifiedBy>
  <cp:revision>60</cp:revision>
  <dcterms:created xsi:type="dcterms:W3CDTF">2013-07-25T13:19:17Z</dcterms:created>
  <dcterms:modified xsi:type="dcterms:W3CDTF">2020-01-22T21:41:18Z</dcterms:modified>
</cp:coreProperties>
</file>