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76"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700C2-3A91-497B-BB17-3398C50AA25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BFB7899-E5BA-4E6C-BCC0-0D80AA309BC7}">
      <dgm:prSet/>
      <dgm:spPr/>
      <dgm:t>
        <a:bodyPr/>
        <a:lstStyle/>
        <a:p>
          <a:r>
            <a:rPr lang="en-US"/>
            <a:t>CONTENT:</a:t>
          </a:r>
        </a:p>
      </dgm:t>
    </dgm:pt>
    <dgm:pt modelId="{CC15CC06-B6DD-4D9E-9C0A-C2B21F4EBE7E}" type="parTrans" cxnId="{9EB47378-1374-4476-B1A3-EB84FF2C8921}">
      <dgm:prSet/>
      <dgm:spPr/>
      <dgm:t>
        <a:bodyPr/>
        <a:lstStyle/>
        <a:p>
          <a:endParaRPr lang="en-US"/>
        </a:p>
      </dgm:t>
    </dgm:pt>
    <dgm:pt modelId="{0810AF04-9320-45A7-8951-FF21700C1A1D}" type="sibTrans" cxnId="{9EB47378-1374-4476-B1A3-EB84FF2C8921}">
      <dgm:prSet/>
      <dgm:spPr/>
      <dgm:t>
        <a:bodyPr/>
        <a:lstStyle/>
        <a:p>
          <a:endParaRPr lang="en-US"/>
        </a:p>
      </dgm:t>
    </dgm:pt>
    <dgm:pt modelId="{138E49B4-F2A8-4D97-9B7F-F88CC672951B}">
      <dgm:prSet/>
      <dgm:spPr/>
      <dgm:t>
        <a:bodyPr/>
        <a:lstStyle/>
        <a:p>
          <a:r>
            <a:rPr lang="en-US"/>
            <a:t>What are cavities?</a:t>
          </a:r>
        </a:p>
      </dgm:t>
    </dgm:pt>
    <dgm:pt modelId="{88AFE03B-E75A-4C18-8865-D1DBB5B28785}" type="parTrans" cxnId="{55C236FD-C05C-4E81-9446-94B5FAAD7F50}">
      <dgm:prSet/>
      <dgm:spPr/>
      <dgm:t>
        <a:bodyPr/>
        <a:lstStyle/>
        <a:p>
          <a:endParaRPr lang="en-US"/>
        </a:p>
      </dgm:t>
    </dgm:pt>
    <dgm:pt modelId="{152EF1F1-6837-48A6-8186-7E055A1D062C}" type="sibTrans" cxnId="{55C236FD-C05C-4E81-9446-94B5FAAD7F50}">
      <dgm:prSet/>
      <dgm:spPr/>
      <dgm:t>
        <a:bodyPr/>
        <a:lstStyle/>
        <a:p>
          <a:endParaRPr lang="en-US"/>
        </a:p>
      </dgm:t>
    </dgm:pt>
    <dgm:pt modelId="{44BA0BC7-27EE-478F-A1EC-825534100061}">
      <dgm:prSet/>
      <dgm:spPr/>
      <dgm:t>
        <a:bodyPr/>
        <a:lstStyle/>
        <a:p>
          <a:r>
            <a:rPr lang="en-US"/>
            <a:t>How do cavities form? </a:t>
          </a:r>
        </a:p>
      </dgm:t>
    </dgm:pt>
    <dgm:pt modelId="{62A87DB5-5682-4A45-B171-43525E2C96ED}" type="parTrans" cxnId="{704445FA-DDD4-4B4F-9C11-901A511DB3B1}">
      <dgm:prSet/>
      <dgm:spPr/>
      <dgm:t>
        <a:bodyPr/>
        <a:lstStyle/>
        <a:p>
          <a:endParaRPr lang="en-US"/>
        </a:p>
      </dgm:t>
    </dgm:pt>
    <dgm:pt modelId="{1173250D-D640-479A-BED7-0538629C8E04}" type="sibTrans" cxnId="{704445FA-DDD4-4B4F-9C11-901A511DB3B1}">
      <dgm:prSet/>
      <dgm:spPr/>
      <dgm:t>
        <a:bodyPr/>
        <a:lstStyle/>
        <a:p>
          <a:endParaRPr lang="en-US"/>
        </a:p>
      </dgm:t>
    </dgm:pt>
    <dgm:pt modelId="{FCBCA244-6606-400D-9877-C060A62566D3}">
      <dgm:prSet/>
      <dgm:spPr/>
      <dgm:t>
        <a:bodyPr/>
        <a:lstStyle/>
        <a:p>
          <a:r>
            <a:rPr lang="en-US"/>
            <a:t>Short film</a:t>
          </a:r>
        </a:p>
      </dgm:t>
    </dgm:pt>
    <dgm:pt modelId="{855423C4-8A27-44F8-A8B7-D512F8F30DAD}" type="parTrans" cxnId="{ADDDBBE9-7BAA-4768-AC46-48013152058E}">
      <dgm:prSet/>
      <dgm:spPr/>
      <dgm:t>
        <a:bodyPr/>
        <a:lstStyle/>
        <a:p>
          <a:endParaRPr lang="en-US"/>
        </a:p>
      </dgm:t>
    </dgm:pt>
    <dgm:pt modelId="{D63C325A-1913-419F-BF4C-1960E3A86780}" type="sibTrans" cxnId="{ADDDBBE9-7BAA-4768-AC46-48013152058E}">
      <dgm:prSet/>
      <dgm:spPr/>
      <dgm:t>
        <a:bodyPr/>
        <a:lstStyle/>
        <a:p>
          <a:endParaRPr lang="en-US"/>
        </a:p>
      </dgm:t>
    </dgm:pt>
    <dgm:pt modelId="{5DA6E9A8-A6AE-E045-B197-23ACD75AE940}" type="pres">
      <dgm:prSet presAssocID="{82A700C2-3A91-497B-BB17-3398C50AA25B}" presName="hierChild1" presStyleCnt="0">
        <dgm:presLayoutVars>
          <dgm:chPref val="1"/>
          <dgm:dir/>
          <dgm:animOne val="branch"/>
          <dgm:animLvl val="lvl"/>
          <dgm:resizeHandles/>
        </dgm:presLayoutVars>
      </dgm:prSet>
      <dgm:spPr/>
    </dgm:pt>
    <dgm:pt modelId="{21AC2544-6504-FC44-820C-51B3B6153EFE}" type="pres">
      <dgm:prSet presAssocID="{6BFB7899-E5BA-4E6C-BCC0-0D80AA309BC7}" presName="hierRoot1" presStyleCnt="0"/>
      <dgm:spPr/>
    </dgm:pt>
    <dgm:pt modelId="{2D38D023-0032-AE42-AD10-70C56CD6CF02}" type="pres">
      <dgm:prSet presAssocID="{6BFB7899-E5BA-4E6C-BCC0-0D80AA309BC7}" presName="composite" presStyleCnt="0"/>
      <dgm:spPr/>
    </dgm:pt>
    <dgm:pt modelId="{E055A679-A26C-314E-80AF-8E291212DF33}" type="pres">
      <dgm:prSet presAssocID="{6BFB7899-E5BA-4E6C-BCC0-0D80AA309BC7}" presName="background" presStyleLbl="node0" presStyleIdx="0" presStyleCnt="4"/>
      <dgm:spPr/>
    </dgm:pt>
    <dgm:pt modelId="{6E2ABED6-4690-5D47-9EEB-91B3DAAF00F0}" type="pres">
      <dgm:prSet presAssocID="{6BFB7899-E5BA-4E6C-BCC0-0D80AA309BC7}" presName="text" presStyleLbl="fgAcc0" presStyleIdx="0" presStyleCnt="4">
        <dgm:presLayoutVars>
          <dgm:chPref val="3"/>
        </dgm:presLayoutVars>
      </dgm:prSet>
      <dgm:spPr/>
    </dgm:pt>
    <dgm:pt modelId="{56A60EA9-5587-F84D-B377-C9E3C5D04CFD}" type="pres">
      <dgm:prSet presAssocID="{6BFB7899-E5BA-4E6C-BCC0-0D80AA309BC7}" presName="hierChild2" presStyleCnt="0"/>
      <dgm:spPr/>
    </dgm:pt>
    <dgm:pt modelId="{4E85706D-C27C-614D-B416-D1E011B62360}" type="pres">
      <dgm:prSet presAssocID="{138E49B4-F2A8-4D97-9B7F-F88CC672951B}" presName="hierRoot1" presStyleCnt="0"/>
      <dgm:spPr/>
    </dgm:pt>
    <dgm:pt modelId="{5757A99F-B2CE-6747-B0B8-041F57A3E37B}" type="pres">
      <dgm:prSet presAssocID="{138E49B4-F2A8-4D97-9B7F-F88CC672951B}" presName="composite" presStyleCnt="0"/>
      <dgm:spPr/>
    </dgm:pt>
    <dgm:pt modelId="{1A79E2D8-AAAA-4944-A5F7-BF22CE3673BE}" type="pres">
      <dgm:prSet presAssocID="{138E49B4-F2A8-4D97-9B7F-F88CC672951B}" presName="background" presStyleLbl="node0" presStyleIdx="1" presStyleCnt="4"/>
      <dgm:spPr/>
    </dgm:pt>
    <dgm:pt modelId="{0E3D9570-534F-7D4A-9647-E1EAC106F1CE}" type="pres">
      <dgm:prSet presAssocID="{138E49B4-F2A8-4D97-9B7F-F88CC672951B}" presName="text" presStyleLbl="fgAcc0" presStyleIdx="1" presStyleCnt="4">
        <dgm:presLayoutVars>
          <dgm:chPref val="3"/>
        </dgm:presLayoutVars>
      </dgm:prSet>
      <dgm:spPr/>
    </dgm:pt>
    <dgm:pt modelId="{9BDC3F97-B185-7944-AAD7-66C1FDA5435D}" type="pres">
      <dgm:prSet presAssocID="{138E49B4-F2A8-4D97-9B7F-F88CC672951B}" presName="hierChild2" presStyleCnt="0"/>
      <dgm:spPr/>
    </dgm:pt>
    <dgm:pt modelId="{F7598628-6313-CD49-8A04-715160348EF9}" type="pres">
      <dgm:prSet presAssocID="{44BA0BC7-27EE-478F-A1EC-825534100061}" presName="hierRoot1" presStyleCnt="0"/>
      <dgm:spPr/>
    </dgm:pt>
    <dgm:pt modelId="{D4B235D1-AE52-8E46-BB1F-F0B57AC6E09D}" type="pres">
      <dgm:prSet presAssocID="{44BA0BC7-27EE-478F-A1EC-825534100061}" presName="composite" presStyleCnt="0"/>
      <dgm:spPr/>
    </dgm:pt>
    <dgm:pt modelId="{0E398E63-D860-AA41-B745-F826E88C2D90}" type="pres">
      <dgm:prSet presAssocID="{44BA0BC7-27EE-478F-A1EC-825534100061}" presName="background" presStyleLbl="node0" presStyleIdx="2" presStyleCnt="4"/>
      <dgm:spPr/>
    </dgm:pt>
    <dgm:pt modelId="{14C35C95-98B3-7A4F-A122-74B554D843C6}" type="pres">
      <dgm:prSet presAssocID="{44BA0BC7-27EE-478F-A1EC-825534100061}" presName="text" presStyleLbl="fgAcc0" presStyleIdx="2" presStyleCnt="4">
        <dgm:presLayoutVars>
          <dgm:chPref val="3"/>
        </dgm:presLayoutVars>
      </dgm:prSet>
      <dgm:spPr/>
    </dgm:pt>
    <dgm:pt modelId="{7BB7F84E-30B3-FF45-833E-F61867472B13}" type="pres">
      <dgm:prSet presAssocID="{44BA0BC7-27EE-478F-A1EC-825534100061}" presName="hierChild2" presStyleCnt="0"/>
      <dgm:spPr/>
    </dgm:pt>
    <dgm:pt modelId="{DF1412FD-BC4E-F64C-BDB8-3606950B1233}" type="pres">
      <dgm:prSet presAssocID="{FCBCA244-6606-400D-9877-C060A62566D3}" presName="hierRoot1" presStyleCnt="0"/>
      <dgm:spPr/>
    </dgm:pt>
    <dgm:pt modelId="{1A4E22ED-BDC6-B54A-B431-885F413CD2EB}" type="pres">
      <dgm:prSet presAssocID="{FCBCA244-6606-400D-9877-C060A62566D3}" presName="composite" presStyleCnt="0"/>
      <dgm:spPr/>
    </dgm:pt>
    <dgm:pt modelId="{D2EB3043-32AC-574F-9F5E-99CA4F037159}" type="pres">
      <dgm:prSet presAssocID="{FCBCA244-6606-400D-9877-C060A62566D3}" presName="background" presStyleLbl="node0" presStyleIdx="3" presStyleCnt="4"/>
      <dgm:spPr/>
    </dgm:pt>
    <dgm:pt modelId="{BA4CDD15-F43E-FB44-BE11-E317D23054E6}" type="pres">
      <dgm:prSet presAssocID="{FCBCA244-6606-400D-9877-C060A62566D3}" presName="text" presStyleLbl="fgAcc0" presStyleIdx="3" presStyleCnt="4">
        <dgm:presLayoutVars>
          <dgm:chPref val="3"/>
        </dgm:presLayoutVars>
      </dgm:prSet>
      <dgm:spPr/>
    </dgm:pt>
    <dgm:pt modelId="{FA492745-DB08-E847-AD49-420474934DD8}" type="pres">
      <dgm:prSet presAssocID="{FCBCA244-6606-400D-9877-C060A62566D3}" presName="hierChild2" presStyleCnt="0"/>
      <dgm:spPr/>
    </dgm:pt>
  </dgm:ptLst>
  <dgm:cxnLst>
    <dgm:cxn modelId="{19E81D27-D19F-EC4B-9674-03949C9A10C5}" type="presOf" srcId="{138E49B4-F2A8-4D97-9B7F-F88CC672951B}" destId="{0E3D9570-534F-7D4A-9647-E1EAC106F1CE}" srcOrd="0" destOrd="0" presId="urn:microsoft.com/office/officeart/2005/8/layout/hierarchy1"/>
    <dgm:cxn modelId="{9EB47378-1374-4476-B1A3-EB84FF2C8921}" srcId="{82A700C2-3A91-497B-BB17-3398C50AA25B}" destId="{6BFB7899-E5BA-4E6C-BCC0-0D80AA309BC7}" srcOrd="0" destOrd="0" parTransId="{CC15CC06-B6DD-4D9E-9C0A-C2B21F4EBE7E}" sibTransId="{0810AF04-9320-45A7-8951-FF21700C1A1D}"/>
    <dgm:cxn modelId="{CE38E88E-B57C-614D-B46E-406711D32613}" type="presOf" srcId="{6BFB7899-E5BA-4E6C-BCC0-0D80AA309BC7}" destId="{6E2ABED6-4690-5D47-9EEB-91B3DAAF00F0}" srcOrd="0" destOrd="0" presId="urn:microsoft.com/office/officeart/2005/8/layout/hierarchy1"/>
    <dgm:cxn modelId="{220739B2-2946-464D-A2EA-6132D6DBB1C6}" type="presOf" srcId="{44BA0BC7-27EE-478F-A1EC-825534100061}" destId="{14C35C95-98B3-7A4F-A122-74B554D843C6}" srcOrd="0" destOrd="0" presId="urn:microsoft.com/office/officeart/2005/8/layout/hierarchy1"/>
    <dgm:cxn modelId="{E8E017D0-11B0-8A4C-9ACC-CBD69BE06278}" type="presOf" srcId="{FCBCA244-6606-400D-9877-C060A62566D3}" destId="{BA4CDD15-F43E-FB44-BE11-E317D23054E6}" srcOrd="0" destOrd="0" presId="urn:microsoft.com/office/officeart/2005/8/layout/hierarchy1"/>
    <dgm:cxn modelId="{F87E19E9-6C19-8F40-8CF5-687F04FDFE5B}" type="presOf" srcId="{82A700C2-3A91-497B-BB17-3398C50AA25B}" destId="{5DA6E9A8-A6AE-E045-B197-23ACD75AE940}" srcOrd="0" destOrd="0" presId="urn:microsoft.com/office/officeart/2005/8/layout/hierarchy1"/>
    <dgm:cxn modelId="{ADDDBBE9-7BAA-4768-AC46-48013152058E}" srcId="{82A700C2-3A91-497B-BB17-3398C50AA25B}" destId="{FCBCA244-6606-400D-9877-C060A62566D3}" srcOrd="3" destOrd="0" parTransId="{855423C4-8A27-44F8-A8B7-D512F8F30DAD}" sibTransId="{D63C325A-1913-419F-BF4C-1960E3A86780}"/>
    <dgm:cxn modelId="{704445FA-DDD4-4B4F-9C11-901A511DB3B1}" srcId="{82A700C2-3A91-497B-BB17-3398C50AA25B}" destId="{44BA0BC7-27EE-478F-A1EC-825534100061}" srcOrd="2" destOrd="0" parTransId="{62A87DB5-5682-4A45-B171-43525E2C96ED}" sibTransId="{1173250D-D640-479A-BED7-0538629C8E04}"/>
    <dgm:cxn modelId="{55C236FD-C05C-4E81-9446-94B5FAAD7F50}" srcId="{82A700C2-3A91-497B-BB17-3398C50AA25B}" destId="{138E49B4-F2A8-4D97-9B7F-F88CC672951B}" srcOrd="1" destOrd="0" parTransId="{88AFE03B-E75A-4C18-8865-D1DBB5B28785}" sibTransId="{152EF1F1-6837-48A6-8186-7E055A1D062C}"/>
    <dgm:cxn modelId="{20D48FBF-58FA-F84E-A6EB-7D0DCF949FC0}" type="presParOf" srcId="{5DA6E9A8-A6AE-E045-B197-23ACD75AE940}" destId="{21AC2544-6504-FC44-820C-51B3B6153EFE}" srcOrd="0" destOrd="0" presId="urn:microsoft.com/office/officeart/2005/8/layout/hierarchy1"/>
    <dgm:cxn modelId="{BAA56E20-F881-7A42-A619-CB4CE02243E0}" type="presParOf" srcId="{21AC2544-6504-FC44-820C-51B3B6153EFE}" destId="{2D38D023-0032-AE42-AD10-70C56CD6CF02}" srcOrd="0" destOrd="0" presId="urn:microsoft.com/office/officeart/2005/8/layout/hierarchy1"/>
    <dgm:cxn modelId="{73A58375-82E5-054D-8BDB-FE79F9987287}" type="presParOf" srcId="{2D38D023-0032-AE42-AD10-70C56CD6CF02}" destId="{E055A679-A26C-314E-80AF-8E291212DF33}" srcOrd="0" destOrd="0" presId="urn:microsoft.com/office/officeart/2005/8/layout/hierarchy1"/>
    <dgm:cxn modelId="{4A8C5C0D-F764-604F-925F-8D45FAB101FF}" type="presParOf" srcId="{2D38D023-0032-AE42-AD10-70C56CD6CF02}" destId="{6E2ABED6-4690-5D47-9EEB-91B3DAAF00F0}" srcOrd="1" destOrd="0" presId="urn:microsoft.com/office/officeart/2005/8/layout/hierarchy1"/>
    <dgm:cxn modelId="{4A5B3231-7BFA-C74E-96EF-E840210EC213}" type="presParOf" srcId="{21AC2544-6504-FC44-820C-51B3B6153EFE}" destId="{56A60EA9-5587-F84D-B377-C9E3C5D04CFD}" srcOrd="1" destOrd="0" presId="urn:microsoft.com/office/officeart/2005/8/layout/hierarchy1"/>
    <dgm:cxn modelId="{604A55DA-F32B-634D-9277-F410275E498B}" type="presParOf" srcId="{5DA6E9A8-A6AE-E045-B197-23ACD75AE940}" destId="{4E85706D-C27C-614D-B416-D1E011B62360}" srcOrd="1" destOrd="0" presId="urn:microsoft.com/office/officeart/2005/8/layout/hierarchy1"/>
    <dgm:cxn modelId="{CA3C0787-69D7-064C-8380-698D65424174}" type="presParOf" srcId="{4E85706D-C27C-614D-B416-D1E011B62360}" destId="{5757A99F-B2CE-6747-B0B8-041F57A3E37B}" srcOrd="0" destOrd="0" presId="urn:microsoft.com/office/officeart/2005/8/layout/hierarchy1"/>
    <dgm:cxn modelId="{7576B638-603D-6349-9D16-6597B2F755BA}" type="presParOf" srcId="{5757A99F-B2CE-6747-B0B8-041F57A3E37B}" destId="{1A79E2D8-AAAA-4944-A5F7-BF22CE3673BE}" srcOrd="0" destOrd="0" presId="urn:microsoft.com/office/officeart/2005/8/layout/hierarchy1"/>
    <dgm:cxn modelId="{B86DA5D5-FC65-234B-AC10-2EF35FD2925B}" type="presParOf" srcId="{5757A99F-B2CE-6747-B0B8-041F57A3E37B}" destId="{0E3D9570-534F-7D4A-9647-E1EAC106F1CE}" srcOrd="1" destOrd="0" presId="urn:microsoft.com/office/officeart/2005/8/layout/hierarchy1"/>
    <dgm:cxn modelId="{73D5CD67-911C-5F41-9909-37D515A4398B}" type="presParOf" srcId="{4E85706D-C27C-614D-B416-D1E011B62360}" destId="{9BDC3F97-B185-7944-AAD7-66C1FDA5435D}" srcOrd="1" destOrd="0" presId="urn:microsoft.com/office/officeart/2005/8/layout/hierarchy1"/>
    <dgm:cxn modelId="{76706F61-0E3B-A64D-B0B5-4FD2934296D7}" type="presParOf" srcId="{5DA6E9A8-A6AE-E045-B197-23ACD75AE940}" destId="{F7598628-6313-CD49-8A04-715160348EF9}" srcOrd="2" destOrd="0" presId="urn:microsoft.com/office/officeart/2005/8/layout/hierarchy1"/>
    <dgm:cxn modelId="{A1150AB5-8EB0-B043-834B-1F2DDFC627A6}" type="presParOf" srcId="{F7598628-6313-CD49-8A04-715160348EF9}" destId="{D4B235D1-AE52-8E46-BB1F-F0B57AC6E09D}" srcOrd="0" destOrd="0" presId="urn:microsoft.com/office/officeart/2005/8/layout/hierarchy1"/>
    <dgm:cxn modelId="{B115BA97-21C6-B349-B7A7-1024503FC1BE}" type="presParOf" srcId="{D4B235D1-AE52-8E46-BB1F-F0B57AC6E09D}" destId="{0E398E63-D860-AA41-B745-F826E88C2D90}" srcOrd="0" destOrd="0" presId="urn:microsoft.com/office/officeart/2005/8/layout/hierarchy1"/>
    <dgm:cxn modelId="{FEAA707E-7948-AC42-A506-3DC9AC0CDBEF}" type="presParOf" srcId="{D4B235D1-AE52-8E46-BB1F-F0B57AC6E09D}" destId="{14C35C95-98B3-7A4F-A122-74B554D843C6}" srcOrd="1" destOrd="0" presId="urn:microsoft.com/office/officeart/2005/8/layout/hierarchy1"/>
    <dgm:cxn modelId="{29AA6C5B-6DA2-784F-A29E-23EDA005D13C}" type="presParOf" srcId="{F7598628-6313-CD49-8A04-715160348EF9}" destId="{7BB7F84E-30B3-FF45-833E-F61867472B13}" srcOrd="1" destOrd="0" presId="urn:microsoft.com/office/officeart/2005/8/layout/hierarchy1"/>
    <dgm:cxn modelId="{1ABF1B04-AFC6-B74B-8E06-DA286AC55379}" type="presParOf" srcId="{5DA6E9A8-A6AE-E045-B197-23ACD75AE940}" destId="{DF1412FD-BC4E-F64C-BDB8-3606950B1233}" srcOrd="3" destOrd="0" presId="urn:microsoft.com/office/officeart/2005/8/layout/hierarchy1"/>
    <dgm:cxn modelId="{C33F22C7-2594-1D4A-9AEB-BBA02A80F227}" type="presParOf" srcId="{DF1412FD-BC4E-F64C-BDB8-3606950B1233}" destId="{1A4E22ED-BDC6-B54A-B431-885F413CD2EB}" srcOrd="0" destOrd="0" presId="urn:microsoft.com/office/officeart/2005/8/layout/hierarchy1"/>
    <dgm:cxn modelId="{EAD4A1DA-AF92-F049-AAB5-4A0244A9708C}" type="presParOf" srcId="{1A4E22ED-BDC6-B54A-B431-885F413CD2EB}" destId="{D2EB3043-32AC-574F-9F5E-99CA4F037159}" srcOrd="0" destOrd="0" presId="urn:microsoft.com/office/officeart/2005/8/layout/hierarchy1"/>
    <dgm:cxn modelId="{B21A89E8-35CD-8845-97C0-B7A4CEE69C70}" type="presParOf" srcId="{1A4E22ED-BDC6-B54A-B431-885F413CD2EB}" destId="{BA4CDD15-F43E-FB44-BE11-E317D23054E6}" srcOrd="1" destOrd="0" presId="urn:microsoft.com/office/officeart/2005/8/layout/hierarchy1"/>
    <dgm:cxn modelId="{5B9D2433-3C8D-6D4A-A5AC-54428C1A241C}" type="presParOf" srcId="{DF1412FD-BC4E-F64C-BDB8-3606950B1233}" destId="{FA492745-DB08-E847-AD49-420474934D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DCA79-CEC8-4378-9544-3642A7D415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BD0782F-F2C6-4A14-A570-1F1C3F6FB773}">
      <dgm:prSet/>
      <dgm:spPr/>
      <dgm:t>
        <a:bodyPr/>
        <a:lstStyle/>
        <a:p>
          <a:r>
            <a:rPr lang="en-US"/>
            <a:t>CONTENT:</a:t>
          </a:r>
        </a:p>
      </dgm:t>
    </dgm:pt>
    <dgm:pt modelId="{74066134-F887-4628-BC03-9563A7D15569}" type="parTrans" cxnId="{36E09567-9AFF-4ED2-974A-F720BC693D8E}">
      <dgm:prSet/>
      <dgm:spPr/>
      <dgm:t>
        <a:bodyPr/>
        <a:lstStyle/>
        <a:p>
          <a:endParaRPr lang="en-US"/>
        </a:p>
      </dgm:t>
    </dgm:pt>
    <dgm:pt modelId="{92C9C319-9CFA-4090-B856-5EA1DBAC54BC}" type="sibTrans" cxnId="{36E09567-9AFF-4ED2-974A-F720BC693D8E}">
      <dgm:prSet/>
      <dgm:spPr/>
      <dgm:t>
        <a:bodyPr/>
        <a:lstStyle/>
        <a:p>
          <a:endParaRPr lang="en-US"/>
        </a:p>
      </dgm:t>
    </dgm:pt>
    <dgm:pt modelId="{D1F6CB1F-9A36-448C-80AA-56365EBF1F4A}">
      <dgm:prSet/>
      <dgm:spPr/>
      <dgm:t>
        <a:bodyPr/>
        <a:lstStyle/>
        <a:p>
          <a:r>
            <a:rPr lang="en-US"/>
            <a:t>How can we prevent cavities? </a:t>
          </a:r>
        </a:p>
      </dgm:t>
    </dgm:pt>
    <dgm:pt modelId="{932457C6-27FD-4F73-BFB9-BD11DD3F8EF3}" type="parTrans" cxnId="{A3D29243-2A88-49C8-925D-7F120036A9B1}">
      <dgm:prSet/>
      <dgm:spPr/>
      <dgm:t>
        <a:bodyPr/>
        <a:lstStyle/>
        <a:p>
          <a:endParaRPr lang="en-US"/>
        </a:p>
      </dgm:t>
    </dgm:pt>
    <dgm:pt modelId="{39EB8A92-8DD8-4C8E-ADDC-603E50CD24D5}" type="sibTrans" cxnId="{A3D29243-2A88-49C8-925D-7F120036A9B1}">
      <dgm:prSet/>
      <dgm:spPr/>
      <dgm:t>
        <a:bodyPr/>
        <a:lstStyle/>
        <a:p>
          <a:endParaRPr lang="en-US"/>
        </a:p>
      </dgm:t>
    </dgm:pt>
    <dgm:pt modelId="{441B1384-2EDD-44BE-AA30-B29FF9816626}">
      <dgm:prSet/>
      <dgm:spPr/>
      <dgm:t>
        <a:bodyPr/>
        <a:lstStyle/>
        <a:p>
          <a:r>
            <a:rPr lang="en-US"/>
            <a:t>Brushing</a:t>
          </a:r>
        </a:p>
      </dgm:t>
    </dgm:pt>
    <dgm:pt modelId="{A6CF30AF-EE4C-452D-9D97-D2A0C93CBDF7}" type="parTrans" cxnId="{8748FF11-02C3-4006-AEBD-0FDC4C614D1F}">
      <dgm:prSet/>
      <dgm:spPr/>
      <dgm:t>
        <a:bodyPr/>
        <a:lstStyle/>
        <a:p>
          <a:endParaRPr lang="en-US"/>
        </a:p>
      </dgm:t>
    </dgm:pt>
    <dgm:pt modelId="{6DADBB79-7D39-4106-8801-0B6672C70AF9}" type="sibTrans" cxnId="{8748FF11-02C3-4006-AEBD-0FDC4C614D1F}">
      <dgm:prSet/>
      <dgm:spPr/>
      <dgm:t>
        <a:bodyPr/>
        <a:lstStyle/>
        <a:p>
          <a:endParaRPr lang="en-US"/>
        </a:p>
      </dgm:t>
    </dgm:pt>
    <dgm:pt modelId="{AB9F3FAB-2D6D-473B-9A57-4510F92D5AF5}">
      <dgm:prSet/>
      <dgm:spPr/>
      <dgm:t>
        <a:bodyPr/>
        <a:lstStyle/>
        <a:p>
          <a:r>
            <a:rPr lang="en-US"/>
            <a:t>Flossing</a:t>
          </a:r>
        </a:p>
      </dgm:t>
    </dgm:pt>
    <dgm:pt modelId="{E68ABFF0-1C30-47BE-94C9-D497C985B3E6}" type="parTrans" cxnId="{6E54AFE7-F017-47F5-9D6C-337D792215AE}">
      <dgm:prSet/>
      <dgm:spPr/>
      <dgm:t>
        <a:bodyPr/>
        <a:lstStyle/>
        <a:p>
          <a:endParaRPr lang="en-US"/>
        </a:p>
      </dgm:t>
    </dgm:pt>
    <dgm:pt modelId="{0ACB7ABB-4F75-489C-8DEC-7B4BA08E3D0F}" type="sibTrans" cxnId="{6E54AFE7-F017-47F5-9D6C-337D792215AE}">
      <dgm:prSet/>
      <dgm:spPr/>
      <dgm:t>
        <a:bodyPr/>
        <a:lstStyle/>
        <a:p>
          <a:endParaRPr lang="en-US"/>
        </a:p>
      </dgm:t>
    </dgm:pt>
    <dgm:pt modelId="{4483F490-57E3-4218-9FB8-C1D640D099EE}">
      <dgm:prSet/>
      <dgm:spPr/>
      <dgm:t>
        <a:bodyPr/>
        <a:lstStyle/>
        <a:p>
          <a:r>
            <a:rPr lang="en-US"/>
            <a:t>Mouthwash </a:t>
          </a:r>
        </a:p>
      </dgm:t>
    </dgm:pt>
    <dgm:pt modelId="{76003B29-2088-4FC6-B53E-9A1BB8A31F87}" type="parTrans" cxnId="{6DDE96D4-49EC-4334-8B78-FFFA2CE1F855}">
      <dgm:prSet/>
      <dgm:spPr/>
      <dgm:t>
        <a:bodyPr/>
        <a:lstStyle/>
        <a:p>
          <a:endParaRPr lang="en-US"/>
        </a:p>
      </dgm:t>
    </dgm:pt>
    <dgm:pt modelId="{31719E6C-FCAC-46B9-B851-CD3CE30DB976}" type="sibTrans" cxnId="{6DDE96D4-49EC-4334-8B78-FFFA2CE1F855}">
      <dgm:prSet/>
      <dgm:spPr/>
      <dgm:t>
        <a:bodyPr/>
        <a:lstStyle/>
        <a:p>
          <a:endParaRPr lang="en-US"/>
        </a:p>
      </dgm:t>
    </dgm:pt>
    <dgm:pt modelId="{B64B9F58-A87B-4B74-8DAF-06CC29CC53F4}">
      <dgm:prSet/>
      <dgm:spPr/>
      <dgm:t>
        <a:bodyPr/>
        <a:lstStyle/>
        <a:p>
          <a:r>
            <a:rPr lang="en-US"/>
            <a:t>Sealant </a:t>
          </a:r>
        </a:p>
      </dgm:t>
    </dgm:pt>
    <dgm:pt modelId="{9E93FEB7-2083-48E0-9D59-DB1C488DC8D6}" type="parTrans" cxnId="{E6611929-1C58-4D08-AA97-9A73821C81DC}">
      <dgm:prSet/>
      <dgm:spPr/>
      <dgm:t>
        <a:bodyPr/>
        <a:lstStyle/>
        <a:p>
          <a:endParaRPr lang="en-US"/>
        </a:p>
      </dgm:t>
    </dgm:pt>
    <dgm:pt modelId="{2F144B56-0B8C-4B25-B02F-B3382FE03909}" type="sibTrans" cxnId="{E6611929-1C58-4D08-AA97-9A73821C81DC}">
      <dgm:prSet/>
      <dgm:spPr/>
      <dgm:t>
        <a:bodyPr/>
        <a:lstStyle/>
        <a:p>
          <a:endParaRPr lang="en-US"/>
        </a:p>
      </dgm:t>
    </dgm:pt>
    <dgm:pt modelId="{194B4592-5347-4289-B5D1-BD30127FE53B}">
      <dgm:prSet/>
      <dgm:spPr/>
      <dgm:t>
        <a:bodyPr/>
        <a:lstStyle/>
        <a:p>
          <a:r>
            <a:rPr lang="en-US"/>
            <a:t>Short film about Fluoride</a:t>
          </a:r>
        </a:p>
      </dgm:t>
    </dgm:pt>
    <dgm:pt modelId="{7F1B5CFE-20B5-4282-9E66-9595F0227BF5}" type="parTrans" cxnId="{AB019B64-875F-441C-BAE3-7C4C60452FB4}">
      <dgm:prSet/>
      <dgm:spPr/>
      <dgm:t>
        <a:bodyPr/>
        <a:lstStyle/>
        <a:p>
          <a:endParaRPr lang="en-US"/>
        </a:p>
      </dgm:t>
    </dgm:pt>
    <dgm:pt modelId="{67A7FCEE-04B2-46B7-AFE5-2164AE9C51A8}" type="sibTrans" cxnId="{AB019B64-875F-441C-BAE3-7C4C60452FB4}">
      <dgm:prSet/>
      <dgm:spPr/>
      <dgm:t>
        <a:bodyPr/>
        <a:lstStyle/>
        <a:p>
          <a:endParaRPr lang="en-US"/>
        </a:p>
      </dgm:t>
    </dgm:pt>
    <dgm:pt modelId="{7BD5BD31-EA52-8144-B06B-D20CA5D4A29D}" type="pres">
      <dgm:prSet presAssocID="{1CCDCA79-CEC8-4378-9544-3642A7D4155F}" presName="vert0" presStyleCnt="0">
        <dgm:presLayoutVars>
          <dgm:dir/>
          <dgm:animOne val="branch"/>
          <dgm:animLvl val="lvl"/>
        </dgm:presLayoutVars>
      </dgm:prSet>
      <dgm:spPr/>
    </dgm:pt>
    <dgm:pt modelId="{E2D1419B-909F-BA48-A521-0DADA678D69B}" type="pres">
      <dgm:prSet presAssocID="{3BD0782F-F2C6-4A14-A570-1F1C3F6FB773}" presName="thickLine" presStyleLbl="alignNode1" presStyleIdx="0" presStyleCnt="1"/>
      <dgm:spPr/>
    </dgm:pt>
    <dgm:pt modelId="{9A342BF7-1EED-AE4A-92C7-A87387FC7893}" type="pres">
      <dgm:prSet presAssocID="{3BD0782F-F2C6-4A14-A570-1F1C3F6FB773}" presName="horz1" presStyleCnt="0"/>
      <dgm:spPr/>
    </dgm:pt>
    <dgm:pt modelId="{491F9F4F-0D3B-B74A-BCEE-7FE93D1FADBE}" type="pres">
      <dgm:prSet presAssocID="{3BD0782F-F2C6-4A14-A570-1F1C3F6FB773}" presName="tx1" presStyleLbl="revTx" presStyleIdx="0" presStyleCnt="7"/>
      <dgm:spPr/>
    </dgm:pt>
    <dgm:pt modelId="{3360FE82-8F71-1F4A-BDD5-B3C536571EF6}" type="pres">
      <dgm:prSet presAssocID="{3BD0782F-F2C6-4A14-A570-1F1C3F6FB773}" presName="vert1" presStyleCnt="0"/>
      <dgm:spPr/>
    </dgm:pt>
    <dgm:pt modelId="{499A18AC-6978-094D-B9C9-150CEA58DDF0}" type="pres">
      <dgm:prSet presAssocID="{D1F6CB1F-9A36-448C-80AA-56365EBF1F4A}" presName="vertSpace2a" presStyleCnt="0"/>
      <dgm:spPr/>
    </dgm:pt>
    <dgm:pt modelId="{BA49EBE0-2298-AC43-A653-8D3AF4B768CF}" type="pres">
      <dgm:prSet presAssocID="{D1F6CB1F-9A36-448C-80AA-56365EBF1F4A}" presName="horz2" presStyleCnt="0"/>
      <dgm:spPr/>
    </dgm:pt>
    <dgm:pt modelId="{4386B95F-E237-5742-8832-4EC061C85B16}" type="pres">
      <dgm:prSet presAssocID="{D1F6CB1F-9A36-448C-80AA-56365EBF1F4A}" presName="horzSpace2" presStyleCnt="0"/>
      <dgm:spPr/>
    </dgm:pt>
    <dgm:pt modelId="{B45A5D6E-5409-054A-8A51-101094F5C2EC}" type="pres">
      <dgm:prSet presAssocID="{D1F6CB1F-9A36-448C-80AA-56365EBF1F4A}" presName="tx2" presStyleLbl="revTx" presStyleIdx="1" presStyleCnt="7"/>
      <dgm:spPr/>
    </dgm:pt>
    <dgm:pt modelId="{46377CE8-7BCC-D443-9D7B-9648A593E8CF}" type="pres">
      <dgm:prSet presAssocID="{D1F6CB1F-9A36-448C-80AA-56365EBF1F4A}" presName="vert2" presStyleCnt="0"/>
      <dgm:spPr/>
    </dgm:pt>
    <dgm:pt modelId="{211B49D4-825B-D946-857B-CF0281576BC9}" type="pres">
      <dgm:prSet presAssocID="{D1F6CB1F-9A36-448C-80AA-56365EBF1F4A}" presName="thinLine2b" presStyleLbl="callout" presStyleIdx="0" presStyleCnt="6"/>
      <dgm:spPr/>
    </dgm:pt>
    <dgm:pt modelId="{261500AC-5403-F64F-A769-5899DE954459}" type="pres">
      <dgm:prSet presAssocID="{D1F6CB1F-9A36-448C-80AA-56365EBF1F4A}" presName="vertSpace2b" presStyleCnt="0"/>
      <dgm:spPr/>
    </dgm:pt>
    <dgm:pt modelId="{495E568F-25E9-9843-83D2-A1102A11C1F7}" type="pres">
      <dgm:prSet presAssocID="{441B1384-2EDD-44BE-AA30-B29FF9816626}" presName="horz2" presStyleCnt="0"/>
      <dgm:spPr/>
    </dgm:pt>
    <dgm:pt modelId="{C56D4941-5C12-F64E-8E7B-61F881CB1D22}" type="pres">
      <dgm:prSet presAssocID="{441B1384-2EDD-44BE-AA30-B29FF9816626}" presName="horzSpace2" presStyleCnt="0"/>
      <dgm:spPr/>
    </dgm:pt>
    <dgm:pt modelId="{6317F17E-F3A0-CD47-901A-6B30E492AEAB}" type="pres">
      <dgm:prSet presAssocID="{441B1384-2EDD-44BE-AA30-B29FF9816626}" presName="tx2" presStyleLbl="revTx" presStyleIdx="2" presStyleCnt="7"/>
      <dgm:spPr/>
    </dgm:pt>
    <dgm:pt modelId="{C9171031-1904-F54D-953C-9BB8316FEB2B}" type="pres">
      <dgm:prSet presAssocID="{441B1384-2EDD-44BE-AA30-B29FF9816626}" presName="vert2" presStyleCnt="0"/>
      <dgm:spPr/>
    </dgm:pt>
    <dgm:pt modelId="{74778ECF-6014-9C40-96BA-45A6D99E4A2D}" type="pres">
      <dgm:prSet presAssocID="{441B1384-2EDD-44BE-AA30-B29FF9816626}" presName="thinLine2b" presStyleLbl="callout" presStyleIdx="1" presStyleCnt="6"/>
      <dgm:spPr/>
    </dgm:pt>
    <dgm:pt modelId="{5D7E7677-84AA-4D49-883E-D3059AD5C8FF}" type="pres">
      <dgm:prSet presAssocID="{441B1384-2EDD-44BE-AA30-B29FF9816626}" presName="vertSpace2b" presStyleCnt="0"/>
      <dgm:spPr/>
    </dgm:pt>
    <dgm:pt modelId="{C83CE764-2A66-5D4F-AE64-EC98343DE386}" type="pres">
      <dgm:prSet presAssocID="{AB9F3FAB-2D6D-473B-9A57-4510F92D5AF5}" presName="horz2" presStyleCnt="0"/>
      <dgm:spPr/>
    </dgm:pt>
    <dgm:pt modelId="{480302F9-6BF9-E24B-BF79-50D9C9D20990}" type="pres">
      <dgm:prSet presAssocID="{AB9F3FAB-2D6D-473B-9A57-4510F92D5AF5}" presName="horzSpace2" presStyleCnt="0"/>
      <dgm:spPr/>
    </dgm:pt>
    <dgm:pt modelId="{1301BDBB-919C-F645-BF6C-1F65171C408C}" type="pres">
      <dgm:prSet presAssocID="{AB9F3FAB-2D6D-473B-9A57-4510F92D5AF5}" presName="tx2" presStyleLbl="revTx" presStyleIdx="3" presStyleCnt="7"/>
      <dgm:spPr/>
    </dgm:pt>
    <dgm:pt modelId="{241F4715-587E-1044-9B57-D03732A82B04}" type="pres">
      <dgm:prSet presAssocID="{AB9F3FAB-2D6D-473B-9A57-4510F92D5AF5}" presName="vert2" presStyleCnt="0"/>
      <dgm:spPr/>
    </dgm:pt>
    <dgm:pt modelId="{6801C3AF-B49B-DB43-BBD6-9883B19FB1A9}" type="pres">
      <dgm:prSet presAssocID="{AB9F3FAB-2D6D-473B-9A57-4510F92D5AF5}" presName="thinLine2b" presStyleLbl="callout" presStyleIdx="2" presStyleCnt="6"/>
      <dgm:spPr/>
    </dgm:pt>
    <dgm:pt modelId="{3453FB0C-7EED-4642-8EF8-01FA782FEB89}" type="pres">
      <dgm:prSet presAssocID="{AB9F3FAB-2D6D-473B-9A57-4510F92D5AF5}" presName="vertSpace2b" presStyleCnt="0"/>
      <dgm:spPr/>
    </dgm:pt>
    <dgm:pt modelId="{C31E24D7-316C-8348-BC56-7C2141E1E928}" type="pres">
      <dgm:prSet presAssocID="{4483F490-57E3-4218-9FB8-C1D640D099EE}" presName="horz2" presStyleCnt="0"/>
      <dgm:spPr/>
    </dgm:pt>
    <dgm:pt modelId="{3024A3E9-75D6-8B48-902C-25C7A7A1CEC1}" type="pres">
      <dgm:prSet presAssocID="{4483F490-57E3-4218-9FB8-C1D640D099EE}" presName="horzSpace2" presStyleCnt="0"/>
      <dgm:spPr/>
    </dgm:pt>
    <dgm:pt modelId="{AE733441-74C3-C04E-9B2F-F78A0F36BD0F}" type="pres">
      <dgm:prSet presAssocID="{4483F490-57E3-4218-9FB8-C1D640D099EE}" presName="tx2" presStyleLbl="revTx" presStyleIdx="4" presStyleCnt="7"/>
      <dgm:spPr/>
    </dgm:pt>
    <dgm:pt modelId="{D1008C42-5165-9148-91FD-A5A54BC9F2CC}" type="pres">
      <dgm:prSet presAssocID="{4483F490-57E3-4218-9FB8-C1D640D099EE}" presName="vert2" presStyleCnt="0"/>
      <dgm:spPr/>
    </dgm:pt>
    <dgm:pt modelId="{015615A6-17E6-BA47-804D-CCBE96558184}" type="pres">
      <dgm:prSet presAssocID="{4483F490-57E3-4218-9FB8-C1D640D099EE}" presName="thinLine2b" presStyleLbl="callout" presStyleIdx="3" presStyleCnt="6"/>
      <dgm:spPr/>
    </dgm:pt>
    <dgm:pt modelId="{EEA81A6D-E010-7D46-991F-FF2850680C26}" type="pres">
      <dgm:prSet presAssocID="{4483F490-57E3-4218-9FB8-C1D640D099EE}" presName="vertSpace2b" presStyleCnt="0"/>
      <dgm:spPr/>
    </dgm:pt>
    <dgm:pt modelId="{4F826E5A-CDDA-C444-B955-40C86021A3A3}" type="pres">
      <dgm:prSet presAssocID="{B64B9F58-A87B-4B74-8DAF-06CC29CC53F4}" presName="horz2" presStyleCnt="0"/>
      <dgm:spPr/>
    </dgm:pt>
    <dgm:pt modelId="{30EDE789-0669-6D40-B1CE-3D9C6099C5D5}" type="pres">
      <dgm:prSet presAssocID="{B64B9F58-A87B-4B74-8DAF-06CC29CC53F4}" presName="horzSpace2" presStyleCnt="0"/>
      <dgm:spPr/>
    </dgm:pt>
    <dgm:pt modelId="{C9F00710-0ACB-9440-AD24-2E162DD75403}" type="pres">
      <dgm:prSet presAssocID="{B64B9F58-A87B-4B74-8DAF-06CC29CC53F4}" presName="tx2" presStyleLbl="revTx" presStyleIdx="5" presStyleCnt="7"/>
      <dgm:spPr/>
    </dgm:pt>
    <dgm:pt modelId="{06698F39-68FD-E74F-9AD9-1A0F47487B19}" type="pres">
      <dgm:prSet presAssocID="{B64B9F58-A87B-4B74-8DAF-06CC29CC53F4}" presName="vert2" presStyleCnt="0"/>
      <dgm:spPr/>
    </dgm:pt>
    <dgm:pt modelId="{54B49F12-A06A-AB41-A170-2B628541652A}" type="pres">
      <dgm:prSet presAssocID="{B64B9F58-A87B-4B74-8DAF-06CC29CC53F4}" presName="thinLine2b" presStyleLbl="callout" presStyleIdx="4" presStyleCnt="6"/>
      <dgm:spPr/>
    </dgm:pt>
    <dgm:pt modelId="{39FEC660-81CE-184A-B147-F970A75FC6BD}" type="pres">
      <dgm:prSet presAssocID="{B64B9F58-A87B-4B74-8DAF-06CC29CC53F4}" presName="vertSpace2b" presStyleCnt="0"/>
      <dgm:spPr/>
    </dgm:pt>
    <dgm:pt modelId="{BB5678B3-3F0F-6540-9A64-A0DF1C7D25A6}" type="pres">
      <dgm:prSet presAssocID="{194B4592-5347-4289-B5D1-BD30127FE53B}" presName="horz2" presStyleCnt="0"/>
      <dgm:spPr/>
    </dgm:pt>
    <dgm:pt modelId="{A1E20DA3-BCE3-194C-BE6B-8F2F33603099}" type="pres">
      <dgm:prSet presAssocID="{194B4592-5347-4289-B5D1-BD30127FE53B}" presName="horzSpace2" presStyleCnt="0"/>
      <dgm:spPr/>
    </dgm:pt>
    <dgm:pt modelId="{44ECE208-E35F-A14D-8267-929ACFBFFD8B}" type="pres">
      <dgm:prSet presAssocID="{194B4592-5347-4289-B5D1-BD30127FE53B}" presName="tx2" presStyleLbl="revTx" presStyleIdx="6" presStyleCnt="7"/>
      <dgm:spPr/>
    </dgm:pt>
    <dgm:pt modelId="{F0F1C695-22EC-8A47-8D14-B0D6560CB8FB}" type="pres">
      <dgm:prSet presAssocID="{194B4592-5347-4289-B5D1-BD30127FE53B}" presName="vert2" presStyleCnt="0"/>
      <dgm:spPr/>
    </dgm:pt>
    <dgm:pt modelId="{3E005030-FD53-AE4F-9646-61511391CEC9}" type="pres">
      <dgm:prSet presAssocID="{194B4592-5347-4289-B5D1-BD30127FE53B}" presName="thinLine2b" presStyleLbl="callout" presStyleIdx="5" presStyleCnt="6"/>
      <dgm:spPr/>
    </dgm:pt>
    <dgm:pt modelId="{29901EEF-EB9E-B846-B26A-045508F55188}" type="pres">
      <dgm:prSet presAssocID="{194B4592-5347-4289-B5D1-BD30127FE53B}" presName="vertSpace2b" presStyleCnt="0"/>
      <dgm:spPr/>
    </dgm:pt>
  </dgm:ptLst>
  <dgm:cxnLst>
    <dgm:cxn modelId="{E81B8B05-BA09-C54C-8337-153A94C0D120}" type="presOf" srcId="{AB9F3FAB-2D6D-473B-9A57-4510F92D5AF5}" destId="{1301BDBB-919C-F645-BF6C-1F65171C408C}" srcOrd="0" destOrd="0" presId="urn:microsoft.com/office/officeart/2008/layout/LinedList"/>
    <dgm:cxn modelId="{8748FF11-02C3-4006-AEBD-0FDC4C614D1F}" srcId="{3BD0782F-F2C6-4A14-A570-1F1C3F6FB773}" destId="{441B1384-2EDD-44BE-AA30-B29FF9816626}" srcOrd="1" destOrd="0" parTransId="{A6CF30AF-EE4C-452D-9D97-D2A0C93CBDF7}" sibTransId="{6DADBB79-7D39-4106-8801-0B6672C70AF9}"/>
    <dgm:cxn modelId="{061E9A12-D2CF-5C4F-A97A-B922FE84541B}" type="presOf" srcId="{3BD0782F-F2C6-4A14-A570-1F1C3F6FB773}" destId="{491F9F4F-0D3B-B74A-BCEE-7FE93D1FADBE}" srcOrd="0" destOrd="0" presId="urn:microsoft.com/office/officeart/2008/layout/LinedList"/>
    <dgm:cxn modelId="{262B2116-D427-2A4F-A8C8-D8DC3D929123}" type="presOf" srcId="{1CCDCA79-CEC8-4378-9544-3642A7D4155F}" destId="{7BD5BD31-EA52-8144-B06B-D20CA5D4A29D}" srcOrd="0" destOrd="0" presId="urn:microsoft.com/office/officeart/2008/layout/LinedList"/>
    <dgm:cxn modelId="{3A5AE022-069C-5045-B714-B103959DEFFE}" type="presOf" srcId="{441B1384-2EDD-44BE-AA30-B29FF9816626}" destId="{6317F17E-F3A0-CD47-901A-6B30E492AEAB}" srcOrd="0" destOrd="0" presId="urn:microsoft.com/office/officeart/2008/layout/LinedList"/>
    <dgm:cxn modelId="{E6611929-1C58-4D08-AA97-9A73821C81DC}" srcId="{3BD0782F-F2C6-4A14-A570-1F1C3F6FB773}" destId="{B64B9F58-A87B-4B74-8DAF-06CC29CC53F4}" srcOrd="4" destOrd="0" parTransId="{9E93FEB7-2083-48E0-9D59-DB1C488DC8D6}" sibTransId="{2F144B56-0B8C-4B25-B02F-B3382FE03909}"/>
    <dgm:cxn modelId="{DA252A36-DDFA-564B-BC52-D8604CCE2DFE}" type="presOf" srcId="{4483F490-57E3-4218-9FB8-C1D640D099EE}" destId="{AE733441-74C3-C04E-9B2F-F78A0F36BD0F}" srcOrd="0" destOrd="0" presId="urn:microsoft.com/office/officeart/2008/layout/LinedList"/>
    <dgm:cxn modelId="{A3D29243-2A88-49C8-925D-7F120036A9B1}" srcId="{3BD0782F-F2C6-4A14-A570-1F1C3F6FB773}" destId="{D1F6CB1F-9A36-448C-80AA-56365EBF1F4A}" srcOrd="0" destOrd="0" parTransId="{932457C6-27FD-4F73-BFB9-BD11DD3F8EF3}" sibTransId="{39EB8A92-8DD8-4C8E-ADDC-603E50CD24D5}"/>
    <dgm:cxn modelId="{AB019B64-875F-441C-BAE3-7C4C60452FB4}" srcId="{3BD0782F-F2C6-4A14-A570-1F1C3F6FB773}" destId="{194B4592-5347-4289-B5D1-BD30127FE53B}" srcOrd="5" destOrd="0" parTransId="{7F1B5CFE-20B5-4282-9E66-9595F0227BF5}" sibTransId="{67A7FCEE-04B2-46B7-AFE5-2164AE9C51A8}"/>
    <dgm:cxn modelId="{7F34AA66-9597-2945-85BA-AF57B5838DBF}" type="presOf" srcId="{D1F6CB1F-9A36-448C-80AA-56365EBF1F4A}" destId="{B45A5D6E-5409-054A-8A51-101094F5C2EC}" srcOrd="0" destOrd="0" presId="urn:microsoft.com/office/officeart/2008/layout/LinedList"/>
    <dgm:cxn modelId="{36E09567-9AFF-4ED2-974A-F720BC693D8E}" srcId="{1CCDCA79-CEC8-4378-9544-3642A7D4155F}" destId="{3BD0782F-F2C6-4A14-A570-1F1C3F6FB773}" srcOrd="0" destOrd="0" parTransId="{74066134-F887-4628-BC03-9563A7D15569}" sibTransId="{92C9C319-9CFA-4090-B856-5EA1DBAC54BC}"/>
    <dgm:cxn modelId="{AF46BB68-74D2-894A-B920-51FE108F2746}" type="presOf" srcId="{194B4592-5347-4289-B5D1-BD30127FE53B}" destId="{44ECE208-E35F-A14D-8267-929ACFBFFD8B}" srcOrd="0" destOrd="0" presId="urn:microsoft.com/office/officeart/2008/layout/LinedList"/>
    <dgm:cxn modelId="{EB76F49D-1306-D546-AD94-ECC6D5D7D83E}" type="presOf" srcId="{B64B9F58-A87B-4B74-8DAF-06CC29CC53F4}" destId="{C9F00710-0ACB-9440-AD24-2E162DD75403}" srcOrd="0" destOrd="0" presId="urn:microsoft.com/office/officeart/2008/layout/LinedList"/>
    <dgm:cxn modelId="{6DDE96D4-49EC-4334-8B78-FFFA2CE1F855}" srcId="{3BD0782F-F2C6-4A14-A570-1F1C3F6FB773}" destId="{4483F490-57E3-4218-9FB8-C1D640D099EE}" srcOrd="3" destOrd="0" parTransId="{76003B29-2088-4FC6-B53E-9A1BB8A31F87}" sibTransId="{31719E6C-FCAC-46B9-B851-CD3CE30DB976}"/>
    <dgm:cxn modelId="{6E54AFE7-F017-47F5-9D6C-337D792215AE}" srcId="{3BD0782F-F2C6-4A14-A570-1F1C3F6FB773}" destId="{AB9F3FAB-2D6D-473B-9A57-4510F92D5AF5}" srcOrd="2" destOrd="0" parTransId="{E68ABFF0-1C30-47BE-94C9-D497C985B3E6}" sibTransId="{0ACB7ABB-4F75-489C-8DEC-7B4BA08E3D0F}"/>
    <dgm:cxn modelId="{9C945CC1-96FE-ED43-A967-546CFBA8268A}" type="presParOf" srcId="{7BD5BD31-EA52-8144-B06B-D20CA5D4A29D}" destId="{E2D1419B-909F-BA48-A521-0DADA678D69B}" srcOrd="0" destOrd="0" presId="urn:microsoft.com/office/officeart/2008/layout/LinedList"/>
    <dgm:cxn modelId="{41DE8D8C-1993-9F40-8E8B-8D4412B35C5B}" type="presParOf" srcId="{7BD5BD31-EA52-8144-B06B-D20CA5D4A29D}" destId="{9A342BF7-1EED-AE4A-92C7-A87387FC7893}" srcOrd="1" destOrd="0" presId="urn:microsoft.com/office/officeart/2008/layout/LinedList"/>
    <dgm:cxn modelId="{D0845AD9-E6AB-C64E-930B-9C7C0A7C1FC7}" type="presParOf" srcId="{9A342BF7-1EED-AE4A-92C7-A87387FC7893}" destId="{491F9F4F-0D3B-B74A-BCEE-7FE93D1FADBE}" srcOrd="0" destOrd="0" presId="urn:microsoft.com/office/officeart/2008/layout/LinedList"/>
    <dgm:cxn modelId="{9780A5A4-8021-1A4A-8FC4-8AFB2A00EA69}" type="presParOf" srcId="{9A342BF7-1EED-AE4A-92C7-A87387FC7893}" destId="{3360FE82-8F71-1F4A-BDD5-B3C536571EF6}" srcOrd="1" destOrd="0" presId="urn:microsoft.com/office/officeart/2008/layout/LinedList"/>
    <dgm:cxn modelId="{647D8A95-E87D-0347-AA86-01C84D858021}" type="presParOf" srcId="{3360FE82-8F71-1F4A-BDD5-B3C536571EF6}" destId="{499A18AC-6978-094D-B9C9-150CEA58DDF0}" srcOrd="0" destOrd="0" presId="urn:microsoft.com/office/officeart/2008/layout/LinedList"/>
    <dgm:cxn modelId="{20CAB57D-67FE-DD4C-BA3C-C8C2F9CEFCA3}" type="presParOf" srcId="{3360FE82-8F71-1F4A-BDD5-B3C536571EF6}" destId="{BA49EBE0-2298-AC43-A653-8D3AF4B768CF}" srcOrd="1" destOrd="0" presId="urn:microsoft.com/office/officeart/2008/layout/LinedList"/>
    <dgm:cxn modelId="{096708B2-209F-7F49-A24B-FB8462721304}" type="presParOf" srcId="{BA49EBE0-2298-AC43-A653-8D3AF4B768CF}" destId="{4386B95F-E237-5742-8832-4EC061C85B16}" srcOrd="0" destOrd="0" presId="urn:microsoft.com/office/officeart/2008/layout/LinedList"/>
    <dgm:cxn modelId="{1DA00679-26FF-CA4C-9CDC-B3EA9DC462D7}" type="presParOf" srcId="{BA49EBE0-2298-AC43-A653-8D3AF4B768CF}" destId="{B45A5D6E-5409-054A-8A51-101094F5C2EC}" srcOrd="1" destOrd="0" presId="urn:microsoft.com/office/officeart/2008/layout/LinedList"/>
    <dgm:cxn modelId="{C4CBCE75-F8C6-EC45-BB85-EDA5723F06C0}" type="presParOf" srcId="{BA49EBE0-2298-AC43-A653-8D3AF4B768CF}" destId="{46377CE8-7BCC-D443-9D7B-9648A593E8CF}" srcOrd="2" destOrd="0" presId="urn:microsoft.com/office/officeart/2008/layout/LinedList"/>
    <dgm:cxn modelId="{68B18BF3-5BA3-8B4E-8645-C4113EA49127}" type="presParOf" srcId="{3360FE82-8F71-1F4A-BDD5-B3C536571EF6}" destId="{211B49D4-825B-D946-857B-CF0281576BC9}" srcOrd="2" destOrd="0" presId="urn:microsoft.com/office/officeart/2008/layout/LinedList"/>
    <dgm:cxn modelId="{A433428F-38DF-FB4C-A729-C730450A69CC}" type="presParOf" srcId="{3360FE82-8F71-1F4A-BDD5-B3C536571EF6}" destId="{261500AC-5403-F64F-A769-5899DE954459}" srcOrd="3" destOrd="0" presId="urn:microsoft.com/office/officeart/2008/layout/LinedList"/>
    <dgm:cxn modelId="{7FC4B1DB-505D-0D46-8688-0220100FC109}" type="presParOf" srcId="{3360FE82-8F71-1F4A-BDD5-B3C536571EF6}" destId="{495E568F-25E9-9843-83D2-A1102A11C1F7}" srcOrd="4" destOrd="0" presId="urn:microsoft.com/office/officeart/2008/layout/LinedList"/>
    <dgm:cxn modelId="{8BDA9076-9CAA-5C4A-9AA3-B8273AB668A3}" type="presParOf" srcId="{495E568F-25E9-9843-83D2-A1102A11C1F7}" destId="{C56D4941-5C12-F64E-8E7B-61F881CB1D22}" srcOrd="0" destOrd="0" presId="urn:microsoft.com/office/officeart/2008/layout/LinedList"/>
    <dgm:cxn modelId="{AF4D6B6B-82F6-8D4C-884C-9A165EE2BB94}" type="presParOf" srcId="{495E568F-25E9-9843-83D2-A1102A11C1F7}" destId="{6317F17E-F3A0-CD47-901A-6B30E492AEAB}" srcOrd="1" destOrd="0" presId="urn:microsoft.com/office/officeart/2008/layout/LinedList"/>
    <dgm:cxn modelId="{E1F9A3F1-CFBB-8A4F-AED6-CE978573B326}" type="presParOf" srcId="{495E568F-25E9-9843-83D2-A1102A11C1F7}" destId="{C9171031-1904-F54D-953C-9BB8316FEB2B}" srcOrd="2" destOrd="0" presId="urn:microsoft.com/office/officeart/2008/layout/LinedList"/>
    <dgm:cxn modelId="{B460A01B-953B-944B-BF3B-35380D2A6D15}" type="presParOf" srcId="{3360FE82-8F71-1F4A-BDD5-B3C536571EF6}" destId="{74778ECF-6014-9C40-96BA-45A6D99E4A2D}" srcOrd="5" destOrd="0" presId="urn:microsoft.com/office/officeart/2008/layout/LinedList"/>
    <dgm:cxn modelId="{F1CA714A-CA03-B64E-B100-31FF8FD5F18D}" type="presParOf" srcId="{3360FE82-8F71-1F4A-BDD5-B3C536571EF6}" destId="{5D7E7677-84AA-4D49-883E-D3059AD5C8FF}" srcOrd="6" destOrd="0" presId="urn:microsoft.com/office/officeart/2008/layout/LinedList"/>
    <dgm:cxn modelId="{A63D89A8-A3B1-3646-B8CD-7FA7061FD957}" type="presParOf" srcId="{3360FE82-8F71-1F4A-BDD5-B3C536571EF6}" destId="{C83CE764-2A66-5D4F-AE64-EC98343DE386}" srcOrd="7" destOrd="0" presId="urn:microsoft.com/office/officeart/2008/layout/LinedList"/>
    <dgm:cxn modelId="{8AC59600-1E75-6044-A017-8FCC71C20027}" type="presParOf" srcId="{C83CE764-2A66-5D4F-AE64-EC98343DE386}" destId="{480302F9-6BF9-E24B-BF79-50D9C9D20990}" srcOrd="0" destOrd="0" presId="urn:microsoft.com/office/officeart/2008/layout/LinedList"/>
    <dgm:cxn modelId="{5FEFCE30-6D7A-094A-974E-A9BD83DCC0FE}" type="presParOf" srcId="{C83CE764-2A66-5D4F-AE64-EC98343DE386}" destId="{1301BDBB-919C-F645-BF6C-1F65171C408C}" srcOrd="1" destOrd="0" presId="urn:microsoft.com/office/officeart/2008/layout/LinedList"/>
    <dgm:cxn modelId="{32C7C13E-BFC9-D442-A0C3-665367D8001E}" type="presParOf" srcId="{C83CE764-2A66-5D4F-AE64-EC98343DE386}" destId="{241F4715-587E-1044-9B57-D03732A82B04}" srcOrd="2" destOrd="0" presId="urn:microsoft.com/office/officeart/2008/layout/LinedList"/>
    <dgm:cxn modelId="{BE355BAF-BE3F-824D-B3CF-ECC723853A06}" type="presParOf" srcId="{3360FE82-8F71-1F4A-BDD5-B3C536571EF6}" destId="{6801C3AF-B49B-DB43-BBD6-9883B19FB1A9}" srcOrd="8" destOrd="0" presId="urn:microsoft.com/office/officeart/2008/layout/LinedList"/>
    <dgm:cxn modelId="{DF12502F-4E1A-5E4E-8466-22D0ABB97D2C}" type="presParOf" srcId="{3360FE82-8F71-1F4A-BDD5-B3C536571EF6}" destId="{3453FB0C-7EED-4642-8EF8-01FA782FEB89}" srcOrd="9" destOrd="0" presId="urn:microsoft.com/office/officeart/2008/layout/LinedList"/>
    <dgm:cxn modelId="{170778DC-D727-4547-8259-E69D1E6D2DB7}" type="presParOf" srcId="{3360FE82-8F71-1F4A-BDD5-B3C536571EF6}" destId="{C31E24D7-316C-8348-BC56-7C2141E1E928}" srcOrd="10" destOrd="0" presId="urn:microsoft.com/office/officeart/2008/layout/LinedList"/>
    <dgm:cxn modelId="{F04A6C8D-4DF3-A44B-AE06-B7092BE9E8BD}" type="presParOf" srcId="{C31E24D7-316C-8348-BC56-7C2141E1E928}" destId="{3024A3E9-75D6-8B48-902C-25C7A7A1CEC1}" srcOrd="0" destOrd="0" presId="urn:microsoft.com/office/officeart/2008/layout/LinedList"/>
    <dgm:cxn modelId="{47897565-92D7-0C4A-8FE1-F57222553069}" type="presParOf" srcId="{C31E24D7-316C-8348-BC56-7C2141E1E928}" destId="{AE733441-74C3-C04E-9B2F-F78A0F36BD0F}" srcOrd="1" destOrd="0" presId="urn:microsoft.com/office/officeart/2008/layout/LinedList"/>
    <dgm:cxn modelId="{0CB39D1B-57BE-004B-8E56-85A6F56AB057}" type="presParOf" srcId="{C31E24D7-316C-8348-BC56-7C2141E1E928}" destId="{D1008C42-5165-9148-91FD-A5A54BC9F2CC}" srcOrd="2" destOrd="0" presId="urn:microsoft.com/office/officeart/2008/layout/LinedList"/>
    <dgm:cxn modelId="{09856B77-DA5E-CB4B-9702-19C2605EE46E}" type="presParOf" srcId="{3360FE82-8F71-1F4A-BDD5-B3C536571EF6}" destId="{015615A6-17E6-BA47-804D-CCBE96558184}" srcOrd="11" destOrd="0" presId="urn:microsoft.com/office/officeart/2008/layout/LinedList"/>
    <dgm:cxn modelId="{EF71B419-0248-3A4E-9AA1-D310E8C2AA3D}" type="presParOf" srcId="{3360FE82-8F71-1F4A-BDD5-B3C536571EF6}" destId="{EEA81A6D-E010-7D46-991F-FF2850680C26}" srcOrd="12" destOrd="0" presId="urn:microsoft.com/office/officeart/2008/layout/LinedList"/>
    <dgm:cxn modelId="{C24DC1E9-8D6F-BF47-8D65-FB0FD86F3388}" type="presParOf" srcId="{3360FE82-8F71-1F4A-BDD5-B3C536571EF6}" destId="{4F826E5A-CDDA-C444-B955-40C86021A3A3}" srcOrd="13" destOrd="0" presId="urn:microsoft.com/office/officeart/2008/layout/LinedList"/>
    <dgm:cxn modelId="{C3DDE19A-A6FE-1F4D-BB83-F5B9C9EF9256}" type="presParOf" srcId="{4F826E5A-CDDA-C444-B955-40C86021A3A3}" destId="{30EDE789-0669-6D40-B1CE-3D9C6099C5D5}" srcOrd="0" destOrd="0" presId="urn:microsoft.com/office/officeart/2008/layout/LinedList"/>
    <dgm:cxn modelId="{CA81A169-AA22-9648-AD96-7AFA885C6DC6}" type="presParOf" srcId="{4F826E5A-CDDA-C444-B955-40C86021A3A3}" destId="{C9F00710-0ACB-9440-AD24-2E162DD75403}" srcOrd="1" destOrd="0" presId="urn:microsoft.com/office/officeart/2008/layout/LinedList"/>
    <dgm:cxn modelId="{1D77EFBF-54A9-FD47-B184-E039E9C1E3A0}" type="presParOf" srcId="{4F826E5A-CDDA-C444-B955-40C86021A3A3}" destId="{06698F39-68FD-E74F-9AD9-1A0F47487B19}" srcOrd="2" destOrd="0" presId="urn:microsoft.com/office/officeart/2008/layout/LinedList"/>
    <dgm:cxn modelId="{67606ACA-1093-1940-9454-9B8DF41692A6}" type="presParOf" srcId="{3360FE82-8F71-1F4A-BDD5-B3C536571EF6}" destId="{54B49F12-A06A-AB41-A170-2B628541652A}" srcOrd="14" destOrd="0" presId="urn:microsoft.com/office/officeart/2008/layout/LinedList"/>
    <dgm:cxn modelId="{E99779C9-CD9F-9844-909B-C4D9E1675119}" type="presParOf" srcId="{3360FE82-8F71-1F4A-BDD5-B3C536571EF6}" destId="{39FEC660-81CE-184A-B147-F970A75FC6BD}" srcOrd="15" destOrd="0" presId="urn:microsoft.com/office/officeart/2008/layout/LinedList"/>
    <dgm:cxn modelId="{6DDBB655-C424-0949-8FA6-84907555FF12}" type="presParOf" srcId="{3360FE82-8F71-1F4A-BDD5-B3C536571EF6}" destId="{BB5678B3-3F0F-6540-9A64-A0DF1C7D25A6}" srcOrd="16" destOrd="0" presId="urn:microsoft.com/office/officeart/2008/layout/LinedList"/>
    <dgm:cxn modelId="{55F53F0D-E639-0C4D-B446-7250FAA108B0}" type="presParOf" srcId="{BB5678B3-3F0F-6540-9A64-A0DF1C7D25A6}" destId="{A1E20DA3-BCE3-194C-BE6B-8F2F33603099}" srcOrd="0" destOrd="0" presId="urn:microsoft.com/office/officeart/2008/layout/LinedList"/>
    <dgm:cxn modelId="{0DBCC5B8-370B-CE40-AB23-1C907E294A65}" type="presParOf" srcId="{BB5678B3-3F0F-6540-9A64-A0DF1C7D25A6}" destId="{44ECE208-E35F-A14D-8267-929ACFBFFD8B}" srcOrd="1" destOrd="0" presId="urn:microsoft.com/office/officeart/2008/layout/LinedList"/>
    <dgm:cxn modelId="{2D30AB19-50F0-4D41-8470-C63639085030}" type="presParOf" srcId="{BB5678B3-3F0F-6540-9A64-A0DF1C7D25A6}" destId="{F0F1C695-22EC-8A47-8D14-B0D6560CB8FB}" srcOrd="2" destOrd="0" presId="urn:microsoft.com/office/officeart/2008/layout/LinedList"/>
    <dgm:cxn modelId="{3A7CB632-85C3-7C43-84A8-21DDB9F60B20}" type="presParOf" srcId="{3360FE82-8F71-1F4A-BDD5-B3C536571EF6}" destId="{3E005030-FD53-AE4F-9646-61511391CEC9}" srcOrd="17" destOrd="0" presId="urn:microsoft.com/office/officeart/2008/layout/LinedList"/>
    <dgm:cxn modelId="{98E48B16-6ECE-E94B-8FD0-384049F95C6F}" type="presParOf" srcId="{3360FE82-8F71-1F4A-BDD5-B3C536571EF6}" destId="{29901EEF-EB9E-B846-B26A-045508F55188}"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A679-A26C-314E-80AF-8E291212DF33}">
      <dsp:nvSpPr>
        <dsp:cNvPr id="0" name=""/>
        <dsp:cNvSpPr/>
      </dsp:nvSpPr>
      <dsp:spPr>
        <a:xfrm>
          <a:off x="2638" y="315147"/>
          <a:ext cx="1884199" cy="1196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ABED6-4690-5D47-9EEB-91B3DAAF00F0}">
      <dsp:nvSpPr>
        <dsp:cNvPr id="0" name=""/>
        <dsp:cNvSpPr/>
      </dsp:nvSpPr>
      <dsp:spPr>
        <a:xfrm>
          <a:off x="211994" y="514035"/>
          <a:ext cx="1884199" cy="1196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CONTENT:</a:t>
          </a:r>
        </a:p>
      </dsp:txBody>
      <dsp:txXfrm>
        <a:off x="247037" y="549078"/>
        <a:ext cx="1814113" cy="1126380"/>
      </dsp:txXfrm>
    </dsp:sp>
    <dsp:sp modelId="{1A79E2D8-AAAA-4944-A5F7-BF22CE3673BE}">
      <dsp:nvSpPr>
        <dsp:cNvPr id="0" name=""/>
        <dsp:cNvSpPr/>
      </dsp:nvSpPr>
      <dsp:spPr>
        <a:xfrm>
          <a:off x="2305548" y="315147"/>
          <a:ext cx="1884199" cy="1196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D9570-534F-7D4A-9647-E1EAC106F1CE}">
      <dsp:nvSpPr>
        <dsp:cNvPr id="0" name=""/>
        <dsp:cNvSpPr/>
      </dsp:nvSpPr>
      <dsp:spPr>
        <a:xfrm>
          <a:off x="2514904" y="514035"/>
          <a:ext cx="1884199" cy="1196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What are cavities?</a:t>
          </a:r>
        </a:p>
      </dsp:txBody>
      <dsp:txXfrm>
        <a:off x="2549947" y="549078"/>
        <a:ext cx="1814113" cy="1126380"/>
      </dsp:txXfrm>
    </dsp:sp>
    <dsp:sp modelId="{0E398E63-D860-AA41-B745-F826E88C2D90}">
      <dsp:nvSpPr>
        <dsp:cNvPr id="0" name=""/>
        <dsp:cNvSpPr/>
      </dsp:nvSpPr>
      <dsp:spPr>
        <a:xfrm>
          <a:off x="4608458" y="315147"/>
          <a:ext cx="1884199" cy="1196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5C95-98B3-7A4F-A122-74B554D843C6}">
      <dsp:nvSpPr>
        <dsp:cNvPr id="0" name=""/>
        <dsp:cNvSpPr/>
      </dsp:nvSpPr>
      <dsp:spPr>
        <a:xfrm>
          <a:off x="4817814" y="514035"/>
          <a:ext cx="1884199" cy="1196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How do cavities form? </a:t>
          </a:r>
        </a:p>
      </dsp:txBody>
      <dsp:txXfrm>
        <a:off x="4852857" y="549078"/>
        <a:ext cx="1814113" cy="1126380"/>
      </dsp:txXfrm>
    </dsp:sp>
    <dsp:sp modelId="{D2EB3043-32AC-574F-9F5E-99CA4F037159}">
      <dsp:nvSpPr>
        <dsp:cNvPr id="0" name=""/>
        <dsp:cNvSpPr/>
      </dsp:nvSpPr>
      <dsp:spPr>
        <a:xfrm>
          <a:off x="6911368" y="315147"/>
          <a:ext cx="1884199" cy="1196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CDD15-F43E-FB44-BE11-E317D23054E6}">
      <dsp:nvSpPr>
        <dsp:cNvPr id="0" name=""/>
        <dsp:cNvSpPr/>
      </dsp:nvSpPr>
      <dsp:spPr>
        <a:xfrm>
          <a:off x="7120724" y="514035"/>
          <a:ext cx="1884199" cy="11964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Short film</a:t>
          </a:r>
        </a:p>
      </dsp:txBody>
      <dsp:txXfrm>
        <a:off x="7155767" y="549078"/>
        <a:ext cx="1814113" cy="112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1419B-909F-BA48-A521-0DADA678D69B}">
      <dsp:nvSpPr>
        <dsp:cNvPr id="0" name=""/>
        <dsp:cNvSpPr/>
      </dsp:nvSpPr>
      <dsp:spPr>
        <a:xfrm>
          <a:off x="0" y="0"/>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F9F4F-0D3B-B74A-BCEE-7FE93D1FADBE}">
      <dsp:nvSpPr>
        <dsp:cNvPr id="0" name=""/>
        <dsp:cNvSpPr/>
      </dsp:nvSpPr>
      <dsp:spPr>
        <a:xfrm>
          <a:off x="0" y="0"/>
          <a:ext cx="1545945" cy="310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CONTENT:</a:t>
          </a:r>
        </a:p>
      </dsp:txBody>
      <dsp:txXfrm>
        <a:off x="0" y="0"/>
        <a:ext cx="1545945" cy="3101983"/>
      </dsp:txXfrm>
    </dsp:sp>
    <dsp:sp modelId="{B45A5D6E-5409-054A-8A51-101094F5C2EC}">
      <dsp:nvSpPr>
        <dsp:cNvPr id="0" name=""/>
        <dsp:cNvSpPr/>
      </dsp:nvSpPr>
      <dsp:spPr>
        <a:xfrm>
          <a:off x="1661891" y="24423"/>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How can we prevent cavities? </a:t>
          </a:r>
        </a:p>
      </dsp:txBody>
      <dsp:txXfrm>
        <a:off x="1661891" y="24423"/>
        <a:ext cx="6067836" cy="488471"/>
      </dsp:txXfrm>
    </dsp:sp>
    <dsp:sp modelId="{211B49D4-825B-D946-857B-CF0281576BC9}">
      <dsp:nvSpPr>
        <dsp:cNvPr id="0" name=""/>
        <dsp:cNvSpPr/>
      </dsp:nvSpPr>
      <dsp:spPr>
        <a:xfrm>
          <a:off x="1545945" y="512895"/>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7F17E-F3A0-CD47-901A-6B30E492AEAB}">
      <dsp:nvSpPr>
        <dsp:cNvPr id="0" name=""/>
        <dsp:cNvSpPr/>
      </dsp:nvSpPr>
      <dsp:spPr>
        <a:xfrm>
          <a:off x="1661891" y="537318"/>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Brushing</a:t>
          </a:r>
        </a:p>
      </dsp:txBody>
      <dsp:txXfrm>
        <a:off x="1661891" y="537318"/>
        <a:ext cx="6067836" cy="488471"/>
      </dsp:txXfrm>
    </dsp:sp>
    <dsp:sp modelId="{74778ECF-6014-9C40-96BA-45A6D99E4A2D}">
      <dsp:nvSpPr>
        <dsp:cNvPr id="0" name=""/>
        <dsp:cNvSpPr/>
      </dsp:nvSpPr>
      <dsp:spPr>
        <a:xfrm>
          <a:off x="1545945" y="1025790"/>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01BDBB-919C-F645-BF6C-1F65171C408C}">
      <dsp:nvSpPr>
        <dsp:cNvPr id="0" name=""/>
        <dsp:cNvSpPr/>
      </dsp:nvSpPr>
      <dsp:spPr>
        <a:xfrm>
          <a:off x="1661891" y="1050213"/>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Flossing</a:t>
          </a:r>
        </a:p>
      </dsp:txBody>
      <dsp:txXfrm>
        <a:off x="1661891" y="1050213"/>
        <a:ext cx="6067836" cy="488471"/>
      </dsp:txXfrm>
    </dsp:sp>
    <dsp:sp modelId="{6801C3AF-B49B-DB43-BBD6-9883B19FB1A9}">
      <dsp:nvSpPr>
        <dsp:cNvPr id="0" name=""/>
        <dsp:cNvSpPr/>
      </dsp:nvSpPr>
      <dsp:spPr>
        <a:xfrm>
          <a:off x="1545945" y="1538685"/>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33441-74C3-C04E-9B2F-F78A0F36BD0F}">
      <dsp:nvSpPr>
        <dsp:cNvPr id="0" name=""/>
        <dsp:cNvSpPr/>
      </dsp:nvSpPr>
      <dsp:spPr>
        <a:xfrm>
          <a:off x="1661891" y="1563108"/>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Mouthwash </a:t>
          </a:r>
        </a:p>
      </dsp:txBody>
      <dsp:txXfrm>
        <a:off x="1661891" y="1563108"/>
        <a:ext cx="6067836" cy="488471"/>
      </dsp:txXfrm>
    </dsp:sp>
    <dsp:sp modelId="{015615A6-17E6-BA47-804D-CCBE96558184}">
      <dsp:nvSpPr>
        <dsp:cNvPr id="0" name=""/>
        <dsp:cNvSpPr/>
      </dsp:nvSpPr>
      <dsp:spPr>
        <a:xfrm>
          <a:off x="1545945" y="2051580"/>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00710-0ACB-9440-AD24-2E162DD75403}">
      <dsp:nvSpPr>
        <dsp:cNvPr id="0" name=""/>
        <dsp:cNvSpPr/>
      </dsp:nvSpPr>
      <dsp:spPr>
        <a:xfrm>
          <a:off x="1661891" y="2076003"/>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Sealant </a:t>
          </a:r>
        </a:p>
      </dsp:txBody>
      <dsp:txXfrm>
        <a:off x="1661891" y="2076003"/>
        <a:ext cx="6067836" cy="488471"/>
      </dsp:txXfrm>
    </dsp:sp>
    <dsp:sp modelId="{54B49F12-A06A-AB41-A170-2B628541652A}">
      <dsp:nvSpPr>
        <dsp:cNvPr id="0" name=""/>
        <dsp:cNvSpPr/>
      </dsp:nvSpPr>
      <dsp:spPr>
        <a:xfrm>
          <a:off x="1545945" y="2564475"/>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CE208-E35F-A14D-8267-929ACFBFFD8B}">
      <dsp:nvSpPr>
        <dsp:cNvPr id="0" name=""/>
        <dsp:cNvSpPr/>
      </dsp:nvSpPr>
      <dsp:spPr>
        <a:xfrm>
          <a:off x="1661891" y="2588898"/>
          <a:ext cx="6067836" cy="48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Short film about Fluoride</a:t>
          </a:r>
        </a:p>
      </dsp:txBody>
      <dsp:txXfrm>
        <a:off x="1661891" y="2588898"/>
        <a:ext cx="6067836" cy="488471"/>
      </dsp:txXfrm>
    </dsp:sp>
    <dsp:sp modelId="{3E005030-FD53-AE4F-9646-61511391CEC9}">
      <dsp:nvSpPr>
        <dsp:cNvPr id="0" name=""/>
        <dsp:cNvSpPr/>
      </dsp:nvSpPr>
      <dsp:spPr>
        <a:xfrm>
          <a:off x="1545945" y="3077370"/>
          <a:ext cx="61837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5/4/21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5/4/21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5/4/21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5/4/21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5/4/21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5/4/21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CCh8RRpWC9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kuLxz5IrZ6Y?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fesoracarolinapr.blogspot.com/2019/04/instalaciones-de-la-vivienda.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zGoBFU1q4g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54C6D-58B2-8C49-857B-CE8A071C7B33}"/>
              </a:ext>
            </a:extLst>
          </p:cNvPr>
          <p:cNvSpPr>
            <a:spLocks noGrp="1"/>
          </p:cNvSpPr>
          <p:nvPr>
            <p:ph type="ctrTitle"/>
          </p:nvPr>
        </p:nvSpPr>
        <p:spPr>
          <a:xfrm>
            <a:off x="1600200" y="3418891"/>
            <a:ext cx="8991600" cy="1645920"/>
          </a:xfrm>
        </p:spPr>
        <p:txBody>
          <a:bodyPr>
            <a:normAutofit/>
          </a:bodyPr>
          <a:lstStyle/>
          <a:p>
            <a:r>
              <a:rPr lang="en-US"/>
              <a:t>Bright smile care agency</a:t>
            </a:r>
          </a:p>
        </p:txBody>
      </p:sp>
      <p:sp>
        <p:nvSpPr>
          <p:cNvPr id="3" name="Subtitle 2">
            <a:extLst>
              <a:ext uri="{FF2B5EF4-FFF2-40B4-BE49-F238E27FC236}">
                <a16:creationId xmlns:a16="http://schemas.microsoft.com/office/drawing/2014/main" id="{AF4E1AC5-A0CC-2440-AEF2-B9D52523F2ED}"/>
              </a:ext>
            </a:extLst>
          </p:cNvPr>
          <p:cNvSpPr>
            <a:spLocks noGrp="1"/>
          </p:cNvSpPr>
          <p:nvPr>
            <p:ph type="subTitle" idx="1"/>
          </p:nvPr>
        </p:nvSpPr>
        <p:spPr>
          <a:xfrm>
            <a:off x="2695194" y="5384691"/>
            <a:ext cx="6801612" cy="736976"/>
          </a:xfrm>
        </p:spPr>
        <p:txBody>
          <a:bodyPr>
            <a:normAutofit/>
          </a:bodyPr>
          <a:lstStyle/>
          <a:p>
            <a:r>
              <a:rPr lang="en-US">
                <a:solidFill>
                  <a:srgbClr val="FFFFFF"/>
                </a:solidFill>
              </a:rPr>
              <a:t>An agency determined to reach homes to educate parents on how they can prevent caries for brighter smiles</a:t>
            </a:r>
          </a:p>
        </p:txBody>
      </p:sp>
      <p:pic>
        <p:nvPicPr>
          <p:cNvPr id="8" name="Graphic 6" descr="Smiling Face with No Fill">
            <a:extLst>
              <a:ext uri="{FF2B5EF4-FFF2-40B4-BE49-F238E27FC236}">
                <a16:creationId xmlns:a16="http://schemas.microsoft.com/office/drawing/2014/main" id="{BE029AB7-76C5-44D9-B8F9-75ED91A14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7820" y="640079"/>
            <a:ext cx="2456360" cy="2456360"/>
          </a:xfrm>
          <a:prstGeom prst="rect">
            <a:avLst/>
          </a:prstGeom>
        </p:spPr>
      </p:pic>
    </p:spTree>
    <p:extLst>
      <p:ext uri="{BB962C8B-B14F-4D97-AF65-F5344CB8AC3E}">
        <p14:creationId xmlns:p14="http://schemas.microsoft.com/office/powerpoint/2010/main" val="1653852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FC92-E9A4-9947-8A7D-9FD5F397638E}"/>
              </a:ext>
            </a:extLst>
          </p:cNvPr>
          <p:cNvSpPr>
            <a:spLocks noGrp="1"/>
          </p:cNvSpPr>
          <p:nvPr>
            <p:ph type="title"/>
          </p:nvPr>
        </p:nvSpPr>
        <p:spPr>
          <a:xfrm>
            <a:off x="804672" y="964692"/>
            <a:ext cx="4476806" cy="1188720"/>
          </a:xfrm>
        </p:spPr>
        <p:txBody>
          <a:bodyPr>
            <a:normAutofit/>
          </a:bodyPr>
          <a:lstStyle/>
          <a:p>
            <a:r>
              <a:rPr lang="en-US" sz="2000"/>
              <a:t>Modified bass </a:t>
            </a:r>
            <a:br>
              <a:rPr lang="en-US" sz="2000"/>
            </a:br>
            <a:r>
              <a:rPr lang="en-US" sz="2000"/>
              <a:t>toothbrushing technique </a:t>
            </a:r>
          </a:p>
        </p:txBody>
      </p:sp>
      <p:sp>
        <p:nvSpPr>
          <p:cNvPr id="16" name="Content Placeholder 7">
            <a:extLst>
              <a:ext uri="{FF2B5EF4-FFF2-40B4-BE49-F238E27FC236}">
                <a16:creationId xmlns:a16="http://schemas.microsoft.com/office/drawing/2014/main" id="{4CEAB1BA-7DAE-4D8B-A7C8-E2F05CC28FFA}"/>
              </a:ext>
            </a:extLst>
          </p:cNvPr>
          <p:cNvSpPr>
            <a:spLocks noGrp="1"/>
          </p:cNvSpPr>
          <p:nvPr>
            <p:ph idx="1"/>
          </p:nvPr>
        </p:nvSpPr>
        <p:spPr>
          <a:xfrm>
            <a:off x="803244" y="2638044"/>
            <a:ext cx="4492932" cy="3263206"/>
          </a:xfrm>
        </p:spPr>
        <p:txBody>
          <a:bodyPr>
            <a:normAutofit/>
          </a:bodyPr>
          <a:lstStyle/>
          <a:p>
            <a:r>
              <a:rPr lang="en-US"/>
              <a:t>In addition, make sure to choose a soft-bristle toothbrush (it says it in the packaging when you purchase it) in order to prevent abrasion and gum recession.</a:t>
            </a:r>
          </a:p>
          <a:p>
            <a:r>
              <a:rPr lang="en-US"/>
              <a:t>Also, do not put too much pressure when brushing. You should be using 150 to 200 grams. </a:t>
            </a:r>
          </a:p>
        </p:txBody>
      </p:sp>
      <p:sp>
        <p:nvSpPr>
          <p:cNvPr id="25" name="Rectangle 20">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diagram, text&#10;&#10;Description automatically generated">
            <a:extLst>
              <a:ext uri="{FF2B5EF4-FFF2-40B4-BE49-F238E27FC236}">
                <a16:creationId xmlns:a16="http://schemas.microsoft.com/office/drawing/2014/main" id="{F5D7BFC9-87E1-B74D-960B-10169C65DAC9}"/>
              </a:ext>
            </a:extLst>
          </p:cNvPr>
          <p:cNvPicPr>
            <a:picLocks noChangeAspect="1"/>
          </p:cNvPicPr>
          <p:nvPr/>
        </p:nvPicPr>
        <p:blipFill rotWithShape="1">
          <a:blip r:embed="rId2"/>
          <a:srcRect l="3213" r="5562" b="2"/>
          <a:stretch/>
        </p:blipFill>
        <p:spPr>
          <a:xfrm>
            <a:off x="6312165" y="1293275"/>
            <a:ext cx="4703559" cy="4279392"/>
          </a:xfrm>
          <a:prstGeom prst="rect">
            <a:avLst/>
          </a:prstGeom>
        </p:spPr>
      </p:pic>
    </p:spTree>
    <p:extLst>
      <p:ext uri="{BB962C8B-B14F-4D97-AF65-F5344CB8AC3E}">
        <p14:creationId xmlns:p14="http://schemas.microsoft.com/office/powerpoint/2010/main" val="50202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B49E-AC74-184F-8E07-54E94A2EB6B2}"/>
              </a:ext>
            </a:extLst>
          </p:cNvPr>
          <p:cNvSpPr>
            <a:spLocks noGrp="1"/>
          </p:cNvSpPr>
          <p:nvPr>
            <p:ph type="title"/>
          </p:nvPr>
        </p:nvSpPr>
        <p:spPr>
          <a:xfrm>
            <a:off x="804672" y="964692"/>
            <a:ext cx="3066937" cy="1188720"/>
          </a:xfrm>
        </p:spPr>
        <p:txBody>
          <a:bodyPr>
            <a:normAutofit/>
          </a:bodyPr>
          <a:lstStyle/>
          <a:p>
            <a:r>
              <a:rPr lang="en-US"/>
              <a:t>Flossing</a:t>
            </a:r>
          </a:p>
        </p:txBody>
      </p:sp>
      <p:sp>
        <p:nvSpPr>
          <p:cNvPr id="8" name="Content Placeholder 7">
            <a:extLst>
              <a:ext uri="{FF2B5EF4-FFF2-40B4-BE49-F238E27FC236}">
                <a16:creationId xmlns:a16="http://schemas.microsoft.com/office/drawing/2014/main" id="{D5F5FAD0-2541-46A6-9E37-697A97BD16F3}"/>
              </a:ext>
            </a:extLst>
          </p:cNvPr>
          <p:cNvSpPr>
            <a:spLocks noGrp="1"/>
          </p:cNvSpPr>
          <p:nvPr>
            <p:ph idx="1"/>
          </p:nvPr>
        </p:nvSpPr>
        <p:spPr>
          <a:xfrm>
            <a:off x="803244" y="2638044"/>
            <a:ext cx="3063765" cy="3263206"/>
          </a:xfrm>
        </p:spPr>
        <p:txBody>
          <a:bodyPr>
            <a:normAutofit/>
          </a:bodyPr>
          <a:lstStyle/>
          <a:p>
            <a:r>
              <a:rPr lang="en-US"/>
              <a:t>Furthermore, if do not think  the standard floss is right for you we recommend trying the following options:</a:t>
            </a:r>
          </a:p>
          <a:p>
            <a:r>
              <a:rPr lang="en-US"/>
              <a:t>Super-flosses</a:t>
            </a:r>
          </a:p>
          <a:p>
            <a:r>
              <a:rPr lang="en-US"/>
              <a:t>Dental Tape</a:t>
            </a:r>
          </a:p>
          <a:p>
            <a:r>
              <a:rPr lang="en-US"/>
              <a:t>Soft-Picks</a:t>
            </a:r>
          </a:p>
          <a:p>
            <a:r>
              <a:rPr lang="en-US"/>
              <a:t>Disposable Floss-picks</a:t>
            </a:r>
          </a:p>
          <a:p>
            <a:r>
              <a:rPr lang="en-US"/>
              <a:t>Electric Water flossers</a:t>
            </a:r>
          </a:p>
          <a:p>
            <a:endParaRPr lang="en-US"/>
          </a:p>
        </p:txBody>
      </p:sp>
      <p:sp>
        <p:nvSpPr>
          <p:cNvPr id="30" name="Rectangle 29">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4A10644F-C32B-2944-9D6B-B98558F4783F}"/>
              </a:ext>
            </a:extLst>
          </p:cNvPr>
          <p:cNvPicPr>
            <a:picLocks noChangeAspect="1"/>
          </p:cNvPicPr>
          <p:nvPr/>
        </p:nvPicPr>
        <p:blipFill rotWithShape="1">
          <a:blip r:embed="rId2"/>
          <a:srcRect l="4449" r="9272" b="1"/>
          <a:stretch/>
        </p:blipFill>
        <p:spPr>
          <a:xfrm>
            <a:off x="5585144" y="1293275"/>
            <a:ext cx="4703507" cy="4279392"/>
          </a:xfrm>
          <a:prstGeom prst="rect">
            <a:avLst/>
          </a:prstGeom>
        </p:spPr>
      </p:pic>
    </p:spTree>
    <p:extLst>
      <p:ext uri="{BB962C8B-B14F-4D97-AF65-F5344CB8AC3E}">
        <p14:creationId xmlns:p14="http://schemas.microsoft.com/office/powerpoint/2010/main" val="258117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358C-6375-584A-AEAF-0C7FB8A9860B}"/>
              </a:ext>
            </a:extLst>
          </p:cNvPr>
          <p:cNvSpPr>
            <a:spLocks noGrp="1"/>
          </p:cNvSpPr>
          <p:nvPr>
            <p:ph type="title"/>
          </p:nvPr>
        </p:nvSpPr>
        <p:spPr>
          <a:xfrm>
            <a:off x="804672" y="964692"/>
            <a:ext cx="4476806" cy="1188720"/>
          </a:xfrm>
        </p:spPr>
        <p:txBody>
          <a:bodyPr>
            <a:normAutofit/>
          </a:bodyPr>
          <a:lstStyle/>
          <a:p>
            <a:r>
              <a:rPr lang="en-US"/>
              <a:t>Mouthwash</a:t>
            </a:r>
          </a:p>
        </p:txBody>
      </p:sp>
      <p:sp>
        <p:nvSpPr>
          <p:cNvPr id="8" name="Content Placeholder 7">
            <a:extLst>
              <a:ext uri="{FF2B5EF4-FFF2-40B4-BE49-F238E27FC236}">
                <a16:creationId xmlns:a16="http://schemas.microsoft.com/office/drawing/2014/main" id="{E773833F-5F66-46E6-91AE-7E13EEA46EFE}"/>
              </a:ext>
            </a:extLst>
          </p:cNvPr>
          <p:cNvSpPr>
            <a:spLocks noGrp="1"/>
          </p:cNvSpPr>
          <p:nvPr>
            <p:ph idx="1"/>
          </p:nvPr>
        </p:nvSpPr>
        <p:spPr>
          <a:xfrm>
            <a:off x="803244" y="2638044"/>
            <a:ext cx="4492932" cy="3263206"/>
          </a:xfrm>
        </p:spPr>
        <p:txBody>
          <a:bodyPr>
            <a:normAutofit/>
          </a:bodyPr>
          <a:lstStyle/>
          <a:p>
            <a:pPr marL="0" indent="0" algn="ctr">
              <a:buNone/>
            </a:pPr>
            <a:r>
              <a:rPr lang="en-US"/>
              <a:t>Lastly, don’t forget to rinse with a fluoridated mouthwash before bed. </a:t>
            </a:r>
          </a:p>
          <a:p>
            <a:endParaRPr lang="en-US"/>
          </a:p>
        </p:txBody>
      </p:sp>
      <p:sp>
        <p:nvSpPr>
          <p:cNvPr id="13" name="Rectangle 12">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10;&#10;Description automatically generated">
            <a:extLst>
              <a:ext uri="{FF2B5EF4-FFF2-40B4-BE49-F238E27FC236}">
                <a16:creationId xmlns:a16="http://schemas.microsoft.com/office/drawing/2014/main" id="{F9339095-EC5A-9A41-90C4-1F6D3B26589C}"/>
              </a:ext>
            </a:extLst>
          </p:cNvPr>
          <p:cNvPicPr>
            <a:picLocks noChangeAspect="1"/>
          </p:cNvPicPr>
          <p:nvPr/>
        </p:nvPicPr>
        <p:blipFill rotWithShape="1">
          <a:blip r:embed="rId2"/>
          <a:srcRect l="13509" r="13400"/>
          <a:stretch/>
        </p:blipFill>
        <p:spPr>
          <a:xfrm>
            <a:off x="6312176" y="1293275"/>
            <a:ext cx="4703537" cy="4279392"/>
          </a:xfrm>
          <a:prstGeom prst="rect">
            <a:avLst/>
          </a:prstGeom>
        </p:spPr>
      </p:pic>
    </p:spTree>
    <p:extLst>
      <p:ext uri="{BB962C8B-B14F-4D97-AF65-F5344CB8AC3E}">
        <p14:creationId xmlns:p14="http://schemas.microsoft.com/office/powerpoint/2010/main" val="41659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B4E0-F05A-7E4C-AB8E-8A93D5CC9B6B}"/>
              </a:ext>
            </a:extLst>
          </p:cNvPr>
          <p:cNvSpPr>
            <a:spLocks noGrp="1"/>
          </p:cNvSpPr>
          <p:nvPr>
            <p:ph type="title"/>
          </p:nvPr>
        </p:nvSpPr>
        <p:spPr>
          <a:xfrm>
            <a:off x="640079" y="640079"/>
            <a:ext cx="3402531" cy="5272242"/>
          </a:xfrm>
        </p:spPr>
        <p:txBody>
          <a:bodyPr>
            <a:normAutofit/>
          </a:bodyPr>
          <a:lstStyle/>
          <a:p>
            <a:r>
              <a:rPr lang="en-US"/>
              <a:t>Sealants</a:t>
            </a:r>
          </a:p>
        </p:txBody>
      </p:sp>
      <p:pic>
        <p:nvPicPr>
          <p:cNvPr id="5" name="Content Placeholder 4" descr="Graphical user interface&#10;&#10;Description automatically generated">
            <a:extLst>
              <a:ext uri="{FF2B5EF4-FFF2-40B4-BE49-F238E27FC236}">
                <a16:creationId xmlns:a16="http://schemas.microsoft.com/office/drawing/2014/main" id="{44268739-761C-C843-9DA7-E7C95AD6DE16}"/>
              </a:ext>
            </a:extLst>
          </p:cNvPr>
          <p:cNvPicPr>
            <a:picLocks noChangeAspect="1"/>
          </p:cNvPicPr>
          <p:nvPr/>
        </p:nvPicPr>
        <p:blipFill>
          <a:blip r:embed="rId2"/>
          <a:stretch>
            <a:fillRect/>
          </a:stretch>
        </p:blipFill>
        <p:spPr>
          <a:xfrm>
            <a:off x="4672103" y="640079"/>
            <a:ext cx="6772791" cy="5250583"/>
          </a:xfrm>
          <a:prstGeom prst="rect">
            <a:avLst/>
          </a:prstGeom>
          <a:ln w="31750" cap="sq">
            <a:solidFill>
              <a:srgbClr val="FFFFFF"/>
            </a:solidFill>
            <a:miter lim="800000"/>
          </a:ln>
        </p:spPr>
      </p:pic>
    </p:spTree>
    <p:extLst>
      <p:ext uri="{BB962C8B-B14F-4D97-AF65-F5344CB8AC3E}">
        <p14:creationId xmlns:p14="http://schemas.microsoft.com/office/powerpoint/2010/main" val="2139984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1966-BE2D-6A48-8025-AD5A24854A91}"/>
              </a:ext>
            </a:extLst>
          </p:cNvPr>
          <p:cNvSpPr>
            <a:spLocks noGrp="1"/>
          </p:cNvSpPr>
          <p:nvPr>
            <p:ph type="title"/>
          </p:nvPr>
        </p:nvSpPr>
        <p:spPr>
          <a:xfrm>
            <a:off x="640079" y="640079"/>
            <a:ext cx="3402531" cy="5272242"/>
          </a:xfrm>
        </p:spPr>
        <p:txBody>
          <a:bodyPr>
            <a:normAutofit/>
          </a:bodyPr>
          <a:lstStyle/>
          <a:p>
            <a:r>
              <a:rPr lang="en-US"/>
              <a:t>Short film about Fluoride </a:t>
            </a:r>
          </a:p>
        </p:txBody>
      </p:sp>
      <p:sp>
        <p:nvSpPr>
          <p:cNvPr id="10" name="Content Placeholder 7">
            <a:extLst>
              <a:ext uri="{FF2B5EF4-FFF2-40B4-BE49-F238E27FC236}">
                <a16:creationId xmlns:a16="http://schemas.microsoft.com/office/drawing/2014/main" id="{09F1EA59-E5B6-452B-9B8C-ED386BD74151}"/>
              </a:ext>
            </a:extLst>
          </p:cNvPr>
          <p:cNvSpPr>
            <a:spLocks noGrp="1"/>
          </p:cNvSpPr>
          <p:nvPr>
            <p:ph idx="1"/>
          </p:nvPr>
        </p:nvSpPr>
        <p:spPr>
          <a:xfrm>
            <a:off x="4672103" y="640080"/>
            <a:ext cx="6883072" cy="619760"/>
          </a:xfrm>
        </p:spPr>
        <p:txBody>
          <a:bodyPr>
            <a:normAutofit/>
          </a:bodyPr>
          <a:lstStyle/>
          <a:p>
            <a:pPr marL="0" indent="0" algn="ctr">
              <a:buNone/>
            </a:pPr>
            <a:r>
              <a:rPr lang="en-US">
                <a:solidFill>
                  <a:srgbClr val="FFFFFF"/>
                </a:solidFill>
                <a:hlinkClick r:id="rId2"/>
              </a:rPr>
              <a:t>https://youtu.be/CCh8RRpWC90</a:t>
            </a:r>
            <a:endParaRPr lang="en-US">
              <a:solidFill>
                <a:srgbClr val="FFFFFF"/>
              </a:solidFill>
            </a:endParaRPr>
          </a:p>
          <a:p>
            <a:pPr marL="0" indent="0" algn="ctr">
              <a:buNone/>
            </a:pPr>
            <a:endParaRPr lang="en-US">
              <a:solidFill>
                <a:srgbClr val="FFFFFF"/>
              </a:solidFill>
            </a:endParaRPr>
          </a:p>
        </p:txBody>
      </p:sp>
      <p:pic>
        <p:nvPicPr>
          <p:cNvPr id="4" name="Content Placeholder 3" descr="A picture containing graphical user interface&#10;&#10;Description automatically generated">
            <a:extLst>
              <a:ext uri="{FF2B5EF4-FFF2-40B4-BE49-F238E27FC236}">
                <a16:creationId xmlns:a16="http://schemas.microsoft.com/office/drawing/2014/main" id="{23224364-BDDF-8842-9944-0D5C590A8BAA}"/>
              </a:ext>
            </a:extLst>
          </p:cNvPr>
          <p:cNvPicPr>
            <a:picLocks noChangeAspect="1"/>
          </p:cNvPicPr>
          <p:nvPr/>
        </p:nvPicPr>
        <p:blipFill rotWithShape="1">
          <a:blip r:embed="rId3"/>
          <a:srcRect l="2083" t="9190" r="2083" b="7748"/>
          <a:stretch/>
        </p:blipFill>
        <p:spPr>
          <a:xfrm>
            <a:off x="4672103" y="1259839"/>
            <a:ext cx="6879818" cy="4652481"/>
          </a:xfrm>
          <a:prstGeom prst="rect">
            <a:avLst/>
          </a:prstGeom>
          <a:ln w="31750" cap="sq">
            <a:solidFill>
              <a:srgbClr val="FFFFFF"/>
            </a:solidFill>
            <a:miter lim="800000"/>
          </a:ln>
        </p:spPr>
      </p:pic>
    </p:spTree>
    <p:extLst>
      <p:ext uri="{BB962C8B-B14F-4D97-AF65-F5344CB8AC3E}">
        <p14:creationId xmlns:p14="http://schemas.microsoft.com/office/powerpoint/2010/main" val="1764236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44016-5E3C-8147-9C28-99138F0FC6C5}"/>
              </a:ext>
            </a:extLst>
          </p:cNvPr>
          <p:cNvSpPr>
            <a:spLocks noGrp="1"/>
          </p:cNvSpPr>
          <p:nvPr>
            <p:ph type="title"/>
          </p:nvPr>
        </p:nvSpPr>
        <p:spPr>
          <a:xfrm>
            <a:off x="2231136" y="964692"/>
            <a:ext cx="7729728" cy="1188720"/>
          </a:xfrm>
          <a:solidFill>
            <a:srgbClr val="FFFFFF">
              <a:alpha val="10000"/>
            </a:srgbClr>
          </a:solidFill>
          <a:ln>
            <a:solidFill>
              <a:schemeClr val="tx1"/>
            </a:solidFill>
          </a:ln>
        </p:spPr>
        <p:txBody>
          <a:bodyPr>
            <a:normAutofit/>
          </a:bodyPr>
          <a:lstStyle/>
          <a:p>
            <a:r>
              <a:rPr lang="en-US">
                <a:solidFill>
                  <a:schemeClr val="tx1"/>
                </a:solidFill>
              </a:rPr>
              <a:t>Implementation</a:t>
            </a:r>
            <a:br>
              <a:rPr lang="en-US">
                <a:solidFill>
                  <a:schemeClr val="tx1"/>
                </a:solidFill>
              </a:rPr>
            </a:br>
            <a:r>
              <a:rPr lang="en-US">
                <a:solidFill>
                  <a:schemeClr val="tx1"/>
                </a:solidFill>
              </a:rPr>
              <a:t>Nazwa Munia</a:t>
            </a:r>
          </a:p>
        </p:txBody>
      </p:sp>
      <p:sp>
        <p:nvSpPr>
          <p:cNvPr id="3" name="Content Placeholder 2">
            <a:extLst>
              <a:ext uri="{FF2B5EF4-FFF2-40B4-BE49-F238E27FC236}">
                <a16:creationId xmlns:a16="http://schemas.microsoft.com/office/drawing/2014/main" id="{1F9E4CB4-2B2C-674C-A0B0-C271E5D6D499}"/>
              </a:ext>
            </a:extLst>
          </p:cNvPr>
          <p:cNvSpPr>
            <a:spLocks noGrp="1"/>
          </p:cNvSpPr>
          <p:nvPr>
            <p:ph idx="1"/>
          </p:nvPr>
        </p:nvSpPr>
        <p:spPr>
          <a:xfrm>
            <a:off x="2231136" y="2638044"/>
            <a:ext cx="7729728" cy="3101983"/>
          </a:xfrm>
        </p:spPr>
        <p:txBody>
          <a:bodyPr>
            <a:normAutofit/>
          </a:bodyPr>
          <a:lstStyle/>
          <a:p>
            <a:pPr marL="0" indent="0" algn="ctr">
              <a:buNone/>
            </a:pPr>
            <a:r>
              <a:rPr lang="en-US"/>
              <a:t>Since the program will be conducted online, the needed materials include an accessible social media platform that all parents can easily use. Therefore, the </a:t>
            </a:r>
            <a:r>
              <a:rPr lang="en-US" err="1"/>
              <a:t>twiducate</a:t>
            </a:r>
            <a:r>
              <a:rPr lang="en-US"/>
              <a:t> is the most appropriate for this program. All the parents enrolled in the program will be provided with a code to log in. This will ensure that privacy is maintained because only those with the code can access the information posted. Questionnaires will also be developed that contain a question to be used during zoom sessions to assess each parent's progress. Therefore, each parent must be informed of the particular time when zooming will be conducted so that no one misses out.</a:t>
            </a:r>
          </a:p>
          <a:p>
            <a:endParaRPr lang="en-US"/>
          </a:p>
        </p:txBody>
      </p:sp>
    </p:spTree>
    <p:extLst>
      <p:ext uri="{BB962C8B-B14F-4D97-AF65-F5344CB8AC3E}">
        <p14:creationId xmlns:p14="http://schemas.microsoft.com/office/powerpoint/2010/main" val="313479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69FC-FC25-5749-A506-4F134D29025B}"/>
              </a:ext>
            </a:extLst>
          </p:cNvPr>
          <p:cNvSpPr>
            <a:spLocks noGrp="1"/>
          </p:cNvSpPr>
          <p:nvPr>
            <p:ph type="title"/>
          </p:nvPr>
        </p:nvSpPr>
        <p:spPr>
          <a:xfrm>
            <a:off x="2231136" y="964692"/>
            <a:ext cx="7729728" cy="1188720"/>
          </a:xfrm>
        </p:spPr>
        <p:txBody>
          <a:bodyPr vert="horz" lIns="182880" tIns="182880" rIns="182880" bIns="182880" rtlCol="0" anchor="ctr">
            <a:normAutofit/>
          </a:bodyPr>
          <a:lstStyle/>
          <a:p>
            <a:r>
              <a:rPr lang="en-US" sz="2000"/>
              <a:t>Video courtesy- American dental association (ADA)</a:t>
            </a:r>
            <a:br>
              <a:rPr lang="en-US" sz="2000"/>
            </a:br>
            <a:r>
              <a:rPr lang="en-US" sz="2000"/>
              <a:t>https://youtu.be/kuLxz5IrZ6Y </a:t>
            </a:r>
          </a:p>
        </p:txBody>
      </p:sp>
      <p:sp>
        <p:nvSpPr>
          <p:cNvPr id="9" name="Rectangle 8">
            <a:extLst>
              <a:ext uri="{FF2B5EF4-FFF2-40B4-BE49-F238E27FC236}">
                <a16:creationId xmlns:a16="http://schemas.microsoft.com/office/drawing/2014/main" id="{9DD25A6E-507D-4777-BB29-2837F507A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0440" y="2537477"/>
            <a:ext cx="515112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E7FC9D-1A14-466B-960E-6DEEE1BC1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556" y="2703034"/>
            <a:ext cx="481888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2" descr="How to Teach Your Child to Brush His Teeth">
            <a:hlinkClick r:id="" action="ppaction://media"/>
            <a:extLst>
              <a:ext uri="{FF2B5EF4-FFF2-40B4-BE49-F238E27FC236}">
                <a16:creationId xmlns:a16="http://schemas.microsoft.com/office/drawing/2014/main" id="{D4CCA3C9-897C-9B47-A500-9A95452DA616}"/>
              </a:ext>
            </a:extLst>
          </p:cNvPr>
          <p:cNvPicPr>
            <a:picLocks noGrp="1" noRot="1" noChangeAspect="1"/>
          </p:cNvPicPr>
          <p:nvPr>
            <p:ph idx="1"/>
            <a:videoFile r:link="rId1"/>
          </p:nvPr>
        </p:nvPicPr>
        <p:blipFill>
          <a:blip r:embed="rId3"/>
          <a:stretch>
            <a:fillRect/>
          </a:stretch>
        </p:blipFill>
        <p:spPr>
          <a:xfrm>
            <a:off x="2231136" y="2537477"/>
            <a:ext cx="7729728" cy="3839677"/>
          </a:xfrm>
          <a:prstGeom prst="rect">
            <a:avLst/>
          </a:prstGeom>
        </p:spPr>
      </p:pic>
    </p:spTree>
    <p:extLst>
      <p:ext uri="{BB962C8B-B14F-4D97-AF65-F5344CB8AC3E}">
        <p14:creationId xmlns:p14="http://schemas.microsoft.com/office/powerpoint/2010/main" val="67293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B8ED-E0DD-2E40-8988-A327BBA79D7C}"/>
              </a:ext>
            </a:extLst>
          </p:cNvPr>
          <p:cNvSpPr>
            <a:spLocks noGrp="1"/>
          </p:cNvSpPr>
          <p:nvPr>
            <p:ph type="title"/>
          </p:nvPr>
        </p:nvSpPr>
        <p:spPr/>
        <p:txBody>
          <a:bodyPr/>
          <a:lstStyle/>
          <a:p>
            <a:r>
              <a:rPr lang="en-US">
                <a:solidFill>
                  <a:schemeClr val="tx1"/>
                </a:solidFill>
              </a:rPr>
              <a:t>Let’s check what we remember!</a:t>
            </a:r>
          </a:p>
        </p:txBody>
      </p:sp>
      <p:sp>
        <p:nvSpPr>
          <p:cNvPr id="3" name="Content Placeholder 2">
            <a:extLst>
              <a:ext uri="{FF2B5EF4-FFF2-40B4-BE49-F238E27FC236}">
                <a16:creationId xmlns:a16="http://schemas.microsoft.com/office/drawing/2014/main" id="{F8D4A63D-C0D6-B446-8B03-14AEE77231DF}"/>
              </a:ext>
            </a:extLst>
          </p:cNvPr>
          <p:cNvSpPr>
            <a:spLocks noGrp="1"/>
          </p:cNvSpPr>
          <p:nvPr>
            <p:ph idx="1"/>
          </p:nvPr>
        </p:nvSpPr>
        <p:spPr/>
        <p:txBody>
          <a:bodyPr/>
          <a:lstStyle/>
          <a:p>
            <a:pPr marL="0" indent="0" algn="ctr">
              <a:buNone/>
            </a:pPr>
            <a:r>
              <a:rPr lang="en-US" sz="2000"/>
              <a:t>What is the appropriate age for children to start brushing their teeth? </a:t>
            </a:r>
          </a:p>
          <a:p>
            <a:pPr marL="0" indent="0" algn="ctr">
              <a:buNone/>
            </a:pPr>
            <a:r>
              <a:rPr lang="en-US" sz="2000"/>
              <a:t>A) 1 year old</a:t>
            </a:r>
          </a:p>
          <a:p>
            <a:pPr marL="0" indent="0" algn="ctr">
              <a:buNone/>
            </a:pPr>
            <a:r>
              <a:rPr lang="en-US" sz="2000"/>
              <a:t>B) As soon as teeth appear</a:t>
            </a:r>
          </a:p>
          <a:p>
            <a:endParaRPr lang="en-US"/>
          </a:p>
        </p:txBody>
      </p:sp>
    </p:spTree>
    <p:extLst>
      <p:ext uri="{BB962C8B-B14F-4D97-AF65-F5344CB8AC3E}">
        <p14:creationId xmlns:p14="http://schemas.microsoft.com/office/powerpoint/2010/main" val="108075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0AD9-04AC-FB44-91AF-234145683235}"/>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CA25E708-F6E0-DB49-B822-F3E8D5408125}"/>
              </a:ext>
            </a:extLst>
          </p:cNvPr>
          <p:cNvSpPr>
            <a:spLocks noGrp="1"/>
          </p:cNvSpPr>
          <p:nvPr>
            <p:ph idx="1"/>
          </p:nvPr>
        </p:nvSpPr>
        <p:spPr/>
        <p:txBody>
          <a:bodyPr anchor="ctr">
            <a:normAutofit/>
          </a:bodyPr>
          <a:lstStyle/>
          <a:p>
            <a:pPr marL="0" indent="0" algn="ctr">
              <a:buNone/>
            </a:pPr>
            <a:r>
              <a:rPr lang="en-US" sz="2000"/>
              <a:t>B) As soon as teeth appear</a:t>
            </a:r>
          </a:p>
        </p:txBody>
      </p:sp>
    </p:spTree>
    <p:extLst>
      <p:ext uri="{BB962C8B-B14F-4D97-AF65-F5344CB8AC3E}">
        <p14:creationId xmlns:p14="http://schemas.microsoft.com/office/powerpoint/2010/main" val="852932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21F9-354D-2747-97B5-F216070025B9}"/>
              </a:ext>
            </a:extLst>
          </p:cNvPr>
          <p:cNvSpPr>
            <a:spLocks noGrp="1"/>
          </p:cNvSpPr>
          <p:nvPr>
            <p:ph type="title"/>
          </p:nvPr>
        </p:nvSpPr>
        <p:spPr/>
        <p:txBody>
          <a:bodyPr/>
          <a:lstStyle/>
          <a:p>
            <a:r>
              <a:rPr lang="en-US"/>
              <a:t>What else do we remember?</a:t>
            </a:r>
          </a:p>
        </p:txBody>
      </p:sp>
      <p:sp>
        <p:nvSpPr>
          <p:cNvPr id="3" name="Content Placeholder 2">
            <a:extLst>
              <a:ext uri="{FF2B5EF4-FFF2-40B4-BE49-F238E27FC236}">
                <a16:creationId xmlns:a16="http://schemas.microsoft.com/office/drawing/2014/main" id="{D6090E1B-6FA2-E742-816D-099958D5AE73}"/>
              </a:ext>
            </a:extLst>
          </p:cNvPr>
          <p:cNvSpPr>
            <a:spLocks noGrp="1"/>
          </p:cNvSpPr>
          <p:nvPr>
            <p:ph idx="1"/>
          </p:nvPr>
        </p:nvSpPr>
        <p:spPr/>
        <p:txBody>
          <a:bodyPr/>
          <a:lstStyle/>
          <a:p>
            <a:pPr marL="0" indent="0" algn="ctr">
              <a:buNone/>
            </a:pPr>
            <a:r>
              <a:rPr lang="en-US" sz="2000"/>
              <a:t>For children between the age of 3-6 years, how much toothpaste should be used?</a:t>
            </a:r>
          </a:p>
          <a:p>
            <a:pPr marL="0" indent="0" algn="ctr">
              <a:buNone/>
            </a:pPr>
            <a:r>
              <a:rPr lang="en-US" sz="2000"/>
              <a:t>A) Rice grain size</a:t>
            </a:r>
          </a:p>
          <a:p>
            <a:pPr marL="0" indent="0" algn="ctr">
              <a:buNone/>
            </a:pPr>
            <a:r>
              <a:rPr lang="en-US" sz="2000"/>
              <a:t>B) Pea size</a:t>
            </a:r>
          </a:p>
          <a:p>
            <a:endParaRPr lang="en-US"/>
          </a:p>
        </p:txBody>
      </p:sp>
    </p:spTree>
    <p:extLst>
      <p:ext uri="{BB962C8B-B14F-4D97-AF65-F5344CB8AC3E}">
        <p14:creationId xmlns:p14="http://schemas.microsoft.com/office/powerpoint/2010/main" val="373063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9529-784D-1A4F-92D1-076464C251BD}"/>
              </a:ext>
            </a:extLst>
          </p:cNvPr>
          <p:cNvSpPr>
            <a:spLocks noGrp="1"/>
          </p:cNvSpPr>
          <p:nvPr>
            <p:ph type="title"/>
          </p:nvPr>
        </p:nvSpPr>
        <p:spPr/>
        <p:txBody>
          <a:bodyPr/>
          <a:lstStyle/>
          <a:p>
            <a:r>
              <a:rPr lang="en-US"/>
              <a:t>Presented by,</a:t>
            </a:r>
          </a:p>
        </p:txBody>
      </p:sp>
      <p:sp>
        <p:nvSpPr>
          <p:cNvPr id="3" name="Content Placeholder 2">
            <a:extLst>
              <a:ext uri="{FF2B5EF4-FFF2-40B4-BE49-F238E27FC236}">
                <a16:creationId xmlns:a16="http://schemas.microsoft.com/office/drawing/2014/main" id="{5D2FC842-7AF7-5C4E-90DF-CA58E726398C}"/>
              </a:ext>
            </a:extLst>
          </p:cNvPr>
          <p:cNvSpPr>
            <a:spLocks noGrp="1"/>
          </p:cNvSpPr>
          <p:nvPr>
            <p:ph idx="1"/>
          </p:nvPr>
        </p:nvSpPr>
        <p:spPr/>
        <p:txBody>
          <a:bodyPr anchor="ctr"/>
          <a:lstStyle/>
          <a:p>
            <a:pPr marL="0" indent="0" algn="ctr">
              <a:buNone/>
            </a:pPr>
            <a:r>
              <a:rPr lang="en-US"/>
              <a:t>Parvina Akhmadalieva </a:t>
            </a:r>
          </a:p>
          <a:p>
            <a:pPr marL="0" indent="0" algn="ctr">
              <a:buNone/>
            </a:pPr>
            <a:r>
              <a:rPr lang="en-US"/>
              <a:t>Michelle Fernandez</a:t>
            </a:r>
          </a:p>
          <a:p>
            <a:pPr marL="0" indent="0" algn="ctr">
              <a:buNone/>
            </a:pPr>
            <a:r>
              <a:rPr lang="en-US"/>
              <a:t>Nazwa Munia</a:t>
            </a:r>
          </a:p>
          <a:p>
            <a:pPr marL="0" indent="0" algn="ctr">
              <a:buNone/>
            </a:pPr>
            <a:r>
              <a:rPr lang="en-US"/>
              <a:t>Oluwanifemi Omoijuanfo</a:t>
            </a:r>
          </a:p>
          <a:p>
            <a:pPr marL="0" indent="0" algn="ctr">
              <a:buNone/>
            </a:pPr>
            <a:r>
              <a:rPr lang="en-US"/>
              <a:t>Thalina Urena Martinez</a:t>
            </a:r>
          </a:p>
        </p:txBody>
      </p:sp>
    </p:spTree>
    <p:extLst>
      <p:ext uri="{BB962C8B-B14F-4D97-AF65-F5344CB8AC3E}">
        <p14:creationId xmlns:p14="http://schemas.microsoft.com/office/powerpoint/2010/main" val="1490190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par>
                                <p:cTn id="10" presetID="28" presetClass="emph" presetSubtype="0" fill="hold" nodeType="withEffect">
                                  <p:stCondLst>
                                    <p:cond delay="0"/>
                                  </p:stCondLst>
                                  <p:iterate type="lt">
                                    <p:tmPct val="10000"/>
                                  </p:iterate>
                                  <p:childTnLst>
                                    <p:animClr clrSpc="rgb" dir="cw">
                                      <p:cBhvr override="childStyle">
                                        <p:cTn id="11" dur="500" fill="hold"/>
                                        <p:tgtEl>
                                          <p:spTgt spid="3">
                                            <p:txEl>
                                              <p:pRg st="1" end="1"/>
                                            </p:txEl>
                                          </p:spTgt>
                                        </p:tgtEl>
                                        <p:attrNameLst>
                                          <p:attrName>style.color</p:attrName>
                                        </p:attrNameLst>
                                      </p:cBhvr>
                                      <p:to>
                                        <a:schemeClr val="accent2"/>
                                      </p:to>
                                    </p:animClr>
                                    <p:animClr clrSpc="rgb" dir="cw">
                                      <p:cBhvr>
                                        <p:cTn id="12" dur="500" fill="hold"/>
                                        <p:tgtEl>
                                          <p:spTgt spid="3">
                                            <p:txEl>
                                              <p:pRg st="1" end="1"/>
                                            </p:txEl>
                                          </p:spTgt>
                                        </p:tgtEl>
                                        <p:attrNameLst>
                                          <p:attrName>fillcolor</p:attrName>
                                        </p:attrNameLst>
                                      </p:cBhvr>
                                      <p:to>
                                        <a:schemeClr val="accent2"/>
                                      </p:to>
                                    </p:animClr>
                                    <p:set>
                                      <p:cBhvr>
                                        <p:cTn id="13" dur="500" fill="hold"/>
                                        <p:tgtEl>
                                          <p:spTgt spid="3">
                                            <p:txEl>
                                              <p:pRg st="1" end="1"/>
                                            </p:txEl>
                                          </p:spTgt>
                                        </p:tgtEl>
                                        <p:attrNameLst>
                                          <p:attrName>fill.type</p:attrName>
                                        </p:attrNameLst>
                                      </p:cBhvr>
                                      <p:to>
                                        <p:strVal val="solid"/>
                                      </p:to>
                                    </p:set>
                                    <p:anim to="1.5" calcmode="lin" valueType="num">
                                      <p:cBhvr override="childStyle">
                                        <p:cTn id="14" dur="500" fill="hold"/>
                                        <p:tgtEl>
                                          <p:spTgt spid="3">
                                            <p:txEl>
                                              <p:pRg st="1" end="1"/>
                                            </p:txEl>
                                          </p:spTgt>
                                        </p:tgtEl>
                                        <p:attrNameLst>
                                          <p:attrName>style.fontSize</p:attrName>
                                        </p:attrNameLst>
                                      </p:cBhvr>
                                    </p:anim>
                                  </p:childTnLst>
                                </p:cTn>
                              </p:par>
                              <p:par>
                                <p:cTn id="15" presetID="28" presetClass="emph" presetSubtype="0" fill="hold" nodeType="withEffect">
                                  <p:stCondLst>
                                    <p:cond delay="0"/>
                                  </p:stCondLst>
                                  <p:iterate type="lt">
                                    <p:tmPct val="10000"/>
                                  </p:iterate>
                                  <p:childTnLst>
                                    <p:animClr clrSpc="rgb" dir="cw">
                                      <p:cBhvr override="childStyle">
                                        <p:cTn id="16" dur="500" fill="hold"/>
                                        <p:tgtEl>
                                          <p:spTgt spid="3">
                                            <p:txEl>
                                              <p:pRg st="2" end="2"/>
                                            </p:txEl>
                                          </p:spTgt>
                                        </p:tgtEl>
                                        <p:attrNameLst>
                                          <p:attrName>style.color</p:attrName>
                                        </p:attrNameLst>
                                      </p:cBhvr>
                                      <p:to>
                                        <a:schemeClr val="accent2"/>
                                      </p:to>
                                    </p:animClr>
                                    <p:animClr clrSpc="rgb" dir="cw">
                                      <p:cBhvr>
                                        <p:cTn id="17" dur="500" fill="hold"/>
                                        <p:tgtEl>
                                          <p:spTgt spid="3">
                                            <p:txEl>
                                              <p:pRg st="2" end="2"/>
                                            </p:txEl>
                                          </p:spTgt>
                                        </p:tgtEl>
                                        <p:attrNameLst>
                                          <p:attrName>fillcolor</p:attrName>
                                        </p:attrNameLst>
                                      </p:cBhvr>
                                      <p:to>
                                        <a:schemeClr val="accent2"/>
                                      </p:to>
                                    </p:animClr>
                                    <p:set>
                                      <p:cBhvr>
                                        <p:cTn id="18" dur="500" fill="hold"/>
                                        <p:tgtEl>
                                          <p:spTgt spid="3">
                                            <p:txEl>
                                              <p:pRg st="2" end="2"/>
                                            </p:txEl>
                                          </p:spTgt>
                                        </p:tgtEl>
                                        <p:attrNameLst>
                                          <p:attrName>fill.type</p:attrName>
                                        </p:attrNameLst>
                                      </p:cBhvr>
                                      <p:to>
                                        <p:strVal val="solid"/>
                                      </p:to>
                                    </p:set>
                                    <p:anim to="1.5" calcmode="lin" valueType="num">
                                      <p:cBhvr override="childStyle">
                                        <p:cTn id="19" dur="500" fill="hold"/>
                                        <p:tgtEl>
                                          <p:spTgt spid="3">
                                            <p:txEl>
                                              <p:pRg st="2" end="2"/>
                                            </p:txEl>
                                          </p:spTgt>
                                        </p:tgtEl>
                                        <p:attrNameLst>
                                          <p:attrName>style.fontSize</p:attrName>
                                        </p:attrNameLst>
                                      </p:cBhvr>
                                    </p:anim>
                                  </p:childTnLst>
                                </p:cTn>
                              </p:par>
                              <p:par>
                                <p:cTn id="20" presetID="28" presetClass="emph" presetSubtype="0" fill="hold" nodeType="withEffect">
                                  <p:stCondLst>
                                    <p:cond delay="0"/>
                                  </p:stCondLst>
                                  <p:iterate type="lt">
                                    <p:tmPct val="10000"/>
                                  </p:iterate>
                                  <p:childTnLst>
                                    <p:animClr clrSpc="rgb" dir="cw">
                                      <p:cBhvr override="childStyle">
                                        <p:cTn id="21" dur="500" fill="hold"/>
                                        <p:tgtEl>
                                          <p:spTgt spid="3">
                                            <p:txEl>
                                              <p:pRg st="3" end="3"/>
                                            </p:txEl>
                                          </p:spTgt>
                                        </p:tgtEl>
                                        <p:attrNameLst>
                                          <p:attrName>style.color</p:attrName>
                                        </p:attrNameLst>
                                      </p:cBhvr>
                                      <p:to>
                                        <a:schemeClr val="accent2"/>
                                      </p:to>
                                    </p:animClr>
                                    <p:animClr clrSpc="rgb" dir="cw">
                                      <p:cBhvr>
                                        <p:cTn id="22" dur="500" fill="hold"/>
                                        <p:tgtEl>
                                          <p:spTgt spid="3">
                                            <p:txEl>
                                              <p:pRg st="3" end="3"/>
                                            </p:txEl>
                                          </p:spTgt>
                                        </p:tgtEl>
                                        <p:attrNameLst>
                                          <p:attrName>fillcolor</p:attrName>
                                        </p:attrNameLst>
                                      </p:cBhvr>
                                      <p:to>
                                        <a:schemeClr val="accent2"/>
                                      </p:to>
                                    </p:animClr>
                                    <p:set>
                                      <p:cBhvr>
                                        <p:cTn id="23" dur="500" fill="hold"/>
                                        <p:tgtEl>
                                          <p:spTgt spid="3">
                                            <p:txEl>
                                              <p:pRg st="3" end="3"/>
                                            </p:txEl>
                                          </p:spTgt>
                                        </p:tgtEl>
                                        <p:attrNameLst>
                                          <p:attrName>fill.type</p:attrName>
                                        </p:attrNameLst>
                                      </p:cBhvr>
                                      <p:to>
                                        <p:strVal val="solid"/>
                                      </p:to>
                                    </p:set>
                                    <p:anim to="1.5" calcmode="lin" valueType="num">
                                      <p:cBhvr override="childStyle">
                                        <p:cTn id="24" dur="500" fill="hold"/>
                                        <p:tgtEl>
                                          <p:spTgt spid="3">
                                            <p:txEl>
                                              <p:pRg st="3" end="3"/>
                                            </p:txEl>
                                          </p:spTgt>
                                        </p:tgtEl>
                                        <p:attrNameLst>
                                          <p:attrName>style.fontSize</p:attrName>
                                        </p:attrNameLst>
                                      </p:cBhvr>
                                    </p:anim>
                                  </p:childTnLst>
                                </p:cTn>
                              </p:par>
                              <p:par>
                                <p:cTn id="25" presetID="28" presetClass="emph" presetSubtype="0" fill="hold" nodeType="withEffect">
                                  <p:stCondLst>
                                    <p:cond delay="0"/>
                                  </p:stCondLst>
                                  <p:iterate type="lt">
                                    <p:tmPct val="10000"/>
                                  </p:iterate>
                                  <p:childTnLst>
                                    <p:animClr clrSpc="rgb" dir="cw">
                                      <p:cBhvr override="childStyle">
                                        <p:cTn id="26" dur="500" fill="hold"/>
                                        <p:tgtEl>
                                          <p:spTgt spid="3">
                                            <p:txEl>
                                              <p:pRg st="4" end="4"/>
                                            </p:txEl>
                                          </p:spTgt>
                                        </p:tgtEl>
                                        <p:attrNameLst>
                                          <p:attrName>style.color</p:attrName>
                                        </p:attrNameLst>
                                      </p:cBhvr>
                                      <p:to>
                                        <a:schemeClr val="accent2"/>
                                      </p:to>
                                    </p:animClr>
                                    <p:animClr clrSpc="rgb" dir="cw">
                                      <p:cBhvr>
                                        <p:cTn id="27" dur="500" fill="hold"/>
                                        <p:tgtEl>
                                          <p:spTgt spid="3">
                                            <p:txEl>
                                              <p:pRg st="4" end="4"/>
                                            </p:txEl>
                                          </p:spTgt>
                                        </p:tgtEl>
                                        <p:attrNameLst>
                                          <p:attrName>fillcolor</p:attrName>
                                        </p:attrNameLst>
                                      </p:cBhvr>
                                      <p:to>
                                        <a:schemeClr val="accent2"/>
                                      </p:to>
                                    </p:animClr>
                                    <p:set>
                                      <p:cBhvr>
                                        <p:cTn id="28" dur="500" fill="hold"/>
                                        <p:tgtEl>
                                          <p:spTgt spid="3">
                                            <p:txEl>
                                              <p:pRg st="4" end="4"/>
                                            </p:txEl>
                                          </p:spTgt>
                                        </p:tgtEl>
                                        <p:attrNameLst>
                                          <p:attrName>fill.type</p:attrName>
                                        </p:attrNameLst>
                                      </p:cBhvr>
                                      <p:to>
                                        <p:strVal val="solid"/>
                                      </p:to>
                                    </p:set>
                                    <p:anim to="1.5" calcmode="lin" valueType="num">
                                      <p:cBhvr override="childStyle">
                                        <p:cTn id="2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46CE-B83C-1A4E-9CF2-11F795DA5CB4}"/>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30FF5CC6-326D-D747-B61B-8D11A5795CB3}"/>
              </a:ext>
            </a:extLst>
          </p:cNvPr>
          <p:cNvSpPr>
            <a:spLocks noGrp="1"/>
          </p:cNvSpPr>
          <p:nvPr>
            <p:ph idx="1"/>
          </p:nvPr>
        </p:nvSpPr>
        <p:spPr/>
        <p:txBody>
          <a:bodyPr>
            <a:normAutofit/>
          </a:bodyPr>
          <a:lstStyle/>
          <a:p>
            <a:pPr marL="0" indent="0" algn="ctr">
              <a:buNone/>
            </a:pPr>
            <a:r>
              <a:rPr lang="en-US" sz="2000"/>
              <a:t>B) Pea size</a:t>
            </a:r>
          </a:p>
        </p:txBody>
      </p:sp>
    </p:spTree>
    <p:extLst>
      <p:ext uri="{BB962C8B-B14F-4D97-AF65-F5344CB8AC3E}">
        <p14:creationId xmlns:p14="http://schemas.microsoft.com/office/powerpoint/2010/main" val="3584845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4EC0-1588-5B43-B64B-B8520FDEE85A}"/>
              </a:ext>
            </a:extLst>
          </p:cNvPr>
          <p:cNvSpPr>
            <a:spLocks noGrp="1"/>
          </p:cNvSpPr>
          <p:nvPr>
            <p:ph type="title"/>
          </p:nvPr>
        </p:nvSpPr>
        <p:spPr/>
        <p:txBody>
          <a:bodyPr/>
          <a:lstStyle/>
          <a:p>
            <a:r>
              <a:rPr lang="en-US"/>
              <a:t>One more time…</a:t>
            </a:r>
          </a:p>
        </p:txBody>
      </p:sp>
      <p:sp>
        <p:nvSpPr>
          <p:cNvPr id="3" name="Content Placeholder 2">
            <a:extLst>
              <a:ext uri="{FF2B5EF4-FFF2-40B4-BE49-F238E27FC236}">
                <a16:creationId xmlns:a16="http://schemas.microsoft.com/office/drawing/2014/main" id="{7DD99ACC-A4F3-EA44-A537-1CD552F3774C}"/>
              </a:ext>
            </a:extLst>
          </p:cNvPr>
          <p:cNvSpPr>
            <a:spLocks noGrp="1"/>
          </p:cNvSpPr>
          <p:nvPr>
            <p:ph idx="1"/>
          </p:nvPr>
        </p:nvSpPr>
        <p:spPr/>
        <p:txBody>
          <a:bodyPr/>
          <a:lstStyle/>
          <a:p>
            <a:pPr marL="0" indent="0" algn="ctr">
              <a:buNone/>
            </a:pPr>
            <a:r>
              <a:rPr lang="en-US" sz="2000"/>
              <a:t>At which angle toothbrush should be positioned for brushing?</a:t>
            </a:r>
          </a:p>
          <a:p>
            <a:pPr marL="0" indent="0" algn="ctr">
              <a:buNone/>
            </a:pPr>
            <a:r>
              <a:rPr lang="en-US" sz="2000"/>
              <a:t>A. 45-degree angle</a:t>
            </a:r>
          </a:p>
          <a:p>
            <a:pPr marL="0" indent="0" algn="ctr">
              <a:buNone/>
            </a:pPr>
            <a:r>
              <a:rPr lang="en-US" sz="2000"/>
              <a:t>B. 90-degree angle</a:t>
            </a:r>
          </a:p>
          <a:p>
            <a:pPr marL="0" indent="0" algn="ctr">
              <a:buNone/>
            </a:pPr>
            <a:endParaRPr lang="en-US"/>
          </a:p>
        </p:txBody>
      </p:sp>
    </p:spTree>
    <p:extLst>
      <p:ext uri="{BB962C8B-B14F-4D97-AF65-F5344CB8AC3E}">
        <p14:creationId xmlns:p14="http://schemas.microsoft.com/office/powerpoint/2010/main" val="121192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4F08-6AF0-DD41-ADD6-9AED022C8C73}"/>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B0DAA5E6-9F04-6340-BF9D-ABC1DB4DCFF0}"/>
              </a:ext>
            </a:extLst>
          </p:cNvPr>
          <p:cNvSpPr>
            <a:spLocks noGrp="1"/>
          </p:cNvSpPr>
          <p:nvPr>
            <p:ph idx="1"/>
          </p:nvPr>
        </p:nvSpPr>
        <p:spPr/>
        <p:txBody>
          <a:bodyPr>
            <a:normAutofit/>
          </a:bodyPr>
          <a:lstStyle/>
          <a:p>
            <a:pPr marL="0" indent="0" algn="ctr">
              <a:buNone/>
            </a:pPr>
            <a:r>
              <a:rPr lang="en-US" sz="2000"/>
              <a:t>A) 45-degree angle</a:t>
            </a:r>
          </a:p>
        </p:txBody>
      </p:sp>
    </p:spTree>
    <p:extLst>
      <p:ext uri="{BB962C8B-B14F-4D97-AF65-F5344CB8AC3E}">
        <p14:creationId xmlns:p14="http://schemas.microsoft.com/office/powerpoint/2010/main" val="2108514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313C-5750-F84A-B776-CA612BBFA674}"/>
              </a:ext>
            </a:extLst>
          </p:cNvPr>
          <p:cNvSpPr>
            <a:spLocks noGrp="1"/>
          </p:cNvSpPr>
          <p:nvPr>
            <p:ph type="title"/>
          </p:nvPr>
        </p:nvSpPr>
        <p:spPr>
          <a:xfrm>
            <a:off x="640079" y="640079"/>
            <a:ext cx="3402531" cy="5272242"/>
          </a:xfrm>
        </p:spPr>
        <p:txBody>
          <a:bodyPr>
            <a:normAutofit/>
          </a:bodyPr>
          <a:lstStyle/>
          <a:p>
            <a:r>
              <a:rPr lang="en-US"/>
              <a:t>You have completed the quiz!</a:t>
            </a:r>
          </a:p>
        </p:txBody>
      </p:sp>
      <p:pic>
        <p:nvPicPr>
          <p:cNvPr id="5" name="Content Placeholder 4" descr="Shape, circle&#10;&#10;Description automatically generated">
            <a:extLst>
              <a:ext uri="{FF2B5EF4-FFF2-40B4-BE49-F238E27FC236}">
                <a16:creationId xmlns:a16="http://schemas.microsoft.com/office/drawing/2014/main" id="{B74A8D78-4009-A849-B616-0F81C7C40B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01200" y="640079"/>
            <a:ext cx="6463258" cy="5203417"/>
          </a:xfrm>
          <a:prstGeom prst="rect">
            <a:avLst/>
          </a:prstGeom>
          <a:ln w="31750" cap="sq">
            <a:solidFill>
              <a:srgbClr val="FFFFFF"/>
            </a:solidFill>
            <a:miter lim="800000"/>
          </a:ln>
        </p:spPr>
      </p:pic>
    </p:spTree>
    <p:extLst>
      <p:ext uri="{BB962C8B-B14F-4D97-AF65-F5344CB8AC3E}">
        <p14:creationId xmlns:p14="http://schemas.microsoft.com/office/powerpoint/2010/main" val="35992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9553BAA-9CA0-438B-86B1-A7EBDDAA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7514C-1C0F-FD45-98DC-B5D50E63590A}"/>
              </a:ext>
            </a:extLst>
          </p:cNvPr>
          <p:cNvSpPr>
            <a:spLocks noGrp="1"/>
          </p:cNvSpPr>
          <p:nvPr>
            <p:ph type="title"/>
          </p:nvPr>
        </p:nvSpPr>
        <p:spPr>
          <a:xfrm>
            <a:off x="2231136" y="964692"/>
            <a:ext cx="7729728" cy="1188720"/>
          </a:xfrm>
          <a:solidFill>
            <a:srgbClr val="FFFFFF">
              <a:alpha val="10000"/>
            </a:srgbClr>
          </a:solidFill>
          <a:ln>
            <a:solidFill>
              <a:schemeClr val="tx1"/>
            </a:solidFill>
          </a:ln>
        </p:spPr>
        <p:txBody>
          <a:bodyPr>
            <a:normAutofit/>
          </a:bodyPr>
          <a:lstStyle/>
          <a:p>
            <a:r>
              <a:rPr lang="en-US">
                <a:solidFill>
                  <a:schemeClr val="tx1"/>
                </a:solidFill>
              </a:rPr>
              <a:t>Evaluation &amp; Resources</a:t>
            </a:r>
            <a:br>
              <a:rPr lang="en-US">
                <a:solidFill>
                  <a:schemeClr val="tx1"/>
                </a:solidFill>
              </a:rPr>
            </a:br>
            <a:r>
              <a:rPr lang="en-US" sz="1200">
                <a:solidFill>
                  <a:schemeClr val="tx1"/>
                </a:solidFill>
              </a:rPr>
              <a:t>Parvina Akhmadalieva</a:t>
            </a:r>
          </a:p>
        </p:txBody>
      </p:sp>
      <p:sp>
        <p:nvSpPr>
          <p:cNvPr id="3" name="Content Placeholder 2">
            <a:extLst>
              <a:ext uri="{FF2B5EF4-FFF2-40B4-BE49-F238E27FC236}">
                <a16:creationId xmlns:a16="http://schemas.microsoft.com/office/drawing/2014/main" id="{5841F67D-75D9-4148-AC4A-2BD22ADB434C}"/>
              </a:ext>
            </a:extLst>
          </p:cNvPr>
          <p:cNvSpPr>
            <a:spLocks noGrp="1"/>
          </p:cNvSpPr>
          <p:nvPr>
            <p:ph idx="1"/>
          </p:nvPr>
        </p:nvSpPr>
        <p:spPr>
          <a:xfrm>
            <a:off x="2231136" y="2638044"/>
            <a:ext cx="7729728" cy="3101983"/>
          </a:xfrm>
        </p:spPr>
        <p:txBody>
          <a:bodyPr>
            <a:normAutofit/>
          </a:bodyPr>
          <a:lstStyle/>
          <a:p>
            <a:r>
              <a:rPr lang="en-US" sz="2000">
                <a:solidFill>
                  <a:schemeClr val="tx1"/>
                </a:solidFill>
                <a:latin typeface="Times New Roman"/>
                <a:ea typeface="+mj-lt"/>
                <a:cs typeface="Times New Roman"/>
              </a:rPr>
              <a:t>For parents who don’t have access to affordable dental care, we have provided educational facilities, hospitals or free clinics.</a:t>
            </a:r>
            <a:endParaRPr lang="en-US" sz="2000">
              <a:solidFill>
                <a:schemeClr val="tx1"/>
              </a:solidFill>
              <a:latin typeface="Times New Roman" panose="02020603050405020304" pitchFamily="18" charset="0"/>
              <a:ea typeface="+mj-lt"/>
              <a:cs typeface="Times New Roman" panose="02020603050405020304" pitchFamily="18" charset="0"/>
            </a:endParaRPr>
          </a:p>
          <a:p>
            <a:r>
              <a:rPr lang="en-US" sz="2000">
                <a:solidFill>
                  <a:schemeClr val="tx1"/>
                </a:solidFill>
                <a:latin typeface="Times New Roman"/>
                <a:cs typeface="Times New Roman"/>
              </a:rPr>
              <a:t>These affordable clinics and facilities prices ranges from $20-$80 </a:t>
            </a:r>
            <a:endParaRPr lang="en-US" sz="200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a:p>
        </p:txBody>
      </p:sp>
    </p:spTree>
    <p:extLst>
      <p:ext uri="{BB962C8B-B14F-4D97-AF65-F5344CB8AC3E}">
        <p14:creationId xmlns:p14="http://schemas.microsoft.com/office/powerpoint/2010/main" val="87634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7514C-1C0F-FD45-98DC-B5D50E63590A}"/>
              </a:ext>
            </a:extLst>
          </p:cNvPr>
          <p:cNvSpPr>
            <a:spLocks noGrp="1"/>
          </p:cNvSpPr>
          <p:nvPr>
            <p:ph type="title"/>
          </p:nvPr>
        </p:nvSpPr>
        <p:spPr/>
        <p:txBody>
          <a:bodyPr/>
          <a:lstStyle/>
          <a:p>
            <a:r>
              <a:rPr lang="en-US"/>
              <a:t>Affordable clinics</a:t>
            </a:r>
          </a:p>
        </p:txBody>
      </p:sp>
      <p:sp>
        <p:nvSpPr>
          <p:cNvPr id="3" name="Content Placeholder 2">
            <a:extLst>
              <a:ext uri="{FF2B5EF4-FFF2-40B4-BE49-F238E27FC236}">
                <a16:creationId xmlns:a16="http://schemas.microsoft.com/office/drawing/2014/main" id="{5841F67D-75D9-4148-AC4A-2BD22ADB434C}"/>
              </a:ext>
            </a:extLst>
          </p:cNvPr>
          <p:cNvSpPr>
            <a:spLocks noGrp="1"/>
          </p:cNvSpPr>
          <p:nvPr>
            <p:ph idx="1"/>
          </p:nvPr>
        </p:nvSpPr>
        <p:spPr>
          <a:xfrm>
            <a:off x="2231136" y="2638044"/>
            <a:ext cx="7729728" cy="3598633"/>
          </a:xfrm>
        </p:spPr>
        <p:txBody>
          <a:bodyPr>
            <a:normAutofit fontScale="25000" lnSpcReduction="20000"/>
          </a:bodyPr>
          <a:lstStyle/>
          <a:p>
            <a:pPr marL="0" indent="0" algn="ctr">
              <a:buNone/>
            </a:pPr>
            <a:r>
              <a:rPr lang="en-US" sz="6200" b="1">
                <a:cs typeface="Calibri" panose="020F0502020204030204"/>
              </a:rPr>
              <a:t>NYC Free Clinic</a:t>
            </a:r>
            <a:endParaRPr lang="en-US" sz="6200" b="1"/>
          </a:p>
          <a:p>
            <a:pPr marL="0" indent="0" algn="ctr">
              <a:buNone/>
            </a:pPr>
            <a:r>
              <a:rPr lang="en-US" sz="6200">
                <a:cs typeface="Calibri" panose="020F0502020204030204"/>
              </a:rPr>
              <a:t>230 W 17th St</a:t>
            </a:r>
          </a:p>
          <a:p>
            <a:pPr marL="0" indent="0" algn="ctr">
              <a:buNone/>
            </a:pPr>
            <a:r>
              <a:rPr lang="en-US" sz="6200">
                <a:cs typeface="Calibri" panose="020F0502020204030204"/>
              </a:rPr>
              <a:t>(212) 206-5200</a:t>
            </a:r>
          </a:p>
          <a:p>
            <a:pPr marL="0" indent="0" algn="ctr">
              <a:buNone/>
            </a:pPr>
            <a:endParaRPr lang="en-US" sz="6200">
              <a:cs typeface="Calibri" panose="020F0502020204030204"/>
            </a:endParaRPr>
          </a:p>
          <a:p>
            <a:pPr marL="0" indent="0" algn="ctr">
              <a:buNone/>
            </a:pPr>
            <a:r>
              <a:rPr lang="en-US" sz="6200" b="1">
                <a:cs typeface="Calibri" panose="020F0502020204030204"/>
              </a:rPr>
              <a:t>Emergency Dentist NYC</a:t>
            </a:r>
          </a:p>
          <a:p>
            <a:pPr marL="0" indent="0" algn="ctr">
              <a:buNone/>
            </a:pPr>
            <a:r>
              <a:rPr lang="en-US" sz="6200">
                <a:cs typeface="Calibri" panose="020F0502020204030204"/>
              </a:rPr>
              <a:t>100 E 12th St</a:t>
            </a:r>
          </a:p>
          <a:p>
            <a:pPr marL="0" indent="0" algn="ctr">
              <a:buNone/>
            </a:pPr>
            <a:r>
              <a:rPr lang="en-US" sz="6200">
                <a:cs typeface="Calibri" panose="020F0502020204030204"/>
              </a:rPr>
              <a:t>(646) 336-8478</a:t>
            </a:r>
          </a:p>
          <a:p>
            <a:pPr marL="0" indent="0" algn="ctr">
              <a:buNone/>
            </a:pPr>
            <a:endParaRPr lang="en-US" sz="6200" b="1">
              <a:cs typeface="Calibri" panose="020F0502020204030204"/>
            </a:endParaRPr>
          </a:p>
          <a:p>
            <a:pPr marL="0" indent="0" algn="ctr">
              <a:buNone/>
            </a:pPr>
            <a:r>
              <a:rPr lang="en-US" sz="6200" b="1">
                <a:cs typeface="Calibri" panose="020F0502020204030204"/>
              </a:rPr>
              <a:t>209 NYC Dental</a:t>
            </a:r>
          </a:p>
          <a:p>
            <a:pPr marL="0" indent="0" algn="ctr">
              <a:buNone/>
            </a:pPr>
            <a:r>
              <a:rPr lang="en-US" sz="6200">
                <a:cs typeface="Calibri" panose="020F0502020204030204"/>
              </a:rPr>
              <a:t>209 E 56th St1st floor</a:t>
            </a:r>
          </a:p>
          <a:p>
            <a:pPr marL="0" indent="0" algn="ctr">
              <a:buNone/>
            </a:pPr>
            <a:r>
              <a:rPr lang="en-US" sz="6200">
                <a:cs typeface="Calibri" panose="020F0502020204030204"/>
              </a:rPr>
              <a:t>(212) 355-2290</a:t>
            </a:r>
          </a:p>
          <a:p>
            <a:endParaRPr lang="en-US"/>
          </a:p>
        </p:txBody>
      </p:sp>
    </p:spTree>
    <p:extLst>
      <p:ext uri="{BB962C8B-B14F-4D97-AF65-F5344CB8AC3E}">
        <p14:creationId xmlns:p14="http://schemas.microsoft.com/office/powerpoint/2010/main" val="2639210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8447-207B-0E43-8EC6-4F33B48E39A7}"/>
              </a:ext>
            </a:extLst>
          </p:cNvPr>
          <p:cNvSpPr>
            <a:spLocks noGrp="1"/>
          </p:cNvSpPr>
          <p:nvPr>
            <p:ph type="title"/>
          </p:nvPr>
        </p:nvSpPr>
        <p:spPr/>
        <p:txBody>
          <a:bodyPr/>
          <a:lstStyle/>
          <a:p>
            <a:r>
              <a:rPr lang="en-US">
                <a:solidFill>
                  <a:schemeClr val="tx1"/>
                </a:solidFill>
                <a:cs typeface="Calibri Light"/>
              </a:rPr>
              <a:t>Services that will be provided</a:t>
            </a:r>
            <a:endParaRPr lang="en-US">
              <a:solidFill>
                <a:schemeClr val="tx1"/>
              </a:solidFill>
            </a:endParaRPr>
          </a:p>
        </p:txBody>
      </p:sp>
      <p:sp>
        <p:nvSpPr>
          <p:cNvPr id="3" name="Content Placeholder 2">
            <a:extLst>
              <a:ext uri="{FF2B5EF4-FFF2-40B4-BE49-F238E27FC236}">
                <a16:creationId xmlns:a16="http://schemas.microsoft.com/office/drawing/2014/main" id="{FF590FE5-7208-BE40-A01A-074ECD41336F}"/>
              </a:ext>
            </a:extLst>
          </p:cNvPr>
          <p:cNvSpPr>
            <a:spLocks noGrp="1"/>
          </p:cNvSpPr>
          <p:nvPr>
            <p:ph idx="1"/>
          </p:nvPr>
        </p:nvSpPr>
        <p:spPr/>
        <p:txBody>
          <a:bodyPr/>
          <a:lstStyle/>
          <a:p>
            <a:pPr algn="ctr"/>
            <a:r>
              <a:rPr lang="en-US" sz="2000">
                <a:solidFill>
                  <a:schemeClr val="tx1"/>
                </a:solidFill>
                <a:cs typeface="Calibri" panose="020F0502020204030204"/>
              </a:rPr>
              <a:t>Head and neck exam</a:t>
            </a:r>
          </a:p>
          <a:p>
            <a:pPr algn="ctr"/>
            <a:r>
              <a:rPr lang="en-US" sz="2000">
                <a:solidFill>
                  <a:schemeClr val="tx1"/>
                </a:solidFill>
                <a:cs typeface="Calibri" panose="020F0502020204030204"/>
              </a:rPr>
              <a:t>Oral cancer screening</a:t>
            </a:r>
          </a:p>
          <a:p>
            <a:pPr algn="ctr"/>
            <a:r>
              <a:rPr lang="en-US" sz="2000">
                <a:solidFill>
                  <a:schemeClr val="tx1"/>
                </a:solidFill>
                <a:cs typeface="Calibri" panose="020F0502020204030204"/>
              </a:rPr>
              <a:t>Dental prophylaxis</a:t>
            </a:r>
          </a:p>
          <a:p>
            <a:pPr algn="ctr"/>
            <a:r>
              <a:rPr lang="en-US" sz="2000">
                <a:solidFill>
                  <a:schemeClr val="tx1"/>
                </a:solidFill>
                <a:cs typeface="Calibri" panose="020F0502020204030204"/>
              </a:rPr>
              <a:t>Home care education</a:t>
            </a:r>
          </a:p>
          <a:p>
            <a:pPr algn="ctr"/>
            <a:r>
              <a:rPr lang="en-US" sz="2000">
                <a:solidFill>
                  <a:schemeClr val="tx1"/>
                </a:solidFill>
                <a:cs typeface="Calibri" panose="020F0502020204030204"/>
              </a:rPr>
              <a:t>Fluoride treatment</a:t>
            </a:r>
          </a:p>
          <a:p>
            <a:pPr algn="ctr"/>
            <a:r>
              <a:rPr lang="en-US" sz="2000">
                <a:solidFill>
                  <a:schemeClr val="tx1"/>
                </a:solidFill>
                <a:cs typeface="Calibri" panose="020F0502020204030204"/>
              </a:rPr>
              <a:t>Dental check-up by a dentist.</a:t>
            </a:r>
          </a:p>
          <a:p>
            <a:endParaRPr lang="en-US"/>
          </a:p>
        </p:txBody>
      </p:sp>
    </p:spTree>
    <p:extLst>
      <p:ext uri="{BB962C8B-B14F-4D97-AF65-F5344CB8AC3E}">
        <p14:creationId xmlns:p14="http://schemas.microsoft.com/office/powerpoint/2010/main" val="24355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7514C-1C0F-FD45-98DC-B5D50E63590A}"/>
              </a:ext>
            </a:extLst>
          </p:cNvPr>
          <p:cNvSpPr>
            <a:spLocks noGrp="1"/>
          </p:cNvSpPr>
          <p:nvPr>
            <p:ph type="title"/>
          </p:nvPr>
        </p:nvSpPr>
        <p:spPr>
          <a:xfrm>
            <a:off x="2231136" y="467418"/>
            <a:ext cx="7729728" cy="1188720"/>
          </a:xfrm>
          <a:solidFill>
            <a:srgbClr val="FFFFFF"/>
          </a:solidFill>
        </p:spPr>
        <p:txBody>
          <a:bodyPr>
            <a:normAutofit/>
          </a:bodyPr>
          <a:lstStyle/>
          <a:p>
            <a:r>
              <a:rPr lang="en-US"/>
              <a:t>Conclusion</a:t>
            </a:r>
            <a:br>
              <a:rPr lang="en-US"/>
            </a:br>
            <a:r>
              <a:rPr lang="en-US" sz="1200"/>
              <a:t>Parvina Akhmadalieva </a:t>
            </a:r>
          </a:p>
        </p:txBody>
      </p:sp>
      <p:sp>
        <p:nvSpPr>
          <p:cNvPr id="3" name="Content Placeholder 2">
            <a:extLst>
              <a:ext uri="{FF2B5EF4-FFF2-40B4-BE49-F238E27FC236}">
                <a16:creationId xmlns:a16="http://schemas.microsoft.com/office/drawing/2014/main" id="{5841F67D-75D9-4148-AC4A-2BD22ADB434C}"/>
              </a:ext>
            </a:extLst>
          </p:cNvPr>
          <p:cNvSpPr>
            <a:spLocks noGrp="1"/>
          </p:cNvSpPr>
          <p:nvPr>
            <p:ph idx="1"/>
          </p:nvPr>
        </p:nvSpPr>
        <p:spPr>
          <a:xfrm>
            <a:off x="1706062" y="2291262"/>
            <a:ext cx="8779512" cy="2879256"/>
          </a:xfrm>
        </p:spPr>
        <p:txBody>
          <a:bodyPr>
            <a:normAutofit/>
          </a:bodyPr>
          <a:lstStyle/>
          <a:p>
            <a:pPr marL="0" indent="0" algn="ctr">
              <a:buNone/>
            </a:pPr>
            <a:r>
              <a:rPr lang="en-US">
                <a:solidFill>
                  <a:srgbClr val="404040"/>
                </a:solidFill>
              </a:rPr>
              <a:t>The importance of oral health cannot be emphasized enough. The role that parents play in providing their children with good oral care at the beginning stages of their lives is also essential to the child’s quality of life. Caries are avoidable and as dental hygienists we believe in prevention rather than repairing and maintaining, that is why we choose to educate parents so that they can teach their young ones and help them develop a good oral hygiene routine that can be maintained into adulthood. It is our duty to educate the public on the importance of oral health, while being sympathetic to different economic status and different cultural beliefs.</a:t>
            </a:r>
          </a:p>
        </p:txBody>
      </p:sp>
    </p:spTree>
    <p:extLst>
      <p:ext uri="{BB962C8B-B14F-4D97-AF65-F5344CB8AC3E}">
        <p14:creationId xmlns:p14="http://schemas.microsoft.com/office/powerpoint/2010/main" val="2557430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1F67D-75D9-4148-AC4A-2BD22ADB434C}"/>
              </a:ext>
            </a:extLst>
          </p:cNvPr>
          <p:cNvSpPr>
            <a:spLocks noGrp="1"/>
          </p:cNvSpPr>
          <p:nvPr>
            <p:ph idx="1"/>
          </p:nvPr>
        </p:nvSpPr>
        <p:spPr>
          <a:xfrm>
            <a:off x="1262729" y="5499895"/>
            <a:ext cx="9638443" cy="484633"/>
          </a:xfrm>
        </p:spPr>
        <p:txBody>
          <a:bodyPr vert="horz" lIns="91440" tIns="45720" rIns="91440" bIns="45720" rtlCol="0">
            <a:normAutofit/>
          </a:bodyPr>
          <a:lstStyle/>
          <a:p>
            <a:pPr marL="0" indent="0" algn="ctr">
              <a:buNone/>
            </a:pPr>
            <a:r>
              <a:rPr lang="en-US" sz="2000">
                <a:solidFill>
                  <a:schemeClr val="tx1">
                    <a:lumMod val="75000"/>
                    <a:lumOff val="25000"/>
                  </a:schemeClr>
                </a:solidFill>
              </a:rPr>
              <a:t>Does anyone have any questions?</a:t>
            </a:r>
          </a:p>
        </p:txBody>
      </p:sp>
      <p:sp>
        <p:nvSpPr>
          <p:cNvPr id="5"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7514C-1C0F-FD45-98DC-B5D50E63590A}"/>
              </a:ext>
            </a:extLst>
          </p:cNvPr>
          <p:cNvSpPr>
            <a:spLocks noGrp="1"/>
          </p:cNvSpPr>
          <p:nvPr>
            <p:ph type="title"/>
          </p:nvPr>
        </p:nvSpPr>
        <p:spPr>
          <a:xfrm>
            <a:off x="1262729" y="1289303"/>
            <a:ext cx="9638443" cy="3339303"/>
          </a:xfrm>
          <a:prstGeom prst="rect">
            <a:avLst/>
          </a:prstGeom>
          <a:ln>
            <a:noFill/>
          </a:ln>
        </p:spPr>
        <p:txBody>
          <a:bodyPr vert="horz" lIns="274320" tIns="182880" rIns="274320" bIns="182880" rtlCol="0" anchor="ctr" anchorCtr="1">
            <a:normAutofit/>
          </a:bodyPr>
          <a:lstStyle/>
          <a:p>
            <a:r>
              <a:rPr lang="en-US" sz="5000" kern="1200" cap="all" spc="200" baseline="0">
                <a:solidFill>
                  <a:srgbClr val="262626"/>
                </a:solidFill>
                <a:latin typeface="+mj-lt"/>
                <a:ea typeface="+mj-ea"/>
                <a:cs typeface="+mj-cs"/>
              </a:rPr>
              <a:t>Q &amp; A</a:t>
            </a:r>
          </a:p>
        </p:txBody>
      </p:sp>
    </p:spTree>
    <p:extLst>
      <p:ext uri="{BB962C8B-B14F-4D97-AF65-F5344CB8AC3E}">
        <p14:creationId xmlns:p14="http://schemas.microsoft.com/office/powerpoint/2010/main" val="8318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B1D82-58B1-464A-8752-6F74C01D3E52}"/>
              </a:ext>
            </a:extLst>
          </p:cNvPr>
          <p:cNvSpPr>
            <a:spLocks noGrp="1"/>
          </p:cNvSpPr>
          <p:nvPr>
            <p:ph type="title"/>
          </p:nvPr>
        </p:nvSpPr>
        <p:spPr>
          <a:xfrm>
            <a:off x="2231136" y="467418"/>
            <a:ext cx="7729728" cy="1188720"/>
          </a:xfrm>
          <a:solidFill>
            <a:srgbClr val="FFFFFF"/>
          </a:solidFill>
        </p:spPr>
        <p:txBody>
          <a:bodyPr>
            <a:normAutofit/>
          </a:bodyPr>
          <a:lstStyle/>
          <a:p>
            <a:r>
              <a:rPr lang="en-US" sz="2000"/>
              <a:t>Introduction </a:t>
            </a:r>
            <a:br>
              <a:rPr lang="en-US" sz="2000"/>
            </a:br>
            <a:r>
              <a:rPr lang="en-US" sz="1200"/>
              <a:t>Oluwanifemi Omoijuanfo</a:t>
            </a:r>
            <a:br>
              <a:rPr lang="en-US" sz="2000"/>
            </a:br>
            <a:endParaRPr lang="en-US" sz="2000"/>
          </a:p>
        </p:txBody>
      </p:sp>
      <p:sp>
        <p:nvSpPr>
          <p:cNvPr id="3" name="Content Placeholder 2">
            <a:extLst>
              <a:ext uri="{FF2B5EF4-FFF2-40B4-BE49-F238E27FC236}">
                <a16:creationId xmlns:a16="http://schemas.microsoft.com/office/drawing/2014/main" id="{4A41F4B6-76D6-7D46-B45C-7F91C1642061}"/>
              </a:ext>
            </a:extLst>
          </p:cNvPr>
          <p:cNvSpPr>
            <a:spLocks noGrp="1"/>
          </p:cNvSpPr>
          <p:nvPr>
            <p:ph idx="1"/>
          </p:nvPr>
        </p:nvSpPr>
        <p:spPr>
          <a:xfrm>
            <a:off x="1706062" y="2291262"/>
            <a:ext cx="8779512" cy="2879256"/>
          </a:xfrm>
        </p:spPr>
        <p:txBody>
          <a:bodyPr>
            <a:normAutofit/>
          </a:bodyPr>
          <a:lstStyle/>
          <a:p>
            <a:pPr marL="0" indent="0" algn="ctr">
              <a:lnSpc>
                <a:spcPct val="90000"/>
              </a:lnSpc>
              <a:buNone/>
            </a:pPr>
            <a:r>
              <a:rPr lang="en-US" sz="1400">
                <a:solidFill>
                  <a:srgbClr val="404040"/>
                </a:solidFill>
              </a:rPr>
              <a:t>Everybody wants a beautiful, white, toothy smile. But the importance of good oral hygiene goes beyond beauty and looks. Our oral health is important to our overall health and bad oral hygiene can lead to disease and infection that cause irreparable damage. As the popular saying goes “prevention is better than cure”. We choose to educate parents on prevention, especially prevention of early childhood caries which is a very rampant amongst kids. A lot of parents don’t practice good oral hygiene and there are some factors that influence that lack of education, socio economic status, cultural influences. “personal experience here” Since parents are the primary caregiver for at least the 1st 3years of the child’s life, they are in the best position to teach and instill proper oral hygiene and help them build up their oral hygiene routine that can be beneficial well into their adulthood. We decided to educate parents so they can practice proper oral hygiene and be a good example to their kids. Our plan is to reach out to parents and guardians through social media because we want to reach a vast audience. Bright smile agency focuses on educating parents on the ins and outs of oral hygiene and different preventative measures that can be taken to prevent early childhood caries and other dental diseases in children. Although our main objective is prevention and education our other goals include providing resources and coming up with solutions and alternatives for parents or people who already have dental diseases but cannot afford dental care.</a:t>
            </a:r>
          </a:p>
        </p:txBody>
      </p:sp>
    </p:spTree>
    <p:extLst>
      <p:ext uri="{BB962C8B-B14F-4D97-AF65-F5344CB8AC3E}">
        <p14:creationId xmlns:p14="http://schemas.microsoft.com/office/powerpoint/2010/main" val="109548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292A5D-73B8-4675-8E32-725F82587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D1C87-DA99-AC4F-A740-29A104B742E9}"/>
              </a:ext>
            </a:extLst>
          </p:cNvPr>
          <p:cNvSpPr>
            <a:spLocks noGrp="1"/>
          </p:cNvSpPr>
          <p:nvPr>
            <p:ph type="title"/>
          </p:nvPr>
        </p:nvSpPr>
        <p:spPr>
          <a:xfrm>
            <a:off x="2231136" y="964692"/>
            <a:ext cx="7729728" cy="1188720"/>
          </a:xfrm>
          <a:solidFill>
            <a:schemeClr val="bg1"/>
          </a:solidFill>
          <a:ln>
            <a:solidFill>
              <a:schemeClr val="tx1">
                <a:lumMod val="85000"/>
                <a:lumOff val="15000"/>
              </a:schemeClr>
            </a:solidFill>
          </a:ln>
        </p:spPr>
        <p:txBody>
          <a:bodyPr>
            <a:normAutofit/>
          </a:bodyPr>
          <a:lstStyle/>
          <a:p>
            <a:r>
              <a:rPr lang="en-US">
                <a:solidFill>
                  <a:schemeClr val="tx1">
                    <a:lumMod val="85000"/>
                    <a:lumOff val="15000"/>
                  </a:schemeClr>
                </a:solidFill>
              </a:rPr>
              <a:t>Caries education </a:t>
            </a:r>
            <a:br>
              <a:rPr lang="en-US">
                <a:solidFill>
                  <a:schemeClr val="tx1">
                    <a:lumMod val="85000"/>
                    <a:lumOff val="15000"/>
                  </a:schemeClr>
                </a:solidFill>
              </a:rPr>
            </a:br>
            <a:r>
              <a:rPr lang="en-US" sz="1200">
                <a:solidFill>
                  <a:schemeClr val="tx1">
                    <a:lumMod val="85000"/>
                    <a:lumOff val="15000"/>
                  </a:schemeClr>
                </a:solidFill>
              </a:rPr>
              <a:t>Michelle Fernandez</a:t>
            </a:r>
          </a:p>
        </p:txBody>
      </p:sp>
      <p:sp>
        <p:nvSpPr>
          <p:cNvPr id="11" name="Rectangle 10">
            <a:extLst>
              <a:ext uri="{FF2B5EF4-FFF2-40B4-BE49-F238E27FC236}">
                <a16:creationId xmlns:a16="http://schemas.microsoft.com/office/drawing/2014/main" id="{91090741-A59B-469D-B35F-12BB7714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5095" y="2743573"/>
            <a:ext cx="10089588" cy="2996827"/>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AFBDFBD-17E3-463E-9655-159AA80F0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565" y="2906962"/>
            <a:ext cx="9756648" cy="2670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79C060-F5FA-4716-B1F4-84DE80719DEC}"/>
              </a:ext>
            </a:extLst>
          </p:cNvPr>
          <p:cNvGraphicFramePr>
            <a:graphicFrameLocks noGrp="1"/>
          </p:cNvGraphicFramePr>
          <p:nvPr>
            <p:ph idx="1"/>
            <p:extLst>
              <p:ext uri="{D42A27DB-BD31-4B8C-83A1-F6EECF244321}">
                <p14:modId xmlns:p14="http://schemas.microsoft.com/office/powerpoint/2010/main" val="3213064898"/>
              </p:ext>
            </p:extLst>
          </p:nvPr>
        </p:nvGraphicFramePr>
        <p:xfrm>
          <a:off x="1567613" y="3228975"/>
          <a:ext cx="9007562" cy="202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11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21DE-7F94-504C-8597-D72456D8B33F}"/>
              </a:ext>
            </a:extLst>
          </p:cNvPr>
          <p:cNvSpPr>
            <a:spLocks noGrp="1"/>
          </p:cNvSpPr>
          <p:nvPr>
            <p:ph type="title"/>
          </p:nvPr>
        </p:nvSpPr>
        <p:spPr>
          <a:xfrm>
            <a:off x="804672" y="964692"/>
            <a:ext cx="5894832" cy="1188720"/>
          </a:xfrm>
        </p:spPr>
        <p:txBody>
          <a:bodyPr>
            <a:normAutofit/>
          </a:bodyPr>
          <a:lstStyle/>
          <a:p>
            <a:r>
              <a:rPr lang="en-US"/>
              <a:t>What are CAVities?</a:t>
            </a:r>
          </a:p>
        </p:txBody>
      </p:sp>
      <p:sp>
        <p:nvSpPr>
          <p:cNvPr id="3" name="Content Placeholder 2">
            <a:extLst>
              <a:ext uri="{FF2B5EF4-FFF2-40B4-BE49-F238E27FC236}">
                <a16:creationId xmlns:a16="http://schemas.microsoft.com/office/drawing/2014/main" id="{76F871A2-3E93-4440-A69B-969CDE3B6CAF}"/>
              </a:ext>
            </a:extLst>
          </p:cNvPr>
          <p:cNvSpPr>
            <a:spLocks noGrp="1"/>
          </p:cNvSpPr>
          <p:nvPr>
            <p:ph idx="1"/>
          </p:nvPr>
        </p:nvSpPr>
        <p:spPr>
          <a:xfrm>
            <a:off x="803243" y="2638044"/>
            <a:ext cx="5963317" cy="3263206"/>
          </a:xfrm>
        </p:spPr>
        <p:txBody>
          <a:bodyPr>
            <a:normAutofit/>
          </a:bodyPr>
          <a:lstStyle/>
          <a:p>
            <a:r>
              <a:rPr lang="en-US"/>
              <a:t>Cavities are permanently damaged areas in the hard surface of your teeth called enamel, that develop into tiny openings or holes.</a:t>
            </a:r>
          </a:p>
          <a:p>
            <a:r>
              <a:rPr lang="en-US"/>
              <a:t>Cavities, are also called tooth decay or caries, they are caused by a combination of factors, including bacteria in your mouth, frequent snacking, sipping sugary drinks and not having the correct oral hygiene. </a:t>
            </a:r>
          </a:p>
          <a:p>
            <a:r>
              <a:rPr lang="en-US"/>
              <a:t>Cavities can occur throughout life, both primary and permanent dentitions, and can damage the tooth crown and, in later life, exposed root surfaces.</a:t>
            </a:r>
          </a:p>
        </p:txBody>
      </p:sp>
      <p:sp>
        <p:nvSpPr>
          <p:cNvPr id="12" name="Rectangle 11">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1F5BC07C-04B6-9642-9267-B40DFBC818C1}"/>
              </a:ext>
            </a:extLst>
          </p:cNvPr>
          <p:cNvPicPr>
            <a:picLocks noChangeAspect="1"/>
          </p:cNvPicPr>
          <p:nvPr/>
        </p:nvPicPr>
        <p:blipFill rotWithShape="1">
          <a:blip r:embed="rId2"/>
          <a:srcRect r="1" b="2140"/>
          <a:stretch/>
        </p:blipFill>
        <p:spPr>
          <a:xfrm>
            <a:off x="7715890" y="1775352"/>
            <a:ext cx="3328416" cy="3315237"/>
          </a:xfrm>
          <a:prstGeom prst="rect">
            <a:avLst/>
          </a:prstGeom>
        </p:spPr>
      </p:pic>
    </p:spTree>
    <p:extLst>
      <p:ext uri="{BB962C8B-B14F-4D97-AF65-F5344CB8AC3E}">
        <p14:creationId xmlns:p14="http://schemas.microsoft.com/office/powerpoint/2010/main" val="22268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76D3-D5D2-EC48-85E7-B3077EBAC5D4}"/>
              </a:ext>
            </a:extLst>
          </p:cNvPr>
          <p:cNvSpPr>
            <a:spLocks noGrp="1"/>
          </p:cNvSpPr>
          <p:nvPr>
            <p:ph type="title"/>
          </p:nvPr>
        </p:nvSpPr>
        <p:spPr>
          <a:xfrm>
            <a:off x="804672" y="964692"/>
            <a:ext cx="5894832" cy="1188720"/>
          </a:xfrm>
        </p:spPr>
        <p:txBody>
          <a:bodyPr>
            <a:normAutofit/>
          </a:bodyPr>
          <a:lstStyle/>
          <a:p>
            <a:r>
              <a:rPr lang="en-US"/>
              <a:t> HOW DO CAVITIES FORM?</a:t>
            </a:r>
          </a:p>
        </p:txBody>
      </p:sp>
      <p:sp>
        <p:nvSpPr>
          <p:cNvPr id="3" name="Content Placeholder 2">
            <a:extLst>
              <a:ext uri="{FF2B5EF4-FFF2-40B4-BE49-F238E27FC236}">
                <a16:creationId xmlns:a16="http://schemas.microsoft.com/office/drawing/2014/main" id="{53D8B923-0003-5F4A-8B7E-1A63351B969E}"/>
              </a:ext>
            </a:extLst>
          </p:cNvPr>
          <p:cNvSpPr>
            <a:spLocks noGrp="1"/>
          </p:cNvSpPr>
          <p:nvPr>
            <p:ph idx="1"/>
          </p:nvPr>
        </p:nvSpPr>
        <p:spPr>
          <a:xfrm>
            <a:off x="803243" y="2638044"/>
            <a:ext cx="5963317" cy="3263206"/>
          </a:xfrm>
        </p:spPr>
        <p:txBody>
          <a:bodyPr>
            <a:normAutofit/>
          </a:bodyPr>
          <a:lstStyle/>
          <a:p>
            <a:r>
              <a:rPr lang="en-US" sz="1700"/>
              <a:t>Cavities occur when a buildup of dental plaque eats at tooth enamel and causing a hole. Plaque is a sticky substance that covers teeth, and forms when bacteria is in the mouth.</a:t>
            </a:r>
          </a:p>
          <a:p>
            <a:r>
              <a:rPr lang="en-US" sz="1700"/>
              <a:t>Dental caries form through a complex interaction over time between acid-producing bacteria and fermentable carbohydrates, and many host factors including teeth and saliva.  </a:t>
            </a:r>
          </a:p>
          <a:p>
            <a:r>
              <a:rPr lang="en-US" sz="1700"/>
              <a:t>Risk for caries include physical, biological, environmental, behavioral, and lifestyle related factors such as high numbers of cariogenic bacteria, inadequate salivary flow, insufficient fluoride exposure, poor oral hygiene, inappropriate methods of feeding infants, and low income.</a:t>
            </a:r>
          </a:p>
        </p:txBody>
      </p:sp>
      <p:sp>
        <p:nvSpPr>
          <p:cNvPr id="12" name="Rectangle 11">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close up of a person's mouth&#10;&#10;Description automatically generated with medium confidence">
            <a:extLst>
              <a:ext uri="{FF2B5EF4-FFF2-40B4-BE49-F238E27FC236}">
                <a16:creationId xmlns:a16="http://schemas.microsoft.com/office/drawing/2014/main" id="{7AE4D3B5-90DD-EC43-B743-E91C695F2C5B}"/>
              </a:ext>
            </a:extLst>
          </p:cNvPr>
          <p:cNvPicPr>
            <a:picLocks noChangeAspect="1"/>
          </p:cNvPicPr>
          <p:nvPr/>
        </p:nvPicPr>
        <p:blipFill rotWithShape="1">
          <a:blip r:embed="rId2"/>
          <a:srcRect l="20813" r="1142" b="1"/>
          <a:stretch/>
        </p:blipFill>
        <p:spPr>
          <a:xfrm>
            <a:off x="7715890" y="2013990"/>
            <a:ext cx="3328416" cy="2837961"/>
          </a:xfrm>
          <a:prstGeom prst="rect">
            <a:avLst/>
          </a:prstGeom>
        </p:spPr>
      </p:pic>
    </p:spTree>
    <p:extLst>
      <p:ext uri="{BB962C8B-B14F-4D97-AF65-F5344CB8AC3E}">
        <p14:creationId xmlns:p14="http://schemas.microsoft.com/office/powerpoint/2010/main" val="106324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BA8F-33D1-0C49-997F-88559DE99C55}"/>
              </a:ext>
            </a:extLst>
          </p:cNvPr>
          <p:cNvSpPr>
            <a:spLocks noGrp="1"/>
          </p:cNvSpPr>
          <p:nvPr>
            <p:ph type="title"/>
          </p:nvPr>
        </p:nvSpPr>
        <p:spPr/>
        <p:txBody>
          <a:bodyPr/>
          <a:lstStyle/>
          <a:p>
            <a:r>
              <a:rPr lang="en-US"/>
              <a:t>Caries prevention short film</a:t>
            </a:r>
          </a:p>
        </p:txBody>
      </p:sp>
      <p:sp>
        <p:nvSpPr>
          <p:cNvPr id="3" name="Content Placeholder 2">
            <a:extLst>
              <a:ext uri="{FF2B5EF4-FFF2-40B4-BE49-F238E27FC236}">
                <a16:creationId xmlns:a16="http://schemas.microsoft.com/office/drawing/2014/main" id="{0DE8D37D-1CEE-F04F-B07A-908134236679}"/>
              </a:ext>
            </a:extLst>
          </p:cNvPr>
          <p:cNvSpPr>
            <a:spLocks noGrp="1"/>
          </p:cNvSpPr>
          <p:nvPr>
            <p:ph idx="1"/>
          </p:nvPr>
        </p:nvSpPr>
        <p:spPr/>
        <p:txBody>
          <a:bodyPr/>
          <a:lstStyle/>
          <a:p>
            <a:pPr marL="0" indent="0" algn="ctr">
              <a:buNone/>
            </a:pPr>
            <a:r>
              <a:rPr lang="en-US">
                <a:hlinkClick r:id="rId2"/>
              </a:rPr>
              <a:t>https://</a:t>
            </a:r>
            <a:r>
              <a:rPr lang="en-US" err="1">
                <a:hlinkClick r:id="rId2"/>
              </a:rPr>
              <a:t>youtu.be</a:t>
            </a:r>
            <a:r>
              <a:rPr lang="en-US">
                <a:hlinkClick r:id="rId2"/>
              </a:rPr>
              <a:t>/zGoBFU1q4g0</a:t>
            </a:r>
            <a:endParaRPr lang="en-US"/>
          </a:p>
          <a:p>
            <a:pPr marL="0" indent="0" algn="ctr">
              <a:buNone/>
            </a:pPr>
            <a:endParaRPr lang="en-US"/>
          </a:p>
        </p:txBody>
      </p:sp>
      <p:pic>
        <p:nvPicPr>
          <p:cNvPr id="4" name="Picture 4">
            <a:extLst>
              <a:ext uri="{FF2B5EF4-FFF2-40B4-BE49-F238E27FC236}">
                <a16:creationId xmlns:a16="http://schemas.microsoft.com/office/drawing/2014/main" id="{8B718BA1-09D0-E844-82B7-7E87BD04EBCB}"/>
              </a:ext>
            </a:extLst>
          </p:cNvPr>
          <p:cNvPicPr>
            <a:picLocks noChangeAspect="1"/>
          </p:cNvPicPr>
          <p:nvPr/>
        </p:nvPicPr>
        <p:blipFill>
          <a:blip r:embed="rId3"/>
          <a:stretch>
            <a:fillRect/>
          </a:stretch>
        </p:blipFill>
        <p:spPr>
          <a:xfrm>
            <a:off x="3655415" y="3330230"/>
            <a:ext cx="4881169" cy="2409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259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FDCFF-A10B-A94F-BAEC-DB64E146EB39}"/>
              </a:ext>
            </a:extLst>
          </p:cNvPr>
          <p:cNvSpPr>
            <a:spLocks noGrp="1"/>
          </p:cNvSpPr>
          <p:nvPr>
            <p:ph type="title"/>
          </p:nvPr>
        </p:nvSpPr>
        <p:spPr/>
        <p:txBody>
          <a:bodyPr/>
          <a:lstStyle/>
          <a:p>
            <a:r>
              <a:rPr lang="en-US"/>
              <a:t>CARIES PREVENTION </a:t>
            </a:r>
            <a:br>
              <a:rPr lang="en-US"/>
            </a:br>
            <a:r>
              <a:rPr lang="en-US" sz="1200"/>
              <a:t>THALINA URENA MARTINEZ</a:t>
            </a:r>
          </a:p>
        </p:txBody>
      </p:sp>
      <p:graphicFrame>
        <p:nvGraphicFramePr>
          <p:cNvPr id="5" name="Content Placeholder 2">
            <a:extLst>
              <a:ext uri="{FF2B5EF4-FFF2-40B4-BE49-F238E27FC236}">
                <a16:creationId xmlns:a16="http://schemas.microsoft.com/office/drawing/2014/main" id="{9D8E1FC2-BCC8-48B5-A585-6C0FC23B0E38}"/>
              </a:ext>
            </a:extLst>
          </p:cNvPr>
          <p:cNvGraphicFramePr>
            <a:graphicFrameLocks noGrp="1"/>
          </p:cNvGraphicFramePr>
          <p:nvPr>
            <p:ph idx="1"/>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04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D66-C313-BC42-9EC1-696344561109}"/>
              </a:ext>
            </a:extLst>
          </p:cNvPr>
          <p:cNvSpPr>
            <a:spLocks noGrp="1"/>
          </p:cNvSpPr>
          <p:nvPr>
            <p:ph type="title"/>
          </p:nvPr>
        </p:nvSpPr>
        <p:spPr/>
        <p:txBody>
          <a:bodyPr/>
          <a:lstStyle/>
          <a:p>
            <a:r>
              <a:rPr lang="en-US"/>
              <a:t>How can we prevent cavities?</a:t>
            </a:r>
          </a:p>
        </p:txBody>
      </p:sp>
      <p:sp>
        <p:nvSpPr>
          <p:cNvPr id="3" name="Content Placeholder 2">
            <a:extLst>
              <a:ext uri="{FF2B5EF4-FFF2-40B4-BE49-F238E27FC236}">
                <a16:creationId xmlns:a16="http://schemas.microsoft.com/office/drawing/2014/main" id="{D4879B77-4FC2-1844-A2CA-276015A7853B}"/>
              </a:ext>
            </a:extLst>
          </p:cNvPr>
          <p:cNvSpPr>
            <a:spLocks noGrp="1"/>
          </p:cNvSpPr>
          <p:nvPr>
            <p:ph idx="1"/>
          </p:nvPr>
        </p:nvSpPr>
        <p:spPr/>
        <p:txBody>
          <a:bodyPr/>
          <a:lstStyle/>
          <a:p>
            <a:r>
              <a:rPr lang="en-US">
                <a:solidFill>
                  <a:schemeClr val="tx1"/>
                </a:solidFill>
              </a:rPr>
              <a:t>Brush your teeth twice a day with a toothpaste that contains fluoride.</a:t>
            </a:r>
          </a:p>
          <a:p>
            <a:r>
              <a:rPr lang="en-US">
                <a:solidFill>
                  <a:schemeClr val="tx1"/>
                </a:solidFill>
              </a:rPr>
              <a:t>Use dental floss to reach those areas your toothbrush can’t reach.</a:t>
            </a:r>
          </a:p>
          <a:p>
            <a:r>
              <a:rPr lang="en-US">
                <a:solidFill>
                  <a:schemeClr val="tx1"/>
                </a:solidFill>
              </a:rPr>
              <a:t>Rinse daily with mouthwash that contains fluoride.</a:t>
            </a:r>
          </a:p>
          <a:p>
            <a:r>
              <a:rPr lang="en-US">
                <a:solidFill>
                  <a:schemeClr val="tx1"/>
                </a:solidFill>
              </a:rPr>
              <a:t>Drink plenty of water and reduce the consumption of sugary drinks.</a:t>
            </a:r>
          </a:p>
          <a:p>
            <a:r>
              <a:rPr lang="en-US">
                <a:solidFill>
                  <a:schemeClr val="tx1"/>
                </a:solidFill>
              </a:rPr>
              <a:t>Visit your dentist every 6 months to make sure everything is well. </a:t>
            </a:r>
          </a:p>
          <a:p>
            <a:r>
              <a:rPr lang="en-US">
                <a:solidFill>
                  <a:schemeClr val="tx1"/>
                </a:solidFill>
              </a:rPr>
              <a:t>Consider dental sealants and fluoride</a:t>
            </a:r>
          </a:p>
        </p:txBody>
      </p:sp>
    </p:spTree>
    <p:extLst>
      <p:ext uri="{BB962C8B-B14F-4D97-AF65-F5344CB8AC3E}">
        <p14:creationId xmlns:p14="http://schemas.microsoft.com/office/powerpoint/2010/main" val="271749279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Parcel</vt:lpstr>
      <vt:lpstr>Bright smile care agency</vt:lpstr>
      <vt:lpstr>Presented by,</vt:lpstr>
      <vt:lpstr>Introduction  Oluwanifemi Omoijuanfo </vt:lpstr>
      <vt:lpstr>Caries education  Michelle Fernandez</vt:lpstr>
      <vt:lpstr>What are CAVities?</vt:lpstr>
      <vt:lpstr> HOW DO CAVITIES FORM?</vt:lpstr>
      <vt:lpstr>Caries prevention short film</vt:lpstr>
      <vt:lpstr>CARIES PREVENTION  THALINA URENA MARTINEZ</vt:lpstr>
      <vt:lpstr>How can we prevent cavities?</vt:lpstr>
      <vt:lpstr>Modified bass  toothbrushing technique </vt:lpstr>
      <vt:lpstr>Flossing</vt:lpstr>
      <vt:lpstr>Mouthwash</vt:lpstr>
      <vt:lpstr>Sealants</vt:lpstr>
      <vt:lpstr>Short film about Fluoride </vt:lpstr>
      <vt:lpstr>Implementation Nazwa Munia</vt:lpstr>
      <vt:lpstr>Video courtesy- American dental association (ADA) https://youtu.be/kuLxz5IrZ6Y </vt:lpstr>
      <vt:lpstr>Let’s check what we remember!</vt:lpstr>
      <vt:lpstr>answer</vt:lpstr>
      <vt:lpstr>What else do we remember?</vt:lpstr>
      <vt:lpstr>answer</vt:lpstr>
      <vt:lpstr>One more time…</vt:lpstr>
      <vt:lpstr>answer</vt:lpstr>
      <vt:lpstr>You have completed the quiz!</vt:lpstr>
      <vt:lpstr>Evaluation &amp; Resources Parvina Akhmadalieva</vt:lpstr>
      <vt:lpstr>Affordable clinics</vt:lpstr>
      <vt:lpstr>Services that will be provided</vt:lpstr>
      <vt:lpstr>Conclusion Parvina Akhmadalieva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smile care agency</dc:title>
  <dc:creator>Thalina.Urena@mail.citytech.cuny.edu</dc:creator>
  <cp:lastModifiedBy>Thalina.Urena@mail.citytech.cuny.edu</cp:lastModifiedBy>
  <cp:revision>2</cp:revision>
  <dcterms:created xsi:type="dcterms:W3CDTF">2021-04-25T15:54:21Z</dcterms:created>
  <dcterms:modified xsi:type="dcterms:W3CDTF">2021-05-05T00:15:14Z</dcterms:modified>
</cp:coreProperties>
</file>