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2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8" d="100"/>
          <a:sy n="128" d="100"/>
        </p:scale>
        <p:origin x="-1888"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2233D26B-DFC2-4248-8ED0-AD3E108CBDD7}" type="datetime1">
              <a:rPr lang="en-US" smtClean="0"/>
              <a:pPr/>
              <a:t>12/9/13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694C003-38E8-486A-9BFD-47E55D87241C}" type="datetime1">
              <a:rPr lang="en-US" smtClean="0"/>
              <a:pPr/>
              <a:t>12/9/13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059EAA3-934B-41DB-B3B1-806F4BE5CC37}" type="datetime1">
              <a:rPr lang="en-US" smtClean="0"/>
              <a:pPr/>
              <a:t>12/9/13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8F97F932-D99A-4087-BFB1-EA42FAFC8D2C}" type="datetime1">
              <a:rPr lang="en-US" smtClean="0"/>
              <a:pPr/>
              <a:t>12/9/13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8237106-F2ED-405E-BC33-CC3CF426205F}" type="slidenum">
              <a:rPr lang="en-US" smtClean="0"/>
              <a:pPr/>
              <a:t>‹#›</a:t>
            </a:fld>
            <a:endParaRPr lang="en-US"/>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C96367-2F2B-4F6E-ACF4-15FA13738E10}" type="datetime1">
              <a:rPr lang="en-US" smtClean="0"/>
              <a:pPr/>
              <a:t>12/9/13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1523C92-45F4-4C30-810D-4886C1BA696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8FB3498D-21C7-408B-8EF5-5B55DEF0BFD5}" type="datetime1">
              <a:rPr lang="en-US" smtClean="0"/>
              <a:pPr/>
              <a:t>12/9/13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84DB246E-8FD1-42FF-94A4-E4133095C37A}" type="datetime1">
              <a:rPr lang="en-US" smtClean="0"/>
              <a:pPr/>
              <a:t>12/9/13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93939D4-B818-4372-B1EE-7CB6D5BBC74A}" type="datetime1">
              <a:rPr lang="en-US" smtClean="0"/>
              <a:pPr/>
              <a:t>12/9/13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35E438-4D0D-4834-B658-A90420491D98}" type="datetime1">
              <a:rPr lang="en-US" smtClean="0"/>
              <a:pPr/>
              <a:t>12/9/13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F8ADFA-7142-4015-85E6-1712F15FA709}" type="datetime1">
              <a:rPr lang="en-US" smtClean="0"/>
              <a:pPr/>
              <a:t>12/9/13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A581E0-D653-4D78-A48F-41D80498BC7E}" type="datetime1">
              <a:rPr lang="en-US" smtClean="0"/>
              <a:pPr/>
              <a:t>12/9/13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8237106-F2ED-405E-BC33-CC3CF426205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8B3AFFF1-9C47-49F0-AE12-AF188F3F4E82}" type="datetime1">
              <a:rPr lang="en-US" smtClean="0"/>
              <a:pPr/>
              <a:t>12/9/13</a:t>
            </a:fld>
            <a:endParaRPr lang="en-US" dirty="0"/>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US" dirty="0"/>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38237106-F2ED-405E-BC33-CC3CF426205F}"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4729" r:id="rId1"/>
    <p:sldLayoutId id="2147484730" r:id="rId2"/>
    <p:sldLayoutId id="2147484731" r:id="rId3"/>
    <p:sldLayoutId id="2147484732" r:id="rId4"/>
    <p:sldLayoutId id="2147484733" r:id="rId5"/>
    <p:sldLayoutId id="2147484734" r:id="rId6"/>
    <p:sldLayoutId id="2147484735" r:id="rId7"/>
    <p:sldLayoutId id="2147484736" r:id="rId8"/>
    <p:sldLayoutId id="2147484737" r:id="rId9"/>
    <p:sldLayoutId id="2147484738" r:id="rId10"/>
    <p:sldLayoutId id="2147484739" r:id="rId11"/>
  </p:sldLayoutIdLst>
  <p:hf sldNum="0" hdr="0" ftr="0" dt="0"/>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openlab.citytech.cuny.edu/omkarsinghblog/2013/11/04/i-want-to-brag-a-minute/" TargetMode="External"/><Relationship Id="rId3" Type="http://schemas.openxmlformats.org/officeDocument/2006/relationships/image" Target="../media/image6.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2004165" y="603191"/>
            <a:ext cx="5184070" cy="980484"/>
          </a:xfrm>
        </p:spPr>
        <p:txBody>
          <a:bodyPr/>
          <a:lstStyle/>
          <a:p>
            <a:r>
              <a:rPr lang="en-US" b="1" dirty="0" smtClean="0">
                <a:latin typeface="Arial Black"/>
                <a:cs typeface="Arial Black"/>
              </a:rPr>
              <a:t>Nothingserious</a:t>
            </a:r>
            <a:endParaRPr lang="en-US" b="1" dirty="0">
              <a:latin typeface="Arial Black"/>
              <a:cs typeface="Arial Black"/>
            </a:endParaRPr>
          </a:p>
        </p:txBody>
      </p:sp>
      <p:pic>
        <p:nvPicPr>
          <p:cNvPr id="4" name="Picture 3" descr="1392016_625861427456535_1410535761_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05650" y="1759262"/>
            <a:ext cx="4579944" cy="4579944"/>
          </a:xfrm>
          <a:prstGeom prst="rect">
            <a:avLst/>
          </a:prstGeom>
        </p:spPr>
      </p:pic>
    </p:spTree>
    <p:extLst>
      <p:ext uri="{BB962C8B-B14F-4D97-AF65-F5344CB8AC3E}">
        <p14:creationId xmlns:p14="http://schemas.microsoft.com/office/powerpoint/2010/main" val="258584689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the Blogger</a:t>
            </a:r>
            <a:br>
              <a:rPr lang="en-US" dirty="0" smtClean="0"/>
            </a:br>
            <a:r>
              <a:rPr lang="en-US" i="1" dirty="0"/>
              <a:t>Under my hood</a:t>
            </a:r>
          </a:p>
        </p:txBody>
      </p:sp>
      <p:pic>
        <p:nvPicPr>
          <p:cNvPr id="4" name="Content Placeholder 3" descr="cropped-123.jpg"/>
          <p:cNvPicPr>
            <a:picLocks noGrp="1" noChangeAspect="1"/>
          </p:cNvPicPr>
          <p:nvPr>
            <p:ph sz="quarter" idx="13"/>
          </p:nvPr>
        </p:nvPicPr>
        <p:blipFill>
          <a:blip r:embed="rId2">
            <a:extLst>
              <a:ext uri="{28A0092B-C50C-407E-A947-70E740481C1C}">
                <a14:useLocalDpi xmlns:a14="http://schemas.microsoft.com/office/drawing/2010/main" val="0"/>
              </a:ext>
            </a:extLst>
          </a:blip>
          <a:srcRect t="7852" b="7852"/>
          <a:stretch>
            <a:fillRect/>
          </a:stretch>
        </p:blipFill>
        <p:spPr>
          <a:xfrm>
            <a:off x="2226822" y="3231109"/>
            <a:ext cx="4414607" cy="2292200"/>
          </a:xfrm>
        </p:spPr>
      </p:pic>
      <p:sp>
        <p:nvSpPr>
          <p:cNvPr id="5" name="TextBox 4"/>
          <p:cNvSpPr txBox="1"/>
          <p:nvPr/>
        </p:nvSpPr>
        <p:spPr>
          <a:xfrm>
            <a:off x="609599" y="1417638"/>
            <a:ext cx="7803923" cy="1477328"/>
          </a:xfrm>
          <a:prstGeom prst="rect">
            <a:avLst/>
          </a:prstGeom>
          <a:noFill/>
        </p:spPr>
        <p:txBody>
          <a:bodyPr wrap="square" rtlCol="0">
            <a:spAutoFit/>
          </a:bodyPr>
          <a:lstStyle/>
          <a:p>
            <a:pPr marL="285750" indent="-285750">
              <a:buFontTx/>
              <a:buChar char="-"/>
            </a:pPr>
            <a:r>
              <a:rPr lang="en-US" dirty="0" smtClean="0"/>
              <a:t>My name is Omkar Singh</a:t>
            </a:r>
          </a:p>
          <a:p>
            <a:pPr marL="285750" indent="-285750">
              <a:buFontTx/>
              <a:buChar char="-"/>
            </a:pPr>
            <a:r>
              <a:rPr lang="en-US" dirty="0" smtClean="0"/>
              <a:t>1995 Honda Civic EG Hatch</a:t>
            </a:r>
          </a:p>
          <a:p>
            <a:pPr marL="285750" indent="-285750">
              <a:buFontTx/>
              <a:buChar char="-"/>
            </a:pPr>
            <a:r>
              <a:rPr lang="en-US" dirty="0" smtClean="0"/>
              <a:t>The New York City College of Technology CUNY. Major in Advertising &amp; Design</a:t>
            </a:r>
          </a:p>
          <a:p>
            <a:pPr marL="285750" indent="-285750">
              <a:buFontTx/>
              <a:buChar char="-"/>
            </a:pPr>
            <a:r>
              <a:rPr lang="en-US" dirty="0" smtClean="0"/>
              <a:t>Vehicle History</a:t>
            </a:r>
          </a:p>
          <a:p>
            <a:pPr marL="285750" indent="-285750">
              <a:buFontTx/>
              <a:buChar char="-"/>
            </a:pPr>
            <a:r>
              <a:rPr lang="en-US" dirty="0" smtClean="0"/>
              <a:t>NothingSerious Car Club</a:t>
            </a:r>
            <a:endParaRPr lang="en-US" dirty="0"/>
          </a:p>
        </p:txBody>
      </p:sp>
    </p:spTree>
    <p:extLst>
      <p:ext uri="{BB962C8B-B14F-4D97-AF65-F5344CB8AC3E}">
        <p14:creationId xmlns:p14="http://schemas.microsoft.com/office/powerpoint/2010/main" val="343938142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Mission statement</a:t>
            </a:r>
            <a:br>
              <a:rPr lang="en-US" dirty="0" smtClean="0"/>
            </a:br>
            <a:r>
              <a:rPr lang="en-US" i="1" dirty="0"/>
              <a:t>@ the start </a:t>
            </a:r>
            <a:r>
              <a:rPr lang="en-US" i="1" dirty="0" smtClean="0"/>
              <a:t>line</a:t>
            </a:r>
            <a:endParaRPr lang="en-US" i="1" dirty="0"/>
          </a:p>
        </p:txBody>
      </p:sp>
      <p:sp>
        <p:nvSpPr>
          <p:cNvPr id="3" name="Content Placeholder 2"/>
          <p:cNvSpPr>
            <a:spLocks noGrp="1"/>
          </p:cNvSpPr>
          <p:nvPr>
            <p:ph sz="quarter" idx="13"/>
          </p:nvPr>
        </p:nvSpPr>
        <p:spPr>
          <a:xfrm>
            <a:off x="609600" y="1600200"/>
            <a:ext cx="8161100" cy="1991260"/>
          </a:xfrm>
        </p:spPr>
        <p:txBody>
          <a:bodyPr/>
          <a:lstStyle/>
          <a:p>
            <a:pPr marL="0" indent="0">
              <a:buNone/>
            </a:pPr>
            <a:r>
              <a:rPr lang="en-US" dirty="0"/>
              <a:t>The mission of this blog is to help you find everything you need to turn your vehicle into a speed machine all in one place. Going from site to site can be time consuming and frustrating. What I hope to accomplish with this blog is to help you find what your looking for easily and fast. What makes my blog different is that I am one of you, not a mechanic but someone who likes to be hands on with their car. Customizing your vehicle is a special bond that the owner of the car shares with his or her vehicle</a:t>
            </a:r>
            <a:r>
              <a:rPr lang="en-US" dirty="0" smtClean="0"/>
              <a:t>. </a:t>
            </a:r>
            <a:r>
              <a:rPr lang="en-US" dirty="0"/>
              <a:t>With my blog, I will have all the information that I know as well as the members of the Nothing Serious Car Club as your </a:t>
            </a:r>
            <a:r>
              <a:rPr lang="en-US" dirty="0" smtClean="0"/>
              <a:t>disposal.</a:t>
            </a:r>
            <a:endParaRPr lang="en-US" dirty="0"/>
          </a:p>
        </p:txBody>
      </p:sp>
      <p:pic>
        <p:nvPicPr>
          <p:cNvPr id="4" name="Picture 3" descr="960170_625599500816061_1998276053_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256151" y="3393036"/>
            <a:ext cx="2278249" cy="2278249"/>
          </a:xfrm>
          <a:prstGeom prst="rect">
            <a:avLst/>
          </a:prstGeom>
        </p:spPr>
      </p:pic>
    </p:spTree>
    <p:extLst>
      <p:ext uri="{BB962C8B-B14F-4D97-AF65-F5344CB8AC3E}">
        <p14:creationId xmlns:p14="http://schemas.microsoft.com/office/powerpoint/2010/main" val="3796745267"/>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single post</a:t>
            </a:r>
            <a:br>
              <a:rPr lang="en-US" dirty="0" smtClean="0"/>
            </a:br>
            <a:r>
              <a:rPr lang="en-US" i="1" dirty="0" smtClean="0"/>
              <a:t>I want to brag a minute</a:t>
            </a:r>
            <a:endParaRPr lang="en-US" i="1" dirty="0"/>
          </a:p>
        </p:txBody>
      </p:sp>
      <p:sp>
        <p:nvSpPr>
          <p:cNvPr id="3" name="Content Placeholder 2"/>
          <p:cNvSpPr>
            <a:spLocks noGrp="1"/>
          </p:cNvSpPr>
          <p:nvPr>
            <p:ph sz="quarter" idx="13"/>
          </p:nvPr>
        </p:nvSpPr>
        <p:spPr>
          <a:xfrm>
            <a:off x="609600" y="1437894"/>
            <a:ext cx="7924800" cy="4114800"/>
          </a:xfrm>
        </p:spPr>
        <p:txBody>
          <a:bodyPr/>
          <a:lstStyle/>
          <a:p>
            <a:pPr>
              <a:buFontTx/>
              <a:buChar char="-"/>
            </a:pPr>
            <a:r>
              <a:rPr lang="en-US" dirty="0" smtClean="0"/>
              <a:t>The kind of car I drive</a:t>
            </a:r>
          </a:p>
          <a:p>
            <a:pPr>
              <a:buFontTx/>
              <a:buChar char="-"/>
            </a:pPr>
            <a:r>
              <a:rPr lang="en-US" dirty="0" smtClean="0"/>
              <a:t>The modifications that I did to the car</a:t>
            </a:r>
          </a:p>
          <a:p>
            <a:pPr>
              <a:buFontTx/>
              <a:buChar char="-"/>
            </a:pPr>
            <a:r>
              <a:rPr lang="en-US" dirty="0" smtClean="0"/>
              <a:t>The reasons behind the modifications</a:t>
            </a:r>
          </a:p>
          <a:p>
            <a:pPr>
              <a:buFontTx/>
              <a:buChar char="-"/>
            </a:pPr>
            <a:r>
              <a:rPr lang="en-US" dirty="0" smtClean="0">
                <a:hlinkClick r:id="rId2"/>
              </a:rPr>
              <a:t>I Want To Brag A Minute</a:t>
            </a:r>
            <a:endParaRPr lang="en-US" dirty="0" smtClean="0"/>
          </a:p>
          <a:p>
            <a:pPr>
              <a:buFontTx/>
              <a:buChar char="-"/>
            </a:pPr>
            <a:endParaRPr lang="en-US" dirty="0" smtClean="0"/>
          </a:p>
          <a:p>
            <a:pPr>
              <a:buFontTx/>
              <a:buChar char="-"/>
            </a:pPr>
            <a:endParaRPr lang="en-US" dirty="0"/>
          </a:p>
        </p:txBody>
      </p:sp>
      <p:pic>
        <p:nvPicPr>
          <p:cNvPr id="5" name="Picture 4" descr="935701_564058776970134_232119506_n.jp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93571" y="3105322"/>
            <a:ext cx="4155725" cy="2770483"/>
          </a:xfrm>
          <a:prstGeom prst="rect">
            <a:avLst/>
          </a:prstGeom>
        </p:spPr>
      </p:pic>
    </p:spTree>
    <p:extLst>
      <p:ext uri="{BB962C8B-B14F-4D97-AF65-F5344CB8AC3E}">
        <p14:creationId xmlns:p14="http://schemas.microsoft.com/office/powerpoint/2010/main" val="677477722"/>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Typical blog series</a:t>
            </a:r>
            <a:br>
              <a:rPr lang="en-US" dirty="0" smtClean="0"/>
            </a:br>
            <a:r>
              <a:rPr lang="en-US" i="1" dirty="0" smtClean="0"/>
              <a:t>make it go faster 4 part series</a:t>
            </a:r>
            <a:endParaRPr lang="en-US" i="1" dirty="0"/>
          </a:p>
        </p:txBody>
      </p:sp>
      <p:sp>
        <p:nvSpPr>
          <p:cNvPr id="3" name="Content Placeholder 2"/>
          <p:cNvSpPr>
            <a:spLocks noGrp="1"/>
          </p:cNvSpPr>
          <p:nvPr>
            <p:ph sz="quarter" idx="13"/>
          </p:nvPr>
        </p:nvSpPr>
        <p:spPr/>
        <p:txBody>
          <a:bodyPr/>
          <a:lstStyle/>
          <a:p>
            <a:r>
              <a:rPr lang="en-US" dirty="0" smtClean="0"/>
              <a:t>Introduction into why most people swap out engines</a:t>
            </a:r>
          </a:p>
          <a:p>
            <a:r>
              <a:rPr lang="en-US" dirty="0" smtClean="0"/>
              <a:t>Where you can purchase engines at reasonable prices</a:t>
            </a:r>
          </a:p>
          <a:p>
            <a:r>
              <a:rPr lang="en-US" dirty="0" smtClean="0"/>
              <a:t>What you should be looking for when shopping for engines</a:t>
            </a:r>
          </a:p>
          <a:p>
            <a:r>
              <a:rPr lang="en-US" dirty="0" smtClean="0"/>
              <a:t>Installation </a:t>
            </a:r>
          </a:p>
          <a:p>
            <a:r>
              <a:rPr lang="en-US" dirty="0" smtClean="0"/>
              <a:t>Entire series based on personal experience</a:t>
            </a:r>
            <a:endParaRPr lang="en-US" dirty="0"/>
          </a:p>
        </p:txBody>
      </p:sp>
      <p:pic>
        <p:nvPicPr>
          <p:cNvPr id="4" name="Picture 3" descr="htup-1203-02+k-series-engine-collaboration+motor.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069941" y="3046760"/>
            <a:ext cx="2605662" cy="1955984"/>
          </a:xfrm>
          <a:prstGeom prst="rect">
            <a:avLst/>
          </a:prstGeom>
        </p:spPr>
      </p:pic>
    </p:spTree>
    <p:extLst>
      <p:ext uri="{BB962C8B-B14F-4D97-AF65-F5344CB8AC3E}">
        <p14:creationId xmlns:p14="http://schemas.microsoft.com/office/powerpoint/2010/main" val="285283256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a:t>
            </a:r>
            <a:br>
              <a:rPr lang="en-US" dirty="0" smtClean="0"/>
            </a:br>
            <a:r>
              <a:rPr lang="en-US" i="1" dirty="0"/>
              <a:t>Crossing the Finish Line</a:t>
            </a:r>
          </a:p>
        </p:txBody>
      </p:sp>
      <p:pic>
        <p:nvPicPr>
          <p:cNvPr id="4" name="Picture 3" descr="417322_347677731941574_440947428_n.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738362" y="2047881"/>
            <a:ext cx="3667119" cy="3667119"/>
          </a:xfrm>
          <a:prstGeom prst="rect">
            <a:avLst/>
          </a:prstGeom>
        </p:spPr>
      </p:pic>
      <p:sp>
        <p:nvSpPr>
          <p:cNvPr id="3" name="Content Placeholder 2"/>
          <p:cNvSpPr>
            <a:spLocks noGrp="1"/>
          </p:cNvSpPr>
          <p:nvPr>
            <p:ph sz="quarter" idx="13"/>
          </p:nvPr>
        </p:nvSpPr>
        <p:spPr/>
        <p:txBody>
          <a:bodyPr/>
          <a:lstStyle/>
          <a:p>
            <a:pPr marL="0" indent="0">
              <a:buNone/>
            </a:pPr>
            <a:r>
              <a:rPr lang="en-US" dirty="0" smtClean="0"/>
              <a:t>I wanted a blog that would help people who didn’t know what or how make their car faster. It basically was meant to show people the different ways you can modify your car for better performance and style. A racer’s style guide for dummies. </a:t>
            </a:r>
            <a:endParaRPr lang="en-US" dirty="0"/>
          </a:p>
        </p:txBody>
      </p:sp>
    </p:spTree>
    <p:extLst>
      <p:ext uri="{BB962C8B-B14F-4D97-AF65-F5344CB8AC3E}">
        <p14:creationId xmlns:p14="http://schemas.microsoft.com/office/powerpoint/2010/main" val="3028347695"/>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xmlns:p14="http://schemas.microsoft.com/office/powerpoint/2010/main" spd="slow">
        <p:fade/>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ＭＳ ゴシック"/>
        <a:font script="Hang" typeface="HY얕은샘물M"/>
        <a:font script="Hans" typeface="华文新魏"/>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Horizon.thmx</Template>
  <TotalTime>41</TotalTime>
  <Words>168</Words>
  <Application>Microsoft Macintosh PowerPoint</Application>
  <PresentationFormat>On-screen Show (4:3)</PresentationFormat>
  <Paragraphs>22</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Horizon</vt:lpstr>
      <vt:lpstr>Nothingserious</vt:lpstr>
      <vt:lpstr>About the Blogger Under my hood</vt:lpstr>
      <vt:lpstr>Mission statement @ the start line</vt:lpstr>
      <vt:lpstr>Typical single post I want to brag a minute</vt:lpstr>
      <vt:lpstr>Typical blog series make it go faster 4 part series</vt:lpstr>
      <vt:lpstr>Closing Crossing the Finish Line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Nothingserious</dc:title>
  <dc:creator>Omkar Singh</dc:creator>
  <cp:lastModifiedBy>Omkar Singh</cp:lastModifiedBy>
  <cp:revision>8</cp:revision>
  <dcterms:created xsi:type="dcterms:W3CDTF">2013-12-08T21:09:36Z</dcterms:created>
  <dcterms:modified xsi:type="dcterms:W3CDTF">2013-12-09T16:25:03Z</dcterms:modified>
</cp:coreProperties>
</file>