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9" r:id="rId1"/>
  </p:sldMasterIdLst>
  <p:sldIdLst>
    <p:sldId id="256" r:id="rId2"/>
    <p:sldId id="257" r:id="rId3"/>
    <p:sldId id="258" r:id="rId4"/>
    <p:sldId id="259" r:id="rId5"/>
    <p:sldId id="260" r:id="rId6"/>
    <p:sldId id="270" r:id="rId7"/>
    <p:sldId id="271" r:id="rId8"/>
    <p:sldId id="272"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2"/>
    <p:restoredTop sz="95915"/>
  </p:normalViewPr>
  <p:slideViewPr>
    <p:cSldViewPr snapToGrid="0" snapToObjects="1">
      <p:cViewPr varScale="1">
        <p:scale>
          <a:sx n="57" d="100"/>
          <a:sy n="57" d="100"/>
        </p:scale>
        <p:origin x="184" y="1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163AE-3035-4A21-AADC-25F9760C4D55}"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0048C603-EDA5-4A96-B1A5-EAC9B4D24E2D}">
      <dgm:prSet/>
      <dgm:spPr/>
      <dgm:t>
        <a:bodyPr/>
        <a:lstStyle/>
        <a:p>
          <a:r>
            <a:rPr lang="en-US"/>
            <a:t>Reviewed medical history </a:t>
          </a:r>
        </a:p>
      </dgm:t>
    </dgm:pt>
    <dgm:pt modelId="{448DB7FD-03DD-4A38-91E9-26DC90C05877}" type="parTrans" cxnId="{B93E166C-24A8-45FF-B7C6-288D2BC81FC5}">
      <dgm:prSet/>
      <dgm:spPr/>
      <dgm:t>
        <a:bodyPr/>
        <a:lstStyle/>
        <a:p>
          <a:endParaRPr lang="en-US"/>
        </a:p>
      </dgm:t>
    </dgm:pt>
    <dgm:pt modelId="{C0304681-A4EC-4EB8-9312-31E1EFD614B6}" type="sibTrans" cxnId="{B93E166C-24A8-45FF-B7C6-288D2BC81FC5}">
      <dgm:prSet/>
      <dgm:spPr/>
      <dgm:t>
        <a:bodyPr/>
        <a:lstStyle/>
        <a:p>
          <a:endParaRPr lang="en-US"/>
        </a:p>
      </dgm:t>
    </dgm:pt>
    <dgm:pt modelId="{41F8804D-1CCA-4EEB-8408-CBCD0DFADDB8}">
      <dgm:prSet/>
      <dgm:spPr/>
      <dgm:t>
        <a:bodyPr/>
        <a:lstStyle/>
        <a:p>
          <a:r>
            <a:rPr lang="en-US"/>
            <a:t>Clinical assessments </a:t>
          </a:r>
        </a:p>
      </dgm:t>
    </dgm:pt>
    <dgm:pt modelId="{A4D7926D-A3A2-469C-A3EA-F1A34451B79D}" type="parTrans" cxnId="{A8220741-2B7D-4192-986C-28E7909710AF}">
      <dgm:prSet/>
      <dgm:spPr/>
      <dgm:t>
        <a:bodyPr/>
        <a:lstStyle/>
        <a:p>
          <a:endParaRPr lang="en-US"/>
        </a:p>
      </dgm:t>
    </dgm:pt>
    <dgm:pt modelId="{20673869-200B-4AA4-B779-CBCC5BA5BC32}" type="sibTrans" cxnId="{A8220741-2B7D-4192-986C-28E7909710AF}">
      <dgm:prSet/>
      <dgm:spPr/>
      <dgm:t>
        <a:bodyPr/>
        <a:lstStyle/>
        <a:p>
          <a:endParaRPr lang="en-US"/>
        </a:p>
      </dgm:t>
    </dgm:pt>
    <dgm:pt modelId="{8582B7FD-6100-42BF-8BD1-FAA7BAAC86A5}">
      <dgm:prSet/>
      <dgm:spPr/>
      <dgm:t>
        <a:bodyPr/>
        <a:lstStyle/>
        <a:p>
          <a:r>
            <a:rPr lang="en-US"/>
            <a:t>Dental charting </a:t>
          </a:r>
        </a:p>
      </dgm:t>
    </dgm:pt>
    <dgm:pt modelId="{CC4A3721-6459-4580-8768-E4D4CEE5F01D}" type="parTrans" cxnId="{7DDFCCFC-A82B-40A8-B35E-80F357CD75B8}">
      <dgm:prSet/>
      <dgm:spPr/>
      <dgm:t>
        <a:bodyPr/>
        <a:lstStyle/>
        <a:p>
          <a:endParaRPr lang="en-US"/>
        </a:p>
      </dgm:t>
    </dgm:pt>
    <dgm:pt modelId="{B85AD1B4-0076-4397-8C36-82CC10DF7A31}" type="sibTrans" cxnId="{7DDFCCFC-A82B-40A8-B35E-80F357CD75B8}">
      <dgm:prSet/>
      <dgm:spPr/>
      <dgm:t>
        <a:bodyPr/>
        <a:lstStyle/>
        <a:p>
          <a:endParaRPr lang="en-US"/>
        </a:p>
      </dgm:t>
    </dgm:pt>
    <dgm:pt modelId="{A9E864EA-EAAD-409B-85B0-6C1977DFAFF6}">
      <dgm:prSet/>
      <dgm:spPr/>
      <dgm:t>
        <a:bodyPr/>
        <a:lstStyle/>
        <a:p>
          <a:r>
            <a:rPr lang="en-US"/>
            <a:t>Periodontal charting </a:t>
          </a:r>
        </a:p>
      </dgm:t>
    </dgm:pt>
    <dgm:pt modelId="{246D7671-7E99-47DE-8A02-9570FB345B6A}" type="parTrans" cxnId="{DF25D598-BB0A-4921-A14E-87D49029E1FA}">
      <dgm:prSet/>
      <dgm:spPr/>
      <dgm:t>
        <a:bodyPr/>
        <a:lstStyle/>
        <a:p>
          <a:endParaRPr lang="en-US"/>
        </a:p>
      </dgm:t>
    </dgm:pt>
    <dgm:pt modelId="{E7A5C3C1-AA8D-43BB-88CD-7CC5BC876D8A}" type="sibTrans" cxnId="{DF25D598-BB0A-4921-A14E-87D49029E1FA}">
      <dgm:prSet/>
      <dgm:spPr/>
      <dgm:t>
        <a:bodyPr/>
        <a:lstStyle/>
        <a:p>
          <a:endParaRPr lang="en-US"/>
        </a:p>
      </dgm:t>
    </dgm:pt>
    <dgm:pt modelId="{1601A24E-4E05-49CA-8FAE-03533CB269C4}">
      <dgm:prSet/>
      <dgm:spPr/>
      <dgm:t>
        <a:bodyPr/>
        <a:lstStyle/>
        <a:p>
          <a:r>
            <a:rPr lang="en-US"/>
            <a:t>Case type and periodontal status </a:t>
          </a:r>
        </a:p>
      </dgm:t>
    </dgm:pt>
    <dgm:pt modelId="{624B45F5-DA8A-4053-906C-9F2C6AB708E9}" type="parTrans" cxnId="{AAEFEBAA-DF5B-4B5B-AFAA-C3279B8AF9A9}">
      <dgm:prSet/>
      <dgm:spPr/>
      <dgm:t>
        <a:bodyPr/>
        <a:lstStyle/>
        <a:p>
          <a:endParaRPr lang="en-US"/>
        </a:p>
      </dgm:t>
    </dgm:pt>
    <dgm:pt modelId="{E6569E4F-88B2-4456-9F49-3DE9F79DE3F3}" type="sibTrans" cxnId="{AAEFEBAA-DF5B-4B5B-AFAA-C3279B8AF9A9}">
      <dgm:prSet/>
      <dgm:spPr/>
      <dgm:t>
        <a:bodyPr/>
        <a:lstStyle/>
        <a:p>
          <a:endParaRPr lang="en-US"/>
        </a:p>
      </dgm:t>
    </dgm:pt>
    <dgm:pt modelId="{26F5EDA9-FD2B-40F3-BD27-A3D4DD2C6DCE}">
      <dgm:prSet/>
      <dgm:spPr/>
      <dgm:t>
        <a:bodyPr/>
        <a:lstStyle/>
        <a:p>
          <a:r>
            <a:rPr lang="en-US"/>
            <a:t>Radiographs taken </a:t>
          </a:r>
        </a:p>
      </dgm:t>
    </dgm:pt>
    <dgm:pt modelId="{273804D5-1D0B-4A03-A8F4-D75C09DAD1EC}" type="parTrans" cxnId="{98325F4F-B336-493A-BCC4-CCBE1E98EFC6}">
      <dgm:prSet/>
      <dgm:spPr/>
      <dgm:t>
        <a:bodyPr/>
        <a:lstStyle/>
        <a:p>
          <a:endParaRPr lang="en-US"/>
        </a:p>
      </dgm:t>
    </dgm:pt>
    <dgm:pt modelId="{CA598485-3D92-4737-A6DB-8DC0D30AC2A6}" type="sibTrans" cxnId="{98325F4F-B336-493A-BCC4-CCBE1E98EFC6}">
      <dgm:prSet/>
      <dgm:spPr/>
      <dgm:t>
        <a:bodyPr/>
        <a:lstStyle/>
        <a:p>
          <a:endParaRPr lang="en-US"/>
        </a:p>
      </dgm:t>
    </dgm:pt>
    <dgm:pt modelId="{BF269C0C-955A-4F63-ACA1-292128F2D194}">
      <dgm:prSet/>
      <dgm:spPr/>
      <dgm:t>
        <a:bodyPr/>
        <a:lstStyle/>
        <a:p>
          <a:r>
            <a:rPr lang="en-US"/>
            <a:t>Scaling started</a:t>
          </a:r>
        </a:p>
      </dgm:t>
    </dgm:pt>
    <dgm:pt modelId="{9A738AC3-B6C2-4B25-B053-EA6375E6626A}" type="parTrans" cxnId="{7758AF48-6860-4FB0-BF82-D8DA684AA48A}">
      <dgm:prSet/>
      <dgm:spPr/>
      <dgm:t>
        <a:bodyPr/>
        <a:lstStyle/>
        <a:p>
          <a:endParaRPr lang="en-US"/>
        </a:p>
      </dgm:t>
    </dgm:pt>
    <dgm:pt modelId="{0F671787-DD26-4B2A-ABBE-874CA2064883}" type="sibTrans" cxnId="{7758AF48-6860-4FB0-BF82-D8DA684AA48A}">
      <dgm:prSet/>
      <dgm:spPr/>
      <dgm:t>
        <a:bodyPr/>
        <a:lstStyle/>
        <a:p>
          <a:endParaRPr lang="en-US"/>
        </a:p>
      </dgm:t>
    </dgm:pt>
    <dgm:pt modelId="{EC75AAA3-CB3B-5F43-BD89-E109A5FA00AF}" type="pres">
      <dgm:prSet presAssocID="{99D163AE-3035-4A21-AADC-25F9760C4D55}" presName="linear" presStyleCnt="0">
        <dgm:presLayoutVars>
          <dgm:dir/>
          <dgm:animLvl val="lvl"/>
          <dgm:resizeHandles val="exact"/>
        </dgm:presLayoutVars>
      </dgm:prSet>
      <dgm:spPr/>
    </dgm:pt>
    <dgm:pt modelId="{DD04A044-DFD4-B54E-BF76-AAA4FEA86C69}" type="pres">
      <dgm:prSet presAssocID="{0048C603-EDA5-4A96-B1A5-EAC9B4D24E2D}" presName="parentLin" presStyleCnt="0"/>
      <dgm:spPr/>
    </dgm:pt>
    <dgm:pt modelId="{9B194514-9F41-0E43-B479-6273DD39BEF9}" type="pres">
      <dgm:prSet presAssocID="{0048C603-EDA5-4A96-B1A5-EAC9B4D24E2D}" presName="parentLeftMargin" presStyleLbl="node1" presStyleIdx="0" presStyleCnt="7"/>
      <dgm:spPr/>
    </dgm:pt>
    <dgm:pt modelId="{BBC01318-B997-9843-BB87-B0E3D345773A}" type="pres">
      <dgm:prSet presAssocID="{0048C603-EDA5-4A96-B1A5-EAC9B4D24E2D}" presName="parentText" presStyleLbl="node1" presStyleIdx="0" presStyleCnt="7">
        <dgm:presLayoutVars>
          <dgm:chMax val="0"/>
          <dgm:bulletEnabled val="1"/>
        </dgm:presLayoutVars>
      </dgm:prSet>
      <dgm:spPr/>
    </dgm:pt>
    <dgm:pt modelId="{A609D74E-AB13-804F-8DDA-EC683ECE6E74}" type="pres">
      <dgm:prSet presAssocID="{0048C603-EDA5-4A96-B1A5-EAC9B4D24E2D}" presName="negativeSpace" presStyleCnt="0"/>
      <dgm:spPr/>
    </dgm:pt>
    <dgm:pt modelId="{70BC97DD-0378-2143-A79E-2CFBD95909D9}" type="pres">
      <dgm:prSet presAssocID="{0048C603-EDA5-4A96-B1A5-EAC9B4D24E2D}" presName="childText" presStyleLbl="conFgAcc1" presStyleIdx="0" presStyleCnt="7">
        <dgm:presLayoutVars>
          <dgm:bulletEnabled val="1"/>
        </dgm:presLayoutVars>
      </dgm:prSet>
      <dgm:spPr/>
    </dgm:pt>
    <dgm:pt modelId="{85EF017E-206A-7D41-A8DF-A9AE61906EE7}" type="pres">
      <dgm:prSet presAssocID="{C0304681-A4EC-4EB8-9312-31E1EFD614B6}" presName="spaceBetweenRectangles" presStyleCnt="0"/>
      <dgm:spPr/>
    </dgm:pt>
    <dgm:pt modelId="{704FC285-EA57-B946-8AC6-9303EE9D98EB}" type="pres">
      <dgm:prSet presAssocID="{41F8804D-1CCA-4EEB-8408-CBCD0DFADDB8}" presName="parentLin" presStyleCnt="0"/>
      <dgm:spPr/>
    </dgm:pt>
    <dgm:pt modelId="{A4A6C1B5-7618-674D-B75D-DE9B63708A54}" type="pres">
      <dgm:prSet presAssocID="{41F8804D-1CCA-4EEB-8408-CBCD0DFADDB8}" presName="parentLeftMargin" presStyleLbl="node1" presStyleIdx="0" presStyleCnt="7"/>
      <dgm:spPr/>
    </dgm:pt>
    <dgm:pt modelId="{5819B47D-6237-3F40-A329-DE1EF5EF44A0}" type="pres">
      <dgm:prSet presAssocID="{41F8804D-1CCA-4EEB-8408-CBCD0DFADDB8}" presName="parentText" presStyleLbl="node1" presStyleIdx="1" presStyleCnt="7">
        <dgm:presLayoutVars>
          <dgm:chMax val="0"/>
          <dgm:bulletEnabled val="1"/>
        </dgm:presLayoutVars>
      </dgm:prSet>
      <dgm:spPr/>
    </dgm:pt>
    <dgm:pt modelId="{B1B161FC-ACAA-EF4D-B740-3CE5E07E82FB}" type="pres">
      <dgm:prSet presAssocID="{41F8804D-1CCA-4EEB-8408-CBCD0DFADDB8}" presName="negativeSpace" presStyleCnt="0"/>
      <dgm:spPr/>
    </dgm:pt>
    <dgm:pt modelId="{4F593EFB-0F09-234A-8343-867E5D1F9F59}" type="pres">
      <dgm:prSet presAssocID="{41F8804D-1CCA-4EEB-8408-CBCD0DFADDB8}" presName="childText" presStyleLbl="conFgAcc1" presStyleIdx="1" presStyleCnt="7">
        <dgm:presLayoutVars>
          <dgm:bulletEnabled val="1"/>
        </dgm:presLayoutVars>
      </dgm:prSet>
      <dgm:spPr/>
    </dgm:pt>
    <dgm:pt modelId="{45FA9141-C185-FA47-8D1A-73212851BA16}" type="pres">
      <dgm:prSet presAssocID="{20673869-200B-4AA4-B779-CBCC5BA5BC32}" presName="spaceBetweenRectangles" presStyleCnt="0"/>
      <dgm:spPr/>
    </dgm:pt>
    <dgm:pt modelId="{3AD527CA-5EEC-D843-8A66-BECFD953C433}" type="pres">
      <dgm:prSet presAssocID="{8582B7FD-6100-42BF-8BD1-FAA7BAAC86A5}" presName="parentLin" presStyleCnt="0"/>
      <dgm:spPr/>
    </dgm:pt>
    <dgm:pt modelId="{A6A7E48F-8DFD-4D44-A887-E06A92E49ED8}" type="pres">
      <dgm:prSet presAssocID="{8582B7FD-6100-42BF-8BD1-FAA7BAAC86A5}" presName="parentLeftMargin" presStyleLbl="node1" presStyleIdx="1" presStyleCnt="7"/>
      <dgm:spPr/>
    </dgm:pt>
    <dgm:pt modelId="{1824041B-74E3-1748-A340-4E767716BFE7}" type="pres">
      <dgm:prSet presAssocID="{8582B7FD-6100-42BF-8BD1-FAA7BAAC86A5}" presName="parentText" presStyleLbl="node1" presStyleIdx="2" presStyleCnt="7">
        <dgm:presLayoutVars>
          <dgm:chMax val="0"/>
          <dgm:bulletEnabled val="1"/>
        </dgm:presLayoutVars>
      </dgm:prSet>
      <dgm:spPr/>
    </dgm:pt>
    <dgm:pt modelId="{EED89B20-322E-B749-A49E-F6287C665C93}" type="pres">
      <dgm:prSet presAssocID="{8582B7FD-6100-42BF-8BD1-FAA7BAAC86A5}" presName="negativeSpace" presStyleCnt="0"/>
      <dgm:spPr/>
    </dgm:pt>
    <dgm:pt modelId="{EBD6ED2D-2445-5B4F-87A5-D16D896EFD2E}" type="pres">
      <dgm:prSet presAssocID="{8582B7FD-6100-42BF-8BD1-FAA7BAAC86A5}" presName="childText" presStyleLbl="conFgAcc1" presStyleIdx="2" presStyleCnt="7">
        <dgm:presLayoutVars>
          <dgm:bulletEnabled val="1"/>
        </dgm:presLayoutVars>
      </dgm:prSet>
      <dgm:spPr/>
    </dgm:pt>
    <dgm:pt modelId="{0D5E5BBE-CEE3-CA4E-A4B4-067E2ABD2F06}" type="pres">
      <dgm:prSet presAssocID="{B85AD1B4-0076-4397-8C36-82CC10DF7A31}" presName="spaceBetweenRectangles" presStyleCnt="0"/>
      <dgm:spPr/>
    </dgm:pt>
    <dgm:pt modelId="{466E4B1D-568F-6F4C-B8BD-FA09912AA504}" type="pres">
      <dgm:prSet presAssocID="{A9E864EA-EAAD-409B-85B0-6C1977DFAFF6}" presName="parentLin" presStyleCnt="0"/>
      <dgm:spPr/>
    </dgm:pt>
    <dgm:pt modelId="{59C77F3B-4B34-634E-AC5E-9ABCA8AEBFE4}" type="pres">
      <dgm:prSet presAssocID="{A9E864EA-EAAD-409B-85B0-6C1977DFAFF6}" presName="parentLeftMargin" presStyleLbl="node1" presStyleIdx="2" presStyleCnt="7"/>
      <dgm:spPr/>
    </dgm:pt>
    <dgm:pt modelId="{2FDD2AA2-98EB-B942-9706-238FD92D5049}" type="pres">
      <dgm:prSet presAssocID="{A9E864EA-EAAD-409B-85B0-6C1977DFAFF6}" presName="parentText" presStyleLbl="node1" presStyleIdx="3" presStyleCnt="7">
        <dgm:presLayoutVars>
          <dgm:chMax val="0"/>
          <dgm:bulletEnabled val="1"/>
        </dgm:presLayoutVars>
      </dgm:prSet>
      <dgm:spPr/>
    </dgm:pt>
    <dgm:pt modelId="{D3C83735-4271-0241-BAD4-B0612170712E}" type="pres">
      <dgm:prSet presAssocID="{A9E864EA-EAAD-409B-85B0-6C1977DFAFF6}" presName="negativeSpace" presStyleCnt="0"/>
      <dgm:spPr/>
    </dgm:pt>
    <dgm:pt modelId="{BCFEC15F-E44E-134B-8F71-16BCCB56A99B}" type="pres">
      <dgm:prSet presAssocID="{A9E864EA-EAAD-409B-85B0-6C1977DFAFF6}" presName="childText" presStyleLbl="conFgAcc1" presStyleIdx="3" presStyleCnt="7">
        <dgm:presLayoutVars>
          <dgm:bulletEnabled val="1"/>
        </dgm:presLayoutVars>
      </dgm:prSet>
      <dgm:spPr/>
    </dgm:pt>
    <dgm:pt modelId="{5F86D3B3-2FD4-6642-A09E-F2250E712ED6}" type="pres">
      <dgm:prSet presAssocID="{E7A5C3C1-AA8D-43BB-88CD-7CC5BC876D8A}" presName="spaceBetweenRectangles" presStyleCnt="0"/>
      <dgm:spPr/>
    </dgm:pt>
    <dgm:pt modelId="{A7A0EBC3-8989-2845-B13B-42E2E4C0CFAB}" type="pres">
      <dgm:prSet presAssocID="{1601A24E-4E05-49CA-8FAE-03533CB269C4}" presName="parentLin" presStyleCnt="0"/>
      <dgm:spPr/>
    </dgm:pt>
    <dgm:pt modelId="{10D06C4A-40C3-FD43-B68D-26EDEC049D04}" type="pres">
      <dgm:prSet presAssocID="{1601A24E-4E05-49CA-8FAE-03533CB269C4}" presName="parentLeftMargin" presStyleLbl="node1" presStyleIdx="3" presStyleCnt="7"/>
      <dgm:spPr/>
    </dgm:pt>
    <dgm:pt modelId="{90461D1B-6D5A-E744-AB88-47738C5A68E6}" type="pres">
      <dgm:prSet presAssocID="{1601A24E-4E05-49CA-8FAE-03533CB269C4}" presName="parentText" presStyleLbl="node1" presStyleIdx="4" presStyleCnt="7">
        <dgm:presLayoutVars>
          <dgm:chMax val="0"/>
          <dgm:bulletEnabled val="1"/>
        </dgm:presLayoutVars>
      </dgm:prSet>
      <dgm:spPr/>
    </dgm:pt>
    <dgm:pt modelId="{06091E10-A096-9241-A60F-C3ED124C2B36}" type="pres">
      <dgm:prSet presAssocID="{1601A24E-4E05-49CA-8FAE-03533CB269C4}" presName="negativeSpace" presStyleCnt="0"/>
      <dgm:spPr/>
    </dgm:pt>
    <dgm:pt modelId="{BEDA3F30-9015-154B-865B-E527F0E6E21F}" type="pres">
      <dgm:prSet presAssocID="{1601A24E-4E05-49CA-8FAE-03533CB269C4}" presName="childText" presStyleLbl="conFgAcc1" presStyleIdx="4" presStyleCnt="7">
        <dgm:presLayoutVars>
          <dgm:bulletEnabled val="1"/>
        </dgm:presLayoutVars>
      </dgm:prSet>
      <dgm:spPr/>
    </dgm:pt>
    <dgm:pt modelId="{C7CA9F88-56CB-664D-B2F7-D4CC5ADD200B}" type="pres">
      <dgm:prSet presAssocID="{E6569E4F-88B2-4456-9F49-3DE9F79DE3F3}" presName="spaceBetweenRectangles" presStyleCnt="0"/>
      <dgm:spPr/>
    </dgm:pt>
    <dgm:pt modelId="{7B3E6794-00A1-004D-8259-E1428430C621}" type="pres">
      <dgm:prSet presAssocID="{26F5EDA9-FD2B-40F3-BD27-A3D4DD2C6DCE}" presName="parentLin" presStyleCnt="0"/>
      <dgm:spPr/>
    </dgm:pt>
    <dgm:pt modelId="{3C6F6B2C-30B3-7A42-AECD-E07FF5798C38}" type="pres">
      <dgm:prSet presAssocID="{26F5EDA9-FD2B-40F3-BD27-A3D4DD2C6DCE}" presName="parentLeftMargin" presStyleLbl="node1" presStyleIdx="4" presStyleCnt="7"/>
      <dgm:spPr/>
    </dgm:pt>
    <dgm:pt modelId="{1C8195FA-F2FE-744E-9C8B-C9B1CCC036B2}" type="pres">
      <dgm:prSet presAssocID="{26F5EDA9-FD2B-40F3-BD27-A3D4DD2C6DCE}" presName="parentText" presStyleLbl="node1" presStyleIdx="5" presStyleCnt="7">
        <dgm:presLayoutVars>
          <dgm:chMax val="0"/>
          <dgm:bulletEnabled val="1"/>
        </dgm:presLayoutVars>
      </dgm:prSet>
      <dgm:spPr/>
    </dgm:pt>
    <dgm:pt modelId="{B7B809BF-54C3-B348-A757-A0D5FECC83D6}" type="pres">
      <dgm:prSet presAssocID="{26F5EDA9-FD2B-40F3-BD27-A3D4DD2C6DCE}" presName="negativeSpace" presStyleCnt="0"/>
      <dgm:spPr/>
    </dgm:pt>
    <dgm:pt modelId="{085AD600-B3F9-554B-A92A-040171DDF854}" type="pres">
      <dgm:prSet presAssocID="{26F5EDA9-FD2B-40F3-BD27-A3D4DD2C6DCE}" presName="childText" presStyleLbl="conFgAcc1" presStyleIdx="5" presStyleCnt="7">
        <dgm:presLayoutVars>
          <dgm:bulletEnabled val="1"/>
        </dgm:presLayoutVars>
      </dgm:prSet>
      <dgm:spPr/>
    </dgm:pt>
    <dgm:pt modelId="{FF9D932A-0CB3-024E-92DC-CC554F51E3D1}" type="pres">
      <dgm:prSet presAssocID="{CA598485-3D92-4737-A6DB-8DC0D30AC2A6}" presName="spaceBetweenRectangles" presStyleCnt="0"/>
      <dgm:spPr/>
    </dgm:pt>
    <dgm:pt modelId="{8523302E-F17D-9A40-9099-C96B953D5C06}" type="pres">
      <dgm:prSet presAssocID="{BF269C0C-955A-4F63-ACA1-292128F2D194}" presName="parentLin" presStyleCnt="0"/>
      <dgm:spPr/>
    </dgm:pt>
    <dgm:pt modelId="{08456B00-73F7-C94B-8D85-C14C4C999CB0}" type="pres">
      <dgm:prSet presAssocID="{BF269C0C-955A-4F63-ACA1-292128F2D194}" presName="parentLeftMargin" presStyleLbl="node1" presStyleIdx="5" presStyleCnt="7"/>
      <dgm:spPr/>
    </dgm:pt>
    <dgm:pt modelId="{15DA2B16-685B-0141-9706-8673903EC030}" type="pres">
      <dgm:prSet presAssocID="{BF269C0C-955A-4F63-ACA1-292128F2D194}" presName="parentText" presStyleLbl="node1" presStyleIdx="6" presStyleCnt="7">
        <dgm:presLayoutVars>
          <dgm:chMax val="0"/>
          <dgm:bulletEnabled val="1"/>
        </dgm:presLayoutVars>
      </dgm:prSet>
      <dgm:spPr/>
    </dgm:pt>
    <dgm:pt modelId="{463321C3-FE4F-EA4A-928D-978A11513D4B}" type="pres">
      <dgm:prSet presAssocID="{BF269C0C-955A-4F63-ACA1-292128F2D194}" presName="negativeSpace" presStyleCnt="0"/>
      <dgm:spPr/>
    </dgm:pt>
    <dgm:pt modelId="{95773A2F-B9DE-6C4C-87BF-263B026A59AA}" type="pres">
      <dgm:prSet presAssocID="{BF269C0C-955A-4F63-ACA1-292128F2D194}" presName="childText" presStyleLbl="conFgAcc1" presStyleIdx="6" presStyleCnt="7">
        <dgm:presLayoutVars>
          <dgm:bulletEnabled val="1"/>
        </dgm:presLayoutVars>
      </dgm:prSet>
      <dgm:spPr/>
    </dgm:pt>
  </dgm:ptLst>
  <dgm:cxnLst>
    <dgm:cxn modelId="{307CAD1A-620E-F84A-AB5E-53F5CD9D019E}" type="presOf" srcId="{41F8804D-1CCA-4EEB-8408-CBCD0DFADDB8}" destId="{5819B47D-6237-3F40-A329-DE1EF5EF44A0}" srcOrd="1" destOrd="0" presId="urn:microsoft.com/office/officeart/2005/8/layout/list1"/>
    <dgm:cxn modelId="{FAF64D1E-56DB-0F40-9435-7AFA3C5E5FFD}" type="presOf" srcId="{8582B7FD-6100-42BF-8BD1-FAA7BAAC86A5}" destId="{1824041B-74E3-1748-A340-4E767716BFE7}" srcOrd="1" destOrd="0" presId="urn:microsoft.com/office/officeart/2005/8/layout/list1"/>
    <dgm:cxn modelId="{EA72632F-8AC3-6748-923B-9ADADC466882}" type="presOf" srcId="{1601A24E-4E05-49CA-8FAE-03533CB269C4}" destId="{90461D1B-6D5A-E744-AB88-47738C5A68E6}" srcOrd="1" destOrd="0" presId="urn:microsoft.com/office/officeart/2005/8/layout/list1"/>
    <dgm:cxn modelId="{EF46DB3A-5E54-A742-A4FE-F11DB890978E}" type="presOf" srcId="{A9E864EA-EAAD-409B-85B0-6C1977DFAFF6}" destId="{2FDD2AA2-98EB-B942-9706-238FD92D5049}" srcOrd="1" destOrd="0" presId="urn:microsoft.com/office/officeart/2005/8/layout/list1"/>
    <dgm:cxn modelId="{A8220741-2B7D-4192-986C-28E7909710AF}" srcId="{99D163AE-3035-4A21-AADC-25F9760C4D55}" destId="{41F8804D-1CCA-4EEB-8408-CBCD0DFADDB8}" srcOrd="1" destOrd="0" parTransId="{A4D7926D-A3A2-469C-A3EA-F1A34451B79D}" sibTransId="{20673869-200B-4AA4-B779-CBCC5BA5BC32}"/>
    <dgm:cxn modelId="{7758AF48-6860-4FB0-BF82-D8DA684AA48A}" srcId="{99D163AE-3035-4A21-AADC-25F9760C4D55}" destId="{BF269C0C-955A-4F63-ACA1-292128F2D194}" srcOrd="6" destOrd="0" parTransId="{9A738AC3-B6C2-4B25-B053-EA6375E6626A}" sibTransId="{0F671787-DD26-4B2A-ABBE-874CA2064883}"/>
    <dgm:cxn modelId="{796C3A49-5ECE-884F-B737-ED50B32A307F}" type="presOf" srcId="{41F8804D-1CCA-4EEB-8408-CBCD0DFADDB8}" destId="{A4A6C1B5-7618-674D-B75D-DE9B63708A54}" srcOrd="0" destOrd="0" presId="urn:microsoft.com/office/officeart/2005/8/layout/list1"/>
    <dgm:cxn modelId="{98325F4F-B336-493A-BCC4-CCBE1E98EFC6}" srcId="{99D163AE-3035-4A21-AADC-25F9760C4D55}" destId="{26F5EDA9-FD2B-40F3-BD27-A3D4DD2C6DCE}" srcOrd="5" destOrd="0" parTransId="{273804D5-1D0B-4A03-A8F4-D75C09DAD1EC}" sibTransId="{CA598485-3D92-4737-A6DB-8DC0D30AC2A6}"/>
    <dgm:cxn modelId="{40380961-A976-1247-A243-3ABD59E6B1F1}" type="presOf" srcId="{A9E864EA-EAAD-409B-85B0-6C1977DFAFF6}" destId="{59C77F3B-4B34-634E-AC5E-9ABCA8AEBFE4}" srcOrd="0" destOrd="0" presId="urn:microsoft.com/office/officeart/2005/8/layout/list1"/>
    <dgm:cxn modelId="{B93E166C-24A8-45FF-B7C6-288D2BC81FC5}" srcId="{99D163AE-3035-4A21-AADC-25F9760C4D55}" destId="{0048C603-EDA5-4A96-B1A5-EAC9B4D24E2D}" srcOrd="0" destOrd="0" parTransId="{448DB7FD-03DD-4A38-91E9-26DC90C05877}" sibTransId="{C0304681-A4EC-4EB8-9312-31E1EFD614B6}"/>
    <dgm:cxn modelId="{29C7BB70-2397-F940-8106-C0EB47198FF5}" type="presOf" srcId="{1601A24E-4E05-49CA-8FAE-03533CB269C4}" destId="{10D06C4A-40C3-FD43-B68D-26EDEC049D04}" srcOrd="0" destOrd="0" presId="urn:microsoft.com/office/officeart/2005/8/layout/list1"/>
    <dgm:cxn modelId="{DF25D598-BB0A-4921-A14E-87D49029E1FA}" srcId="{99D163AE-3035-4A21-AADC-25F9760C4D55}" destId="{A9E864EA-EAAD-409B-85B0-6C1977DFAFF6}" srcOrd="3" destOrd="0" parTransId="{246D7671-7E99-47DE-8A02-9570FB345B6A}" sibTransId="{E7A5C3C1-AA8D-43BB-88CD-7CC5BC876D8A}"/>
    <dgm:cxn modelId="{8D56159A-BC76-2646-8AB1-EB8B6BB44FB7}" type="presOf" srcId="{BF269C0C-955A-4F63-ACA1-292128F2D194}" destId="{15DA2B16-685B-0141-9706-8673903EC030}" srcOrd="1" destOrd="0" presId="urn:microsoft.com/office/officeart/2005/8/layout/list1"/>
    <dgm:cxn modelId="{6F23BCA5-B625-214A-92A9-6B2EDB29F03D}" type="presOf" srcId="{0048C603-EDA5-4A96-B1A5-EAC9B4D24E2D}" destId="{BBC01318-B997-9843-BB87-B0E3D345773A}" srcOrd="1" destOrd="0" presId="urn:microsoft.com/office/officeart/2005/8/layout/list1"/>
    <dgm:cxn modelId="{AAEFEBAA-DF5B-4B5B-AFAA-C3279B8AF9A9}" srcId="{99D163AE-3035-4A21-AADC-25F9760C4D55}" destId="{1601A24E-4E05-49CA-8FAE-03533CB269C4}" srcOrd="4" destOrd="0" parTransId="{624B45F5-DA8A-4053-906C-9F2C6AB708E9}" sibTransId="{E6569E4F-88B2-4456-9F49-3DE9F79DE3F3}"/>
    <dgm:cxn modelId="{C6BED9BE-59FA-AC43-82D2-4FBC49F9F0D1}" type="presOf" srcId="{8582B7FD-6100-42BF-8BD1-FAA7BAAC86A5}" destId="{A6A7E48F-8DFD-4D44-A887-E06A92E49ED8}" srcOrd="0" destOrd="0" presId="urn:microsoft.com/office/officeart/2005/8/layout/list1"/>
    <dgm:cxn modelId="{B287B6CD-708D-134E-8A3D-51F299385D43}" type="presOf" srcId="{26F5EDA9-FD2B-40F3-BD27-A3D4DD2C6DCE}" destId="{3C6F6B2C-30B3-7A42-AECD-E07FF5798C38}" srcOrd="0" destOrd="0" presId="urn:microsoft.com/office/officeart/2005/8/layout/list1"/>
    <dgm:cxn modelId="{388E86D4-05E6-4D44-94D8-CEF6344D2AE0}" type="presOf" srcId="{BF269C0C-955A-4F63-ACA1-292128F2D194}" destId="{08456B00-73F7-C94B-8D85-C14C4C999CB0}" srcOrd="0" destOrd="0" presId="urn:microsoft.com/office/officeart/2005/8/layout/list1"/>
    <dgm:cxn modelId="{0CE692DC-4BBB-FA46-BA31-54B4AA83D879}" type="presOf" srcId="{99D163AE-3035-4A21-AADC-25F9760C4D55}" destId="{EC75AAA3-CB3B-5F43-BD89-E109A5FA00AF}" srcOrd="0" destOrd="0" presId="urn:microsoft.com/office/officeart/2005/8/layout/list1"/>
    <dgm:cxn modelId="{0C1D36EB-7AF8-7546-A027-10411172BE24}" type="presOf" srcId="{26F5EDA9-FD2B-40F3-BD27-A3D4DD2C6DCE}" destId="{1C8195FA-F2FE-744E-9C8B-C9B1CCC036B2}" srcOrd="1" destOrd="0" presId="urn:microsoft.com/office/officeart/2005/8/layout/list1"/>
    <dgm:cxn modelId="{85B965F9-A346-424B-96F9-AB5E85DE624D}" type="presOf" srcId="{0048C603-EDA5-4A96-B1A5-EAC9B4D24E2D}" destId="{9B194514-9F41-0E43-B479-6273DD39BEF9}" srcOrd="0" destOrd="0" presId="urn:microsoft.com/office/officeart/2005/8/layout/list1"/>
    <dgm:cxn modelId="{7DDFCCFC-A82B-40A8-B35E-80F357CD75B8}" srcId="{99D163AE-3035-4A21-AADC-25F9760C4D55}" destId="{8582B7FD-6100-42BF-8BD1-FAA7BAAC86A5}" srcOrd="2" destOrd="0" parTransId="{CC4A3721-6459-4580-8768-E4D4CEE5F01D}" sibTransId="{B85AD1B4-0076-4397-8C36-82CC10DF7A31}"/>
    <dgm:cxn modelId="{F5CDE18C-A655-274C-B408-C13AF6118029}" type="presParOf" srcId="{EC75AAA3-CB3B-5F43-BD89-E109A5FA00AF}" destId="{DD04A044-DFD4-B54E-BF76-AAA4FEA86C69}" srcOrd="0" destOrd="0" presId="urn:microsoft.com/office/officeart/2005/8/layout/list1"/>
    <dgm:cxn modelId="{FD02CE69-27D8-BB49-AA33-D7BA62BC80F4}" type="presParOf" srcId="{DD04A044-DFD4-B54E-BF76-AAA4FEA86C69}" destId="{9B194514-9F41-0E43-B479-6273DD39BEF9}" srcOrd="0" destOrd="0" presId="urn:microsoft.com/office/officeart/2005/8/layout/list1"/>
    <dgm:cxn modelId="{FF8CC93F-5167-0841-9ADD-7AE8E02E0241}" type="presParOf" srcId="{DD04A044-DFD4-B54E-BF76-AAA4FEA86C69}" destId="{BBC01318-B997-9843-BB87-B0E3D345773A}" srcOrd="1" destOrd="0" presId="urn:microsoft.com/office/officeart/2005/8/layout/list1"/>
    <dgm:cxn modelId="{BF1344EF-C273-4549-83DD-B065CDCDFCB2}" type="presParOf" srcId="{EC75AAA3-CB3B-5F43-BD89-E109A5FA00AF}" destId="{A609D74E-AB13-804F-8DDA-EC683ECE6E74}" srcOrd="1" destOrd="0" presId="urn:microsoft.com/office/officeart/2005/8/layout/list1"/>
    <dgm:cxn modelId="{70724ED5-6E01-E44B-AD62-9F4A28BF5A73}" type="presParOf" srcId="{EC75AAA3-CB3B-5F43-BD89-E109A5FA00AF}" destId="{70BC97DD-0378-2143-A79E-2CFBD95909D9}" srcOrd="2" destOrd="0" presId="urn:microsoft.com/office/officeart/2005/8/layout/list1"/>
    <dgm:cxn modelId="{8C12DE5E-464E-4742-ADD7-5D1DC2707190}" type="presParOf" srcId="{EC75AAA3-CB3B-5F43-BD89-E109A5FA00AF}" destId="{85EF017E-206A-7D41-A8DF-A9AE61906EE7}" srcOrd="3" destOrd="0" presId="urn:microsoft.com/office/officeart/2005/8/layout/list1"/>
    <dgm:cxn modelId="{E53EA76E-FA21-454A-A1FF-C1827DA46DC4}" type="presParOf" srcId="{EC75AAA3-CB3B-5F43-BD89-E109A5FA00AF}" destId="{704FC285-EA57-B946-8AC6-9303EE9D98EB}" srcOrd="4" destOrd="0" presId="urn:microsoft.com/office/officeart/2005/8/layout/list1"/>
    <dgm:cxn modelId="{B47505A1-5087-FA4F-8653-65C8D4C05A43}" type="presParOf" srcId="{704FC285-EA57-B946-8AC6-9303EE9D98EB}" destId="{A4A6C1B5-7618-674D-B75D-DE9B63708A54}" srcOrd="0" destOrd="0" presId="urn:microsoft.com/office/officeart/2005/8/layout/list1"/>
    <dgm:cxn modelId="{7075BE51-17D1-6249-8941-7A3EB9A745E2}" type="presParOf" srcId="{704FC285-EA57-B946-8AC6-9303EE9D98EB}" destId="{5819B47D-6237-3F40-A329-DE1EF5EF44A0}" srcOrd="1" destOrd="0" presId="urn:microsoft.com/office/officeart/2005/8/layout/list1"/>
    <dgm:cxn modelId="{8D91C28E-2EE7-FA4B-B7BD-DE99D73DEC2C}" type="presParOf" srcId="{EC75AAA3-CB3B-5F43-BD89-E109A5FA00AF}" destId="{B1B161FC-ACAA-EF4D-B740-3CE5E07E82FB}" srcOrd="5" destOrd="0" presId="urn:microsoft.com/office/officeart/2005/8/layout/list1"/>
    <dgm:cxn modelId="{876A4F44-954E-3F45-A8F1-F6CBDB55FBFF}" type="presParOf" srcId="{EC75AAA3-CB3B-5F43-BD89-E109A5FA00AF}" destId="{4F593EFB-0F09-234A-8343-867E5D1F9F59}" srcOrd="6" destOrd="0" presId="urn:microsoft.com/office/officeart/2005/8/layout/list1"/>
    <dgm:cxn modelId="{E4B30F88-1B23-5546-890B-95B99D634DC8}" type="presParOf" srcId="{EC75AAA3-CB3B-5F43-BD89-E109A5FA00AF}" destId="{45FA9141-C185-FA47-8D1A-73212851BA16}" srcOrd="7" destOrd="0" presId="urn:microsoft.com/office/officeart/2005/8/layout/list1"/>
    <dgm:cxn modelId="{82AED836-9255-4044-8741-5124B60A39B7}" type="presParOf" srcId="{EC75AAA3-CB3B-5F43-BD89-E109A5FA00AF}" destId="{3AD527CA-5EEC-D843-8A66-BECFD953C433}" srcOrd="8" destOrd="0" presId="urn:microsoft.com/office/officeart/2005/8/layout/list1"/>
    <dgm:cxn modelId="{A6C94995-38DA-C44C-A4CC-8FC55B89AA8D}" type="presParOf" srcId="{3AD527CA-5EEC-D843-8A66-BECFD953C433}" destId="{A6A7E48F-8DFD-4D44-A887-E06A92E49ED8}" srcOrd="0" destOrd="0" presId="urn:microsoft.com/office/officeart/2005/8/layout/list1"/>
    <dgm:cxn modelId="{5677C040-7403-9242-A5A0-0B03E8EBD88B}" type="presParOf" srcId="{3AD527CA-5EEC-D843-8A66-BECFD953C433}" destId="{1824041B-74E3-1748-A340-4E767716BFE7}" srcOrd="1" destOrd="0" presId="urn:microsoft.com/office/officeart/2005/8/layout/list1"/>
    <dgm:cxn modelId="{4CF0EF30-BA34-9C4B-999B-42CDED213AC5}" type="presParOf" srcId="{EC75AAA3-CB3B-5F43-BD89-E109A5FA00AF}" destId="{EED89B20-322E-B749-A49E-F6287C665C93}" srcOrd="9" destOrd="0" presId="urn:microsoft.com/office/officeart/2005/8/layout/list1"/>
    <dgm:cxn modelId="{488DD68E-8044-5E40-9756-4DF18B812461}" type="presParOf" srcId="{EC75AAA3-CB3B-5F43-BD89-E109A5FA00AF}" destId="{EBD6ED2D-2445-5B4F-87A5-D16D896EFD2E}" srcOrd="10" destOrd="0" presId="urn:microsoft.com/office/officeart/2005/8/layout/list1"/>
    <dgm:cxn modelId="{A57A0854-657F-4449-ADF3-DAB26E3DD99C}" type="presParOf" srcId="{EC75AAA3-CB3B-5F43-BD89-E109A5FA00AF}" destId="{0D5E5BBE-CEE3-CA4E-A4B4-067E2ABD2F06}" srcOrd="11" destOrd="0" presId="urn:microsoft.com/office/officeart/2005/8/layout/list1"/>
    <dgm:cxn modelId="{C703B9BE-FB89-354D-93E4-85B00081FCA7}" type="presParOf" srcId="{EC75AAA3-CB3B-5F43-BD89-E109A5FA00AF}" destId="{466E4B1D-568F-6F4C-B8BD-FA09912AA504}" srcOrd="12" destOrd="0" presId="urn:microsoft.com/office/officeart/2005/8/layout/list1"/>
    <dgm:cxn modelId="{D6613695-9670-F34E-BAB6-185FF08D9433}" type="presParOf" srcId="{466E4B1D-568F-6F4C-B8BD-FA09912AA504}" destId="{59C77F3B-4B34-634E-AC5E-9ABCA8AEBFE4}" srcOrd="0" destOrd="0" presId="urn:microsoft.com/office/officeart/2005/8/layout/list1"/>
    <dgm:cxn modelId="{DC8F9E2A-20A5-7A40-9C75-2A5C29B584AE}" type="presParOf" srcId="{466E4B1D-568F-6F4C-B8BD-FA09912AA504}" destId="{2FDD2AA2-98EB-B942-9706-238FD92D5049}" srcOrd="1" destOrd="0" presId="urn:microsoft.com/office/officeart/2005/8/layout/list1"/>
    <dgm:cxn modelId="{749ABFA6-E6AB-B449-B988-E8F9499B3313}" type="presParOf" srcId="{EC75AAA3-CB3B-5F43-BD89-E109A5FA00AF}" destId="{D3C83735-4271-0241-BAD4-B0612170712E}" srcOrd="13" destOrd="0" presId="urn:microsoft.com/office/officeart/2005/8/layout/list1"/>
    <dgm:cxn modelId="{A818CB44-2F5A-D24D-A3B8-C4E8433BED1D}" type="presParOf" srcId="{EC75AAA3-CB3B-5F43-BD89-E109A5FA00AF}" destId="{BCFEC15F-E44E-134B-8F71-16BCCB56A99B}" srcOrd="14" destOrd="0" presId="urn:microsoft.com/office/officeart/2005/8/layout/list1"/>
    <dgm:cxn modelId="{9E8FD296-19D2-E04C-9D9D-FBC2E90C695B}" type="presParOf" srcId="{EC75AAA3-CB3B-5F43-BD89-E109A5FA00AF}" destId="{5F86D3B3-2FD4-6642-A09E-F2250E712ED6}" srcOrd="15" destOrd="0" presId="urn:microsoft.com/office/officeart/2005/8/layout/list1"/>
    <dgm:cxn modelId="{35E561E3-0B64-2A4D-B7E4-11B8999F0F3C}" type="presParOf" srcId="{EC75AAA3-CB3B-5F43-BD89-E109A5FA00AF}" destId="{A7A0EBC3-8989-2845-B13B-42E2E4C0CFAB}" srcOrd="16" destOrd="0" presId="urn:microsoft.com/office/officeart/2005/8/layout/list1"/>
    <dgm:cxn modelId="{7F65EA11-BD7C-994F-BE45-ADC89CE9BA17}" type="presParOf" srcId="{A7A0EBC3-8989-2845-B13B-42E2E4C0CFAB}" destId="{10D06C4A-40C3-FD43-B68D-26EDEC049D04}" srcOrd="0" destOrd="0" presId="urn:microsoft.com/office/officeart/2005/8/layout/list1"/>
    <dgm:cxn modelId="{06F48BEF-ED7A-1B45-A8C4-AF654B45D5B2}" type="presParOf" srcId="{A7A0EBC3-8989-2845-B13B-42E2E4C0CFAB}" destId="{90461D1B-6D5A-E744-AB88-47738C5A68E6}" srcOrd="1" destOrd="0" presId="urn:microsoft.com/office/officeart/2005/8/layout/list1"/>
    <dgm:cxn modelId="{98EC6013-9B7B-7443-B481-79E0DEC3D7CD}" type="presParOf" srcId="{EC75AAA3-CB3B-5F43-BD89-E109A5FA00AF}" destId="{06091E10-A096-9241-A60F-C3ED124C2B36}" srcOrd="17" destOrd="0" presId="urn:microsoft.com/office/officeart/2005/8/layout/list1"/>
    <dgm:cxn modelId="{173D5D75-50E6-5241-B4F5-169AF87DD0AF}" type="presParOf" srcId="{EC75AAA3-CB3B-5F43-BD89-E109A5FA00AF}" destId="{BEDA3F30-9015-154B-865B-E527F0E6E21F}" srcOrd="18" destOrd="0" presId="urn:microsoft.com/office/officeart/2005/8/layout/list1"/>
    <dgm:cxn modelId="{67059B1F-D68E-024C-8314-EC334B311B4A}" type="presParOf" srcId="{EC75AAA3-CB3B-5F43-BD89-E109A5FA00AF}" destId="{C7CA9F88-56CB-664D-B2F7-D4CC5ADD200B}" srcOrd="19" destOrd="0" presId="urn:microsoft.com/office/officeart/2005/8/layout/list1"/>
    <dgm:cxn modelId="{BCF48252-4144-9847-94B9-1C61D7ECC7CE}" type="presParOf" srcId="{EC75AAA3-CB3B-5F43-BD89-E109A5FA00AF}" destId="{7B3E6794-00A1-004D-8259-E1428430C621}" srcOrd="20" destOrd="0" presId="urn:microsoft.com/office/officeart/2005/8/layout/list1"/>
    <dgm:cxn modelId="{D2FA0E62-BA0C-684D-9BA0-F70EFF7B3306}" type="presParOf" srcId="{7B3E6794-00A1-004D-8259-E1428430C621}" destId="{3C6F6B2C-30B3-7A42-AECD-E07FF5798C38}" srcOrd="0" destOrd="0" presId="urn:microsoft.com/office/officeart/2005/8/layout/list1"/>
    <dgm:cxn modelId="{2291CE5F-0EAB-294C-888E-EF786150CEDA}" type="presParOf" srcId="{7B3E6794-00A1-004D-8259-E1428430C621}" destId="{1C8195FA-F2FE-744E-9C8B-C9B1CCC036B2}" srcOrd="1" destOrd="0" presId="urn:microsoft.com/office/officeart/2005/8/layout/list1"/>
    <dgm:cxn modelId="{1538E577-C00A-C64F-9CF2-242E4D4EB06D}" type="presParOf" srcId="{EC75AAA3-CB3B-5F43-BD89-E109A5FA00AF}" destId="{B7B809BF-54C3-B348-A757-A0D5FECC83D6}" srcOrd="21" destOrd="0" presId="urn:microsoft.com/office/officeart/2005/8/layout/list1"/>
    <dgm:cxn modelId="{586310D4-C3A2-B94E-B17F-73EF60B7C679}" type="presParOf" srcId="{EC75AAA3-CB3B-5F43-BD89-E109A5FA00AF}" destId="{085AD600-B3F9-554B-A92A-040171DDF854}" srcOrd="22" destOrd="0" presId="urn:microsoft.com/office/officeart/2005/8/layout/list1"/>
    <dgm:cxn modelId="{AA964DB5-1618-AE46-8544-178310482C7B}" type="presParOf" srcId="{EC75AAA3-CB3B-5F43-BD89-E109A5FA00AF}" destId="{FF9D932A-0CB3-024E-92DC-CC554F51E3D1}" srcOrd="23" destOrd="0" presId="urn:microsoft.com/office/officeart/2005/8/layout/list1"/>
    <dgm:cxn modelId="{9E10E032-6020-BC4A-9E00-026FF298E806}" type="presParOf" srcId="{EC75AAA3-CB3B-5F43-BD89-E109A5FA00AF}" destId="{8523302E-F17D-9A40-9099-C96B953D5C06}" srcOrd="24" destOrd="0" presId="urn:microsoft.com/office/officeart/2005/8/layout/list1"/>
    <dgm:cxn modelId="{70701A49-76F9-F14F-9C14-BD90F7CDF13A}" type="presParOf" srcId="{8523302E-F17D-9A40-9099-C96B953D5C06}" destId="{08456B00-73F7-C94B-8D85-C14C4C999CB0}" srcOrd="0" destOrd="0" presId="urn:microsoft.com/office/officeart/2005/8/layout/list1"/>
    <dgm:cxn modelId="{E9F2029A-C79B-7147-B4E5-D078A2F69BB3}" type="presParOf" srcId="{8523302E-F17D-9A40-9099-C96B953D5C06}" destId="{15DA2B16-685B-0141-9706-8673903EC030}" srcOrd="1" destOrd="0" presId="urn:microsoft.com/office/officeart/2005/8/layout/list1"/>
    <dgm:cxn modelId="{E62FAE71-A7F0-B048-8292-62A2E25DD720}" type="presParOf" srcId="{EC75AAA3-CB3B-5F43-BD89-E109A5FA00AF}" destId="{463321C3-FE4F-EA4A-928D-978A11513D4B}" srcOrd="25" destOrd="0" presId="urn:microsoft.com/office/officeart/2005/8/layout/list1"/>
    <dgm:cxn modelId="{A96107C1-7A91-3C42-9DD7-F85EEDE37205}" type="presParOf" srcId="{EC75AAA3-CB3B-5F43-BD89-E109A5FA00AF}" destId="{95773A2F-B9DE-6C4C-87BF-263B026A59AA}"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3239BF-4439-4D70-ACF9-80237E19048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DA624FD1-AEC3-48F3-9082-4245D563CDE2}">
      <dgm:prSet/>
      <dgm:spPr/>
      <dgm:t>
        <a:bodyPr/>
        <a:lstStyle/>
        <a:p>
          <a:r>
            <a:rPr lang="en-US"/>
            <a:t>Patient did not receive cleaning in 3-4 years </a:t>
          </a:r>
        </a:p>
      </dgm:t>
    </dgm:pt>
    <dgm:pt modelId="{24569E3C-2606-431C-A800-6719E1FC1BD2}" type="parTrans" cxnId="{E38C736F-35FA-45AA-BF36-34ECE46DC805}">
      <dgm:prSet/>
      <dgm:spPr/>
      <dgm:t>
        <a:bodyPr/>
        <a:lstStyle/>
        <a:p>
          <a:endParaRPr lang="en-US"/>
        </a:p>
      </dgm:t>
    </dgm:pt>
    <dgm:pt modelId="{94BA093C-B615-43CD-8228-4A9C612C725A}" type="sibTrans" cxnId="{E38C736F-35FA-45AA-BF36-34ECE46DC805}">
      <dgm:prSet/>
      <dgm:spPr/>
      <dgm:t>
        <a:bodyPr/>
        <a:lstStyle/>
        <a:p>
          <a:endParaRPr lang="en-US"/>
        </a:p>
      </dgm:t>
    </dgm:pt>
    <dgm:pt modelId="{4CCFC989-B649-487A-B936-BB40B5D7B8B8}">
      <dgm:prSet/>
      <dgm:spPr/>
      <dgm:t>
        <a:bodyPr/>
        <a:lstStyle/>
        <a:p>
          <a:r>
            <a:rPr lang="en-US"/>
            <a:t>Patient brushes 2x/day with soft manual toothbrush with Colgate toothpaste </a:t>
          </a:r>
        </a:p>
      </dgm:t>
    </dgm:pt>
    <dgm:pt modelId="{5AB6196E-E11B-4EC3-B4F5-82A3B48A7D8B}" type="parTrans" cxnId="{34DF7395-EF6E-409B-A1FC-877893F5A321}">
      <dgm:prSet/>
      <dgm:spPr/>
      <dgm:t>
        <a:bodyPr/>
        <a:lstStyle/>
        <a:p>
          <a:endParaRPr lang="en-US"/>
        </a:p>
      </dgm:t>
    </dgm:pt>
    <dgm:pt modelId="{64CCAE61-BF34-4637-8595-861060872F53}" type="sibTrans" cxnId="{34DF7395-EF6E-409B-A1FC-877893F5A321}">
      <dgm:prSet/>
      <dgm:spPr/>
      <dgm:t>
        <a:bodyPr/>
        <a:lstStyle/>
        <a:p>
          <a:endParaRPr lang="en-US"/>
        </a:p>
      </dgm:t>
    </dgm:pt>
    <dgm:pt modelId="{73344B29-5514-41DA-8A2A-7BBAD8F8F624}">
      <dgm:prSet/>
      <dgm:spPr/>
      <dgm:t>
        <a:bodyPr/>
        <a:lstStyle/>
        <a:p>
          <a:r>
            <a:rPr lang="en-US"/>
            <a:t>Periodically flosses </a:t>
          </a:r>
        </a:p>
      </dgm:t>
    </dgm:pt>
    <dgm:pt modelId="{02D0D281-8A8B-46FA-95DC-242C1FAC2117}" type="parTrans" cxnId="{B8E42C4E-492B-42E7-BCF9-43E76B8F5978}">
      <dgm:prSet/>
      <dgm:spPr/>
      <dgm:t>
        <a:bodyPr/>
        <a:lstStyle/>
        <a:p>
          <a:endParaRPr lang="en-US"/>
        </a:p>
      </dgm:t>
    </dgm:pt>
    <dgm:pt modelId="{4EFE3306-6A54-40CD-A850-0F37C4DEF90F}" type="sibTrans" cxnId="{B8E42C4E-492B-42E7-BCF9-43E76B8F5978}">
      <dgm:prSet/>
      <dgm:spPr/>
      <dgm:t>
        <a:bodyPr/>
        <a:lstStyle/>
        <a:p>
          <a:endParaRPr lang="en-US"/>
        </a:p>
      </dgm:t>
    </dgm:pt>
    <dgm:pt modelId="{A694BBEF-3F72-47B6-9DC8-D6A5BD332D6E}">
      <dgm:prSet/>
      <dgm:spPr/>
      <dgm:t>
        <a:bodyPr/>
        <a:lstStyle/>
        <a:p>
          <a:r>
            <a:rPr lang="en-US"/>
            <a:t>Uses Listerine 1x/day</a:t>
          </a:r>
        </a:p>
      </dgm:t>
    </dgm:pt>
    <dgm:pt modelId="{0A8F8429-5A99-49CF-B7BB-F8A45B34CBDF}" type="parTrans" cxnId="{FFB9E938-586D-4CAF-ACE9-95608A875984}">
      <dgm:prSet/>
      <dgm:spPr/>
      <dgm:t>
        <a:bodyPr/>
        <a:lstStyle/>
        <a:p>
          <a:endParaRPr lang="en-US"/>
        </a:p>
      </dgm:t>
    </dgm:pt>
    <dgm:pt modelId="{FC5CDD4D-4F0F-4B49-B044-97E0F4C10565}" type="sibTrans" cxnId="{FFB9E938-586D-4CAF-ACE9-95608A875984}">
      <dgm:prSet/>
      <dgm:spPr/>
      <dgm:t>
        <a:bodyPr/>
        <a:lstStyle/>
        <a:p>
          <a:endParaRPr lang="en-US"/>
        </a:p>
      </dgm:t>
    </dgm:pt>
    <dgm:pt modelId="{66384269-E821-8A45-B2A4-4E4C4C6D4A4C}" type="pres">
      <dgm:prSet presAssocID="{9C3239BF-4439-4D70-ACF9-80237E19048E}" presName="outerComposite" presStyleCnt="0">
        <dgm:presLayoutVars>
          <dgm:chMax val="5"/>
          <dgm:dir/>
          <dgm:resizeHandles val="exact"/>
        </dgm:presLayoutVars>
      </dgm:prSet>
      <dgm:spPr/>
    </dgm:pt>
    <dgm:pt modelId="{0A0B3D30-3202-D845-AE40-B385AE3E24F4}" type="pres">
      <dgm:prSet presAssocID="{9C3239BF-4439-4D70-ACF9-80237E19048E}" presName="dummyMaxCanvas" presStyleCnt="0">
        <dgm:presLayoutVars/>
      </dgm:prSet>
      <dgm:spPr/>
    </dgm:pt>
    <dgm:pt modelId="{A5F81123-991D-AA40-BFF0-446EC6D59419}" type="pres">
      <dgm:prSet presAssocID="{9C3239BF-4439-4D70-ACF9-80237E19048E}" presName="FourNodes_1" presStyleLbl="node1" presStyleIdx="0" presStyleCnt="4">
        <dgm:presLayoutVars>
          <dgm:bulletEnabled val="1"/>
        </dgm:presLayoutVars>
      </dgm:prSet>
      <dgm:spPr/>
    </dgm:pt>
    <dgm:pt modelId="{54885623-7374-5246-824C-48D26B68B8EA}" type="pres">
      <dgm:prSet presAssocID="{9C3239BF-4439-4D70-ACF9-80237E19048E}" presName="FourNodes_2" presStyleLbl="node1" presStyleIdx="1" presStyleCnt="4">
        <dgm:presLayoutVars>
          <dgm:bulletEnabled val="1"/>
        </dgm:presLayoutVars>
      </dgm:prSet>
      <dgm:spPr/>
    </dgm:pt>
    <dgm:pt modelId="{A81B6A59-97E2-B14E-8845-975D036B7A86}" type="pres">
      <dgm:prSet presAssocID="{9C3239BF-4439-4D70-ACF9-80237E19048E}" presName="FourNodes_3" presStyleLbl="node1" presStyleIdx="2" presStyleCnt="4">
        <dgm:presLayoutVars>
          <dgm:bulletEnabled val="1"/>
        </dgm:presLayoutVars>
      </dgm:prSet>
      <dgm:spPr/>
    </dgm:pt>
    <dgm:pt modelId="{893ABCF9-6A69-134D-A96B-089E3C9F2054}" type="pres">
      <dgm:prSet presAssocID="{9C3239BF-4439-4D70-ACF9-80237E19048E}" presName="FourNodes_4" presStyleLbl="node1" presStyleIdx="3" presStyleCnt="4">
        <dgm:presLayoutVars>
          <dgm:bulletEnabled val="1"/>
        </dgm:presLayoutVars>
      </dgm:prSet>
      <dgm:spPr/>
    </dgm:pt>
    <dgm:pt modelId="{BD674A19-2CE6-AB44-B0BB-938479B9A4D9}" type="pres">
      <dgm:prSet presAssocID="{9C3239BF-4439-4D70-ACF9-80237E19048E}" presName="FourConn_1-2" presStyleLbl="fgAccFollowNode1" presStyleIdx="0" presStyleCnt="3">
        <dgm:presLayoutVars>
          <dgm:bulletEnabled val="1"/>
        </dgm:presLayoutVars>
      </dgm:prSet>
      <dgm:spPr/>
    </dgm:pt>
    <dgm:pt modelId="{6BBCB5F2-6481-E544-BF3E-D93E36F3DAFB}" type="pres">
      <dgm:prSet presAssocID="{9C3239BF-4439-4D70-ACF9-80237E19048E}" presName="FourConn_2-3" presStyleLbl="fgAccFollowNode1" presStyleIdx="1" presStyleCnt="3">
        <dgm:presLayoutVars>
          <dgm:bulletEnabled val="1"/>
        </dgm:presLayoutVars>
      </dgm:prSet>
      <dgm:spPr/>
    </dgm:pt>
    <dgm:pt modelId="{EA4D7810-8CFD-0742-AFD3-83A575CA41CC}" type="pres">
      <dgm:prSet presAssocID="{9C3239BF-4439-4D70-ACF9-80237E19048E}" presName="FourConn_3-4" presStyleLbl="fgAccFollowNode1" presStyleIdx="2" presStyleCnt="3">
        <dgm:presLayoutVars>
          <dgm:bulletEnabled val="1"/>
        </dgm:presLayoutVars>
      </dgm:prSet>
      <dgm:spPr/>
    </dgm:pt>
    <dgm:pt modelId="{7B71981D-39B9-2141-A2CB-2D8FBFEBCBEE}" type="pres">
      <dgm:prSet presAssocID="{9C3239BF-4439-4D70-ACF9-80237E19048E}" presName="FourNodes_1_text" presStyleLbl="node1" presStyleIdx="3" presStyleCnt="4">
        <dgm:presLayoutVars>
          <dgm:bulletEnabled val="1"/>
        </dgm:presLayoutVars>
      </dgm:prSet>
      <dgm:spPr/>
    </dgm:pt>
    <dgm:pt modelId="{0E7B166B-6A02-0546-A435-FA658FEE7058}" type="pres">
      <dgm:prSet presAssocID="{9C3239BF-4439-4D70-ACF9-80237E19048E}" presName="FourNodes_2_text" presStyleLbl="node1" presStyleIdx="3" presStyleCnt="4">
        <dgm:presLayoutVars>
          <dgm:bulletEnabled val="1"/>
        </dgm:presLayoutVars>
      </dgm:prSet>
      <dgm:spPr/>
    </dgm:pt>
    <dgm:pt modelId="{020AA188-1326-5F47-AA77-732A770B5DE8}" type="pres">
      <dgm:prSet presAssocID="{9C3239BF-4439-4D70-ACF9-80237E19048E}" presName="FourNodes_3_text" presStyleLbl="node1" presStyleIdx="3" presStyleCnt="4">
        <dgm:presLayoutVars>
          <dgm:bulletEnabled val="1"/>
        </dgm:presLayoutVars>
      </dgm:prSet>
      <dgm:spPr/>
    </dgm:pt>
    <dgm:pt modelId="{E94E80A2-53A3-4845-A89F-FDA423710E4C}" type="pres">
      <dgm:prSet presAssocID="{9C3239BF-4439-4D70-ACF9-80237E19048E}" presName="FourNodes_4_text" presStyleLbl="node1" presStyleIdx="3" presStyleCnt="4">
        <dgm:presLayoutVars>
          <dgm:bulletEnabled val="1"/>
        </dgm:presLayoutVars>
      </dgm:prSet>
      <dgm:spPr/>
    </dgm:pt>
  </dgm:ptLst>
  <dgm:cxnLst>
    <dgm:cxn modelId="{DB64561C-743A-E24D-BEB8-9FCCB889DF83}" type="presOf" srcId="{DA624FD1-AEC3-48F3-9082-4245D563CDE2}" destId="{A5F81123-991D-AA40-BFF0-446EC6D59419}" srcOrd="0" destOrd="0" presId="urn:microsoft.com/office/officeart/2005/8/layout/vProcess5"/>
    <dgm:cxn modelId="{FFB9E938-586D-4CAF-ACE9-95608A875984}" srcId="{9C3239BF-4439-4D70-ACF9-80237E19048E}" destId="{A694BBEF-3F72-47B6-9DC8-D6A5BD332D6E}" srcOrd="3" destOrd="0" parTransId="{0A8F8429-5A99-49CF-B7BB-F8A45B34CBDF}" sibTransId="{FC5CDD4D-4F0F-4B49-B044-97E0F4C10565}"/>
    <dgm:cxn modelId="{B8E42C4E-492B-42E7-BCF9-43E76B8F5978}" srcId="{9C3239BF-4439-4D70-ACF9-80237E19048E}" destId="{73344B29-5514-41DA-8A2A-7BBAD8F8F624}" srcOrd="2" destOrd="0" parTransId="{02D0D281-8A8B-46FA-95DC-242C1FAC2117}" sibTransId="{4EFE3306-6A54-40CD-A850-0F37C4DEF90F}"/>
    <dgm:cxn modelId="{E38C736F-35FA-45AA-BF36-34ECE46DC805}" srcId="{9C3239BF-4439-4D70-ACF9-80237E19048E}" destId="{DA624FD1-AEC3-48F3-9082-4245D563CDE2}" srcOrd="0" destOrd="0" parTransId="{24569E3C-2606-431C-A800-6719E1FC1BD2}" sibTransId="{94BA093C-B615-43CD-8228-4A9C612C725A}"/>
    <dgm:cxn modelId="{F4B72C74-36DC-E842-82B3-C8F453057507}" type="presOf" srcId="{9C3239BF-4439-4D70-ACF9-80237E19048E}" destId="{66384269-E821-8A45-B2A4-4E4C4C6D4A4C}" srcOrd="0" destOrd="0" presId="urn:microsoft.com/office/officeart/2005/8/layout/vProcess5"/>
    <dgm:cxn modelId="{8B110279-B801-D340-BE5F-0C2F420205C6}" type="presOf" srcId="{4CCFC989-B649-487A-B936-BB40B5D7B8B8}" destId="{0E7B166B-6A02-0546-A435-FA658FEE7058}" srcOrd="1" destOrd="0" presId="urn:microsoft.com/office/officeart/2005/8/layout/vProcess5"/>
    <dgm:cxn modelId="{CF664B8C-CB8F-AD48-A1DA-06FF93F56070}" type="presOf" srcId="{73344B29-5514-41DA-8A2A-7BBAD8F8F624}" destId="{020AA188-1326-5F47-AA77-732A770B5DE8}" srcOrd="1" destOrd="0" presId="urn:microsoft.com/office/officeart/2005/8/layout/vProcess5"/>
    <dgm:cxn modelId="{BC62D68C-4CDA-6243-A2E6-80DCC02D63C7}" type="presOf" srcId="{64CCAE61-BF34-4637-8595-861060872F53}" destId="{6BBCB5F2-6481-E544-BF3E-D93E36F3DAFB}" srcOrd="0" destOrd="0" presId="urn:microsoft.com/office/officeart/2005/8/layout/vProcess5"/>
    <dgm:cxn modelId="{2F5A9191-416F-2A43-8EB6-3902DB4515F4}" type="presOf" srcId="{94BA093C-B615-43CD-8228-4A9C612C725A}" destId="{BD674A19-2CE6-AB44-B0BB-938479B9A4D9}" srcOrd="0" destOrd="0" presId="urn:microsoft.com/office/officeart/2005/8/layout/vProcess5"/>
    <dgm:cxn modelId="{34DF7395-EF6E-409B-A1FC-877893F5A321}" srcId="{9C3239BF-4439-4D70-ACF9-80237E19048E}" destId="{4CCFC989-B649-487A-B936-BB40B5D7B8B8}" srcOrd="1" destOrd="0" parTransId="{5AB6196E-E11B-4EC3-B4F5-82A3B48A7D8B}" sibTransId="{64CCAE61-BF34-4637-8595-861060872F53}"/>
    <dgm:cxn modelId="{0AFE0DA8-99D1-944C-84DB-D497A751B990}" type="presOf" srcId="{DA624FD1-AEC3-48F3-9082-4245D563CDE2}" destId="{7B71981D-39B9-2141-A2CB-2D8FBFEBCBEE}" srcOrd="1" destOrd="0" presId="urn:microsoft.com/office/officeart/2005/8/layout/vProcess5"/>
    <dgm:cxn modelId="{A3E8BABE-F55C-D842-87BC-EBABC55ED197}" type="presOf" srcId="{4CCFC989-B649-487A-B936-BB40B5D7B8B8}" destId="{54885623-7374-5246-824C-48D26B68B8EA}" srcOrd="0" destOrd="0" presId="urn:microsoft.com/office/officeart/2005/8/layout/vProcess5"/>
    <dgm:cxn modelId="{38E682D8-FD90-7D41-9DA6-04D927956570}" type="presOf" srcId="{73344B29-5514-41DA-8A2A-7BBAD8F8F624}" destId="{A81B6A59-97E2-B14E-8845-975D036B7A86}" srcOrd="0" destOrd="0" presId="urn:microsoft.com/office/officeart/2005/8/layout/vProcess5"/>
    <dgm:cxn modelId="{257D9EE4-0807-BA46-8B8C-ED17836208FA}" type="presOf" srcId="{4EFE3306-6A54-40CD-A850-0F37C4DEF90F}" destId="{EA4D7810-8CFD-0742-AFD3-83A575CA41CC}" srcOrd="0" destOrd="0" presId="urn:microsoft.com/office/officeart/2005/8/layout/vProcess5"/>
    <dgm:cxn modelId="{276BC9F9-2960-FD4C-B384-951933C4C398}" type="presOf" srcId="{A694BBEF-3F72-47B6-9DC8-D6A5BD332D6E}" destId="{E94E80A2-53A3-4845-A89F-FDA423710E4C}" srcOrd="1" destOrd="0" presId="urn:microsoft.com/office/officeart/2005/8/layout/vProcess5"/>
    <dgm:cxn modelId="{E6B240FF-6C67-A943-8394-1F4DD49C02A2}" type="presOf" srcId="{A694BBEF-3F72-47B6-9DC8-D6A5BD332D6E}" destId="{893ABCF9-6A69-134D-A96B-089E3C9F2054}" srcOrd="0" destOrd="0" presId="urn:microsoft.com/office/officeart/2005/8/layout/vProcess5"/>
    <dgm:cxn modelId="{E8170F35-445B-B543-A50F-E8849280EEBF}" type="presParOf" srcId="{66384269-E821-8A45-B2A4-4E4C4C6D4A4C}" destId="{0A0B3D30-3202-D845-AE40-B385AE3E24F4}" srcOrd="0" destOrd="0" presId="urn:microsoft.com/office/officeart/2005/8/layout/vProcess5"/>
    <dgm:cxn modelId="{21B7ACBA-A560-D94A-B1B8-AC41F645E957}" type="presParOf" srcId="{66384269-E821-8A45-B2A4-4E4C4C6D4A4C}" destId="{A5F81123-991D-AA40-BFF0-446EC6D59419}" srcOrd="1" destOrd="0" presId="urn:microsoft.com/office/officeart/2005/8/layout/vProcess5"/>
    <dgm:cxn modelId="{775F7F9C-6DE8-8B4F-91BB-16DD9320BBBF}" type="presParOf" srcId="{66384269-E821-8A45-B2A4-4E4C4C6D4A4C}" destId="{54885623-7374-5246-824C-48D26B68B8EA}" srcOrd="2" destOrd="0" presId="urn:microsoft.com/office/officeart/2005/8/layout/vProcess5"/>
    <dgm:cxn modelId="{7473B968-2827-B048-AAA7-BD66C70A9896}" type="presParOf" srcId="{66384269-E821-8A45-B2A4-4E4C4C6D4A4C}" destId="{A81B6A59-97E2-B14E-8845-975D036B7A86}" srcOrd="3" destOrd="0" presId="urn:microsoft.com/office/officeart/2005/8/layout/vProcess5"/>
    <dgm:cxn modelId="{E3C1E72D-173B-9143-AF7C-580B07EA352E}" type="presParOf" srcId="{66384269-E821-8A45-B2A4-4E4C4C6D4A4C}" destId="{893ABCF9-6A69-134D-A96B-089E3C9F2054}" srcOrd="4" destOrd="0" presId="urn:microsoft.com/office/officeart/2005/8/layout/vProcess5"/>
    <dgm:cxn modelId="{1863E254-1C61-F943-A39C-5F126CF9EC70}" type="presParOf" srcId="{66384269-E821-8A45-B2A4-4E4C4C6D4A4C}" destId="{BD674A19-2CE6-AB44-B0BB-938479B9A4D9}" srcOrd="5" destOrd="0" presId="urn:microsoft.com/office/officeart/2005/8/layout/vProcess5"/>
    <dgm:cxn modelId="{BE4EA9B3-7D0A-E244-BE20-554A3EE03D8C}" type="presParOf" srcId="{66384269-E821-8A45-B2A4-4E4C4C6D4A4C}" destId="{6BBCB5F2-6481-E544-BF3E-D93E36F3DAFB}" srcOrd="6" destOrd="0" presId="urn:microsoft.com/office/officeart/2005/8/layout/vProcess5"/>
    <dgm:cxn modelId="{7A99CDB3-439F-CD49-966B-7F86C4478F06}" type="presParOf" srcId="{66384269-E821-8A45-B2A4-4E4C4C6D4A4C}" destId="{EA4D7810-8CFD-0742-AFD3-83A575CA41CC}" srcOrd="7" destOrd="0" presId="urn:microsoft.com/office/officeart/2005/8/layout/vProcess5"/>
    <dgm:cxn modelId="{07984EA8-A42F-EB4D-A7F4-0C66D825C4E7}" type="presParOf" srcId="{66384269-E821-8A45-B2A4-4E4C4C6D4A4C}" destId="{7B71981D-39B9-2141-A2CB-2D8FBFEBCBEE}" srcOrd="8" destOrd="0" presId="urn:microsoft.com/office/officeart/2005/8/layout/vProcess5"/>
    <dgm:cxn modelId="{4084037B-D4B4-1643-BB12-C4EABD867090}" type="presParOf" srcId="{66384269-E821-8A45-B2A4-4E4C4C6D4A4C}" destId="{0E7B166B-6A02-0546-A435-FA658FEE7058}" srcOrd="9" destOrd="0" presId="urn:microsoft.com/office/officeart/2005/8/layout/vProcess5"/>
    <dgm:cxn modelId="{56D3E214-5BCB-5E48-A5D9-1F2F5F833D30}" type="presParOf" srcId="{66384269-E821-8A45-B2A4-4E4C4C6D4A4C}" destId="{020AA188-1326-5F47-AA77-732A770B5DE8}" srcOrd="10" destOrd="0" presId="urn:microsoft.com/office/officeart/2005/8/layout/vProcess5"/>
    <dgm:cxn modelId="{C06261A1-C1A5-EE44-9E86-655BE21F623B}" type="presParOf" srcId="{66384269-E821-8A45-B2A4-4E4C4C6D4A4C}" destId="{E94E80A2-53A3-4845-A89F-FDA423710E4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BA45AD-B85E-48E6-95F8-3811797BE5B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8ADE3AC-D782-43C9-BE28-872D4685B593}">
      <dgm:prSet/>
      <dgm:spPr/>
      <dgm:t>
        <a:bodyPr/>
        <a:lstStyle/>
        <a:p>
          <a:r>
            <a:rPr lang="en-US" dirty="0"/>
            <a:t>Patient had occlusal composites: #2-5, #12-21, #28-32</a:t>
          </a:r>
        </a:p>
      </dgm:t>
    </dgm:pt>
    <dgm:pt modelId="{E360DC0C-3BBB-4C2C-B393-DDAD7C34E22C}" type="parTrans" cxnId="{3ABD21DE-10A6-414B-BA1E-EA7BB84F8B40}">
      <dgm:prSet/>
      <dgm:spPr/>
      <dgm:t>
        <a:bodyPr/>
        <a:lstStyle/>
        <a:p>
          <a:endParaRPr lang="en-US"/>
        </a:p>
      </dgm:t>
    </dgm:pt>
    <dgm:pt modelId="{EBB9B6ED-EEB6-4B60-9930-C734DE355BD2}" type="sibTrans" cxnId="{3ABD21DE-10A6-414B-BA1E-EA7BB84F8B40}">
      <dgm:prSet/>
      <dgm:spPr/>
      <dgm:t>
        <a:bodyPr/>
        <a:lstStyle/>
        <a:p>
          <a:endParaRPr lang="en-US"/>
        </a:p>
      </dgm:t>
    </dgm:pt>
    <dgm:pt modelId="{5D2A50E7-7534-426B-8315-0E79045DE8BE}">
      <dgm:prSet/>
      <dgm:spPr/>
      <dgm:t>
        <a:bodyPr/>
        <a:lstStyle/>
        <a:p>
          <a:r>
            <a:rPr lang="en-US" dirty="0"/>
            <a:t>Missing teeth: #1 </a:t>
          </a:r>
        </a:p>
      </dgm:t>
    </dgm:pt>
    <dgm:pt modelId="{7094FDCC-0F1D-40F1-BF08-0A2D86551726}" type="parTrans" cxnId="{9E8D8FF5-1770-469D-9E62-DA879C4571AD}">
      <dgm:prSet/>
      <dgm:spPr/>
      <dgm:t>
        <a:bodyPr/>
        <a:lstStyle/>
        <a:p>
          <a:endParaRPr lang="en-US"/>
        </a:p>
      </dgm:t>
    </dgm:pt>
    <dgm:pt modelId="{9CE9F1B9-4425-4689-B6AA-36143F15C86B}" type="sibTrans" cxnId="{9E8D8FF5-1770-469D-9E62-DA879C4571AD}">
      <dgm:prSet/>
      <dgm:spPr/>
      <dgm:t>
        <a:bodyPr/>
        <a:lstStyle/>
        <a:p>
          <a:endParaRPr lang="en-US"/>
        </a:p>
      </dgm:t>
    </dgm:pt>
    <dgm:pt modelId="{4E5FB7BC-A871-B545-A121-42A65BD30AED}" type="pres">
      <dgm:prSet presAssocID="{8CBA45AD-B85E-48E6-95F8-3811797BE5BB}" presName="hierChild1" presStyleCnt="0">
        <dgm:presLayoutVars>
          <dgm:chPref val="1"/>
          <dgm:dir/>
          <dgm:animOne val="branch"/>
          <dgm:animLvl val="lvl"/>
          <dgm:resizeHandles/>
        </dgm:presLayoutVars>
      </dgm:prSet>
      <dgm:spPr/>
    </dgm:pt>
    <dgm:pt modelId="{72C11777-41F4-BC4A-BE55-30BB19B6B0D3}" type="pres">
      <dgm:prSet presAssocID="{58ADE3AC-D782-43C9-BE28-872D4685B593}" presName="hierRoot1" presStyleCnt="0"/>
      <dgm:spPr/>
    </dgm:pt>
    <dgm:pt modelId="{FA42B4F8-EF9F-7041-BFA3-D5B4F6135FC0}" type="pres">
      <dgm:prSet presAssocID="{58ADE3AC-D782-43C9-BE28-872D4685B593}" presName="composite" presStyleCnt="0"/>
      <dgm:spPr/>
    </dgm:pt>
    <dgm:pt modelId="{95D08E68-672A-9942-85F8-ED996C46A961}" type="pres">
      <dgm:prSet presAssocID="{58ADE3AC-D782-43C9-BE28-872D4685B593}" presName="background" presStyleLbl="node0" presStyleIdx="0" presStyleCnt="2"/>
      <dgm:spPr/>
    </dgm:pt>
    <dgm:pt modelId="{676D1A78-A5BC-DB40-A74A-B1974DFCA906}" type="pres">
      <dgm:prSet presAssocID="{58ADE3AC-D782-43C9-BE28-872D4685B593}" presName="text" presStyleLbl="fgAcc0" presStyleIdx="0" presStyleCnt="2">
        <dgm:presLayoutVars>
          <dgm:chPref val="3"/>
        </dgm:presLayoutVars>
      </dgm:prSet>
      <dgm:spPr/>
    </dgm:pt>
    <dgm:pt modelId="{32FCF480-C608-9C48-AF14-205A56BCC1A6}" type="pres">
      <dgm:prSet presAssocID="{58ADE3AC-D782-43C9-BE28-872D4685B593}" presName="hierChild2" presStyleCnt="0"/>
      <dgm:spPr/>
    </dgm:pt>
    <dgm:pt modelId="{7F4C3472-D800-7549-8289-2E45124A0C32}" type="pres">
      <dgm:prSet presAssocID="{5D2A50E7-7534-426B-8315-0E79045DE8BE}" presName="hierRoot1" presStyleCnt="0"/>
      <dgm:spPr/>
    </dgm:pt>
    <dgm:pt modelId="{274CE6DD-5871-9945-B0B5-93E07A2ADEC6}" type="pres">
      <dgm:prSet presAssocID="{5D2A50E7-7534-426B-8315-0E79045DE8BE}" presName="composite" presStyleCnt="0"/>
      <dgm:spPr/>
    </dgm:pt>
    <dgm:pt modelId="{B9FDAE77-F4A0-B549-BC93-9DC114504D09}" type="pres">
      <dgm:prSet presAssocID="{5D2A50E7-7534-426B-8315-0E79045DE8BE}" presName="background" presStyleLbl="node0" presStyleIdx="1" presStyleCnt="2"/>
      <dgm:spPr/>
    </dgm:pt>
    <dgm:pt modelId="{D275B6E2-87A7-0947-B59B-14D8CE5C0163}" type="pres">
      <dgm:prSet presAssocID="{5D2A50E7-7534-426B-8315-0E79045DE8BE}" presName="text" presStyleLbl="fgAcc0" presStyleIdx="1" presStyleCnt="2">
        <dgm:presLayoutVars>
          <dgm:chPref val="3"/>
        </dgm:presLayoutVars>
      </dgm:prSet>
      <dgm:spPr/>
    </dgm:pt>
    <dgm:pt modelId="{D7B9263C-A08A-1149-8576-A39D79EB56F1}" type="pres">
      <dgm:prSet presAssocID="{5D2A50E7-7534-426B-8315-0E79045DE8BE}" presName="hierChild2" presStyleCnt="0"/>
      <dgm:spPr/>
    </dgm:pt>
  </dgm:ptLst>
  <dgm:cxnLst>
    <dgm:cxn modelId="{9556E3A5-6C1A-114A-B9B8-C5B4B2E47E1F}" type="presOf" srcId="{5D2A50E7-7534-426B-8315-0E79045DE8BE}" destId="{D275B6E2-87A7-0947-B59B-14D8CE5C0163}" srcOrd="0" destOrd="0" presId="urn:microsoft.com/office/officeart/2005/8/layout/hierarchy1"/>
    <dgm:cxn modelId="{F5D059C8-0FDF-E547-8855-1D7DF8F6D8EB}" type="presOf" srcId="{8CBA45AD-B85E-48E6-95F8-3811797BE5BB}" destId="{4E5FB7BC-A871-B545-A121-42A65BD30AED}" srcOrd="0" destOrd="0" presId="urn:microsoft.com/office/officeart/2005/8/layout/hierarchy1"/>
    <dgm:cxn modelId="{3ABD21DE-10A6-414B-BA1E-EA7BB84F8B40}" srcId="{8CBA45AD-B85E-48E6-95F8-3811797BE5BB}" destId="{58ADE3AC-D782-43C9-BE28-872D4685B593}" srcOrd="0" destOrd="0" parTransId="{E360DC0C-3BBB-4C2C-B393-DDAD7C34E22C}" sibTransId="{EBB9B6ED-EEB6-4B60-9930-C734DE355BD2}"/>
    <dgm:cxn modelId="{F6FA43F2-2778-BC42-B87E-4721F3AECD75}" type="presOf" srcId="{58ADE3AC-D782-43C9-BE28-872D4685B593}" destId="{676D1A78-A5BC-DB40-A74A-B1974DFCA906}" srcOrd="0" destOrd="0" presId="urn:microsoft.com/office/officeart/2005/8/layout/hierarchy1"/>
    <dgm:cxn modelId="{9E8D8FF5-1770-469D-9E62-DA879C4571AD}" srcId="{8CBA45AD-B85E-48E6-95F8-3811797BE5BB}" destId="{5D2A50E7-7534-426B-8315-0E79045DE8BE}" srcOrd="1" destOrd="0" parTransId="{7094FDCC-0F1D-40F1-BF08-0A2D86551726}" sibTransId="{9CE9F1B9-4425-4689-B6AA-36143F15C86B}"/>
    <dgm:cxn modelId="{6188553D-EF37-4248-9A76-5D565125432D}" type="presParOf" srcId="{4E5FB7BC-A871-B545-A121-42A65BD30AED}" destId="{72C11777-41F4-BC4A-BE55-30BB19B6B0D3}" srcOrd="0" destOrd="0" presId="urn:microsoft.com/office/officeart/2005/8/layout/hierarchy1"/>
    <dgm:cxn modelId="{B98EBC84-0FC7-2E4A-A27D-E2DED9CACA79}" type="presParOf" srcId="{72C11777-41F4-BC4A-BE55-30BB19B6B0D3}" destId="{FA42B4F8-EF9F-7041-BFA3-D5B4F6135FC0}" srcOrd="0" destOrd="0" presId="urn:microsoft.com/office/officeart/2005/8/layout/hierarchy1"/>
    <dgm:cxn modelId="{27B2BA87-641E-2B48-9BA0-1479FF66E828}" type="presParOf" srcId="{FA42B4F8-EF9F-7041-BFA3-D5B4F6135FC0}" destId="{95D08E68-672A-9942-85F8-ED996C46A961}" srcOrd="0" destOrd="0" presId="urn:microsoft.com/office/officeart/2005/8/layout/hierarchy1"/>
    <dgm:cxn modelId="{30F12E4C-BB4E-6D4E-A68E-B275B4558E6F}" type="presParOf" srcId="{FA42B4F8-EF9F-7041-BFA3-D5B4F6135FC0}" destId="{676D1A78-A5BC-DB40-A74A-B1974DFCA906}" srcOrd="1" destOrd="0" presId="urn:microsoft.com/office/officeart/2005/8/layout/hierarchy1"/>
    <dgm:cxn modelId="{C2E2668A-CA08-C247-8D84-0093961C26FA}" type="presParOf" srcId="{72C11777-41F4-BC4A-BE55-30BB19B6B0D3}" destId="{32FCF480-C608-9C48-AF14-205A56BCC1A6}" srcOrd="1" destOrd="0" presId="urn:microsoft.com/office/officeart/2005/8/layout/hierarchy1"/>
    <dgm:cxn modelId="{054A7DA9-666D-3B4D-B356-77143561A085}" type="presParOf" srcId="{4E5FB7BC-A871-B545-A121-42A65BD30AED}" destId="{7F4C3472-D800-7549-8289-2E45124A0C32}" srcOrd="1" destOrd="0" presId="urn:microsoft.com/office/officeart/2005/8/layout/hierarchy1"/>
    <dgm:cxn modelId="{B486926A-E1D5-B84F-9FE6-0F8B2B3A6B1A}" type="presParOf" srcId="{7F4C3472-D800-7549-8289-2E45124A0C32}" destId="{274CE6DD-5871-9945-B0B5-93E07A2ADEC6}" srcOrd="0" destOrd="0" presId="urn:microsoft.com/office/officeart/2005/8/layout/hierarchy1"/>
    <dgm:cxn modelId="{AA9E3904-0BF7-2241-833F-0B4B469C8958}" type="presParOf" srcId="{274CE6DD-5871-9945-B0B5-93E07A2ADEC6}" destId="{B9FDAE77-F4A0-B549-BC93-9DC114504D09}" srcOrd="0" destOrd="0" presId="urn:microsoft.com/office/officeart/2005/8/layout/hierarchy1"/>
    <dgm:cxn modelId="{81A01695-33B8-5C44-9C90-CE8F68D7698B}" type="presParOf" srcId="{274CE6DD-5871-9945-B0B5-93E07A2ADEC6}" destId="{D275B6E2-87A7-0947-B59B-14D8CE5C0163}" srcOrd="1" destOrd="0" presId="urn:microsoft.com/office/officeart/2005/8/layout/hierarchy1"/>
    <dgm:cxn modelId="{ACAED38F-698F-7A48-ABC8-376238C64E62}" type="presParOf" srcId="{7F4C3472-D800-7549-8289-2E45124A0C32}" destId="{D7B9263C-A08A-1149-8576-A39D79EB56F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AD06C6-23C3-4EF3-B613-A21907CC1339}"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B9877ED0-289B-4806-9BF1-86C2EF61C75C}">
      <dgm:prSet/>
      <dgm:spPr/>
      <dgm:t>
        <a:bodyPr/>
        <a:lstStyle/>
        <a:p>
          <a:r>
            <a:rPr lang="en-US"/>
            <a:t>Horizontal bitewings taken </a:t>
          </a:r>
        </a:p>
      </dgm:t>
    </dgm:pt>
    <dgm:pt modelId="{12783F33-E3F3-4C6D-8B15-406798C23D86}" type="parTrans" cxnId="{829A230E-B046-4E06-94E3-CFFD38C4B6F5}">
      <dgm:prSet/>
      <dgm:spPr/>
      <dgm:t>
        <a:bodyPr/>
        <a:lstStyle/>
        <a:p>
          <a:endParaRPr lang="en-US"/>
        </a:p>
      </dgm:t>
    </dgm:pt>
    <dgm:pt modelId="{F39D9B77-DD1F-415B-8260-3EB9F974917D}" type="sibTrans" cxnId="{829A230E-B046-4E06-94E3-CFFD38C4B6F5}">
      <dgm:prSet/>
      <dgm:spPr/>
      <dgm:t>
        <a:bodyPr/>
        <a:lstStyle/>
        <a:p>
          <a:endParaRPr lang="en-US"/>
        </a:p>
      </dgm:t>
    </dgm:pt>
    <dgm:pt modelId="{BDED73AB-2DA8-409D-9BFD-83A6FFF42E84}">
      <dgm:prSet/>
      <dgm:spPr/>
      <dgm:t>
        <a:bodyPr/>
        <a:lstStyle/>
        <a:p>
          <a:r>
            <a:rPr lang="en-US" dirty="0"/>
            <a:t>No bone loss, cavities or calculus found </a:t>
          </a:r>
        </a:p>
      </dgm:t>
    </dgm:pt>
    <dgm:pt modelId="{419BA798-A255-4A25-AA0E-639E4641D423}" type="parTrans" cxnId="{6CE46E13-888D-4E98-B9E1-C375D5D8E19E}">
      <dgm:prSet/>
      <dgm:spPr/>
      <dgm:t>
        <a:bodyPr/>
        <a:lstStyle/>
        <a:p>
          <a:endParaRPr lang="en-US"/>
        </a:p>
      </dgm:t>
    </dgm:pt>
    <dgm:pt modelId="{AC5CA71C-15D8-48F8-BD34-1560A7058AF4}" type="sibTrans" cxnId="{6CE46E13-888D-4E98-B9E1-C375D5D8E19E}">
      <dgm:prSet/>
      <dgm:spPr/>
      <dgm:t>
        <a:bodyPr/>
        <a:lstStyle/>
        <a:p>
          <a:endParaRPr lang="en-US"/>
        </a:p>
      </dgm:t>
    </dgm:pt>
    <dgm:pt modelId="{8BA32150-51FF-A346-972D-5D6AFBB14FFB}" type="pres">
      <dgm:prSet presAssocID="{4EAD06C6-23C3-4EF3-B613-A21907CC1339}" presName="diagram" presStyleCnt="0">
        <dgm:presLayoutVars>
          <dgm:dir/>
          <dgm:resizeHandles val="exact"/>
        </dgm:presLayoutVars>
      </dgm:prSet>
      <dgm:spPr/>
    </dgm:pt>
    <dgm:pt modelId="{DC83CDEA-8598-DD45-A46C-0ADDE14F655C}" type="pres">
      <dgm:prSet presAssocID="{B9877ED0-289B-4806-9BF1-86C2EF61C75C}" presName="node" presStyleLbl="node1" presStyleIdx="0" presStyleCnt="2">
        <dgm:presLayoutVars>
          <dgm:bulletEnabled val="1"/>
        </dgm:presLayoutVars>
      </dgm:prSet>
      <dgm:spPr/>
    </dgm:pt>
    <dgm:pt modelId="{6ADEFB42-AF8D-3943-8C17-4EDBDDF50DA2}" type="pres">
      <dgm:prSet presAssocID="{F39D9B77-DD1F-415B-8260-3EB9F974917D}" presName="sibTrans" presStyleCnt="0"/>
      <dgm:spPr/>
    </dgm:pt>
    <dgm:pt modelId="{14EF5EC0-FAD7-BA41-B971-1C7D0B06B8C5}" type="pres">
      <dgm:prSet presAssocID="{BDED73AB-2DA8-409D-9BFD-83A6FFF42E84}" presName="node" presStyleLbl="node1" presStyleIdx="1" presStyleCnt="2">
        <dgm:presLayoutVars>
          <dgm:bulletEnabled val="1"/>
        </dgm:presLayoutVars>
      </dgm:prSet>
      <dgm:spPr/>
    </dgm:pt>
  </dgm:ptLst>
  <dgm:cxnLst>
    <dgm:cxn modelId="{829A230E-B046-4E06-94E3-CFFD38C4B6F5}" srcId="{4EAD06C6-23C3-4EF3-B613-A21907CC1339}" destId="{B9877ED0-289B-4806-9BF1-86C2EF61C75C}" srcOrd="0" destOrd="0" parTransId="{12783F33-E3F3-4C6D-8B15-406798C23D86}" sibTransId="{F39D9B77-DD1F-415B-8260-3EB9F974917D}"/>
    <dgm:cxn modelId="{6CE46E13-888D-4E98-B9E1-C375D5D8E19E}" srcId="{4EAD06C6-23C3-4EF3-B613-A21907CC1339}" destId="{BDED73AB-2DA8-409D-9BFD-83A6FFF42E84}" srcOrd="1" destOrd="0" parTransId="{419BA798-A255-4A25-AA0E-639E4641D423}" sibTransId="{AC5CA71C-15D8-48F8-BD34-1560A7058AF4}"/>
    <dgm:cxn modelId="{6EA0BC87-006C-8D42-92F1-AA3C51FBE056}" type="presOf" srcId="{4EAD06C6-23C3-4EF3-B613-A21907CC1339}" destId="{8BA32150-51FF-A346-972D-5D6AFBB14FFB}" srcOrd="0" destOrd="0" presId="urn:microsoft.com/office/officeart/2005/8/layout/default"/>
    <dgm:cxn modelId="{E860C0A6-5D11-164C-B294-BC006FCC8EBD}" type="presOf" srcId="{B9877ED0-289B-4806-9BF1-86C2EF61C75C}" destId="{DC83CDEA-8598-DD45-A46C-0ADDE14F655C}" srcOrd="0" destOrd="0" presId="urn:microsoft.com/office/officeart/2005/8/layout/default"/>
    <dgm:cxn modelId="{A3AF0EE0-2772-CE4F-8D74-B247F5394C93}" type="presOf" srcId="{BDED73AB-2DA8-409D-9BFD-83A6FFF42E84}" destId="{14EF5EC0-FAD7-BA41-B971-1C7D0B06B8C5}" srcOrd="0" destOrd="0" presId="urn:microsoft.com/office/officeart/2005/8/layout/default"/>
    <dgm:cxn modelId="{5928DE3B-AA10-5042-B735-4D75CB22D0DF}" type="presParOf" srcId="{8BA32150-51FF-A346-972D-5D6AFBB14FFB}" destId="{DC83CDEA-8598-DD45-A46C-0ADDE14F655C}" srcOrd="0" destOrd="0" presId="urn:microsoft.com/office/officeart/2005/8/layout/default"/>
    <dgm:cxn modelId="{39628C18-B391-B74C-8E51-ECA8FEA8B759}" type="presParOf" srcId="{8BA32150-51FF-A346-972D-5D6AFBB14FFB}" destId="{6ADEFB42-AF8D-3943-8C17-4EDBDDF50DA2}" srcOrd="1" destOrd="0" presId="urn:microsoft.com/office/officeart/2005/8/layout/default"/>
    <dgm:cxn modelId="{1E017BEE-5835-3C4C-A806-EEB3E1E45407}" type="presParOf" srcId="{8BA32150-51FF-A346-972D-5D6AFBB14FFB}" destId="{14EF5EC0-FAD7-BA41-B971-1C7D0B06B8C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914C83-D05D-4F8B-820A-BE2B04FBC36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EECE1CF-C2B5-41EB-8B55-7DD505DDD9BF}">
      <dgm:prSet/>
      <dgm:spPr/>
      <dgm:t>
        <a:bodyPr/>
        <a:lstStyle/>
        <a:p>
          <a:r>
            <a:rPr lang="en-US"/>
            <a:t>All assessments done</a:t>
          </a:r>
        </a:p>
      </dgm:t>
    </dgm:pt>
    <dgm:pt modelId="{688B3EA2-A769-4C7F-9A42-9A2BEE887BEC}" type="parTrans" cxnId="{137F76FA-5526-4026-AB1D-AB4D78E6263B}">
      <dgm:prSet/>
      <dgm:spPr/>
      <dgm:t>
        <a:bodyPr/>
        <a:lstStyle/>
        <a:p>
          <a:endParaRPr lang="en-US"/>
        </a:p>
      </dgm:t>
    </dgm:pt>
    <dgm:pt modelId="{35ED6079-3BB8-4C38-B402-4A8C6ED42D79}" type="sibTrans" cxnId="{137F76FA-5526-4026-AB1D-AB4D78E6263B}">
      <dgm:prSet/>
      <dgm:spPr/>
      <dgm:t>
        <a:bodyPr/>
        <a:lstStyle/>
        <a:p>
          <a:endParaRPr lang="en-US"/>
        </a:p>
      </dgm:t>
    </dgm:pt>
    <dgm:pt modelId="{588C3732-EFD6-4BDF-A6A8-1CB680CFA283}">
      <dgm:prSet/>
      <dgm:spPr/>
      <dgm:t>
        <a:bodyPr/>
        <a:lstStyle/>
        <a:p>
          <a:r>
            <a:rPr lang="en-US"/>
            <a:t>Bitewing radiographs taken </a:t>
          </a:r>
        </a:p>
      </dgm:t>
    </dgm:pt>
    <dgm:pt modelId="{240820BA-4568-4598-9BE5-3475EF8975F1}" type="parTrans" cxnId="{DB45D30D-7516-4F93-B804-1CE2341F488C}">
      <dgm:prSet/>
      <dgm:spPr/>
      <dgm:t>
        <a:bodyPr/>
        <a:lstStyle/>
        <a:p>
          <a:endParaRPr lang="en-US"/>
        </a:p>
      </dgm:t>
    </dgm:pt>
    <dgm:pt modelId="{354C92BC-D2DC-419C-A6F2-542A79BDE539}" type="sibTrans" cxnId="{DB45D30D-7516-4F93-B804-1CE2341F488C}">
      <dgm:prSet/>
      <dgm:spPr/>
      <dgm:t>
        <a:bodyPr/>
        <a:lstStyle/>
        <a:p>
          <a:endParaRPr lang="en-US"/>
        </a:p>
      </dgm:t>
    </dgm:pt>
    <dgm:pt modelId="{0117BE68-29A3-4D7A-BF42-92AF75C99F55}">
      <dgm:prSet/>
      <dgm:spPr/>
      <dgm:t>
        <a:bodyPr/>
        <a:lstStyle/>
        <a:p>
          <a:r>
            <a:rPr lang="en-US"/>
            <a:t>Modified Bass method taught as OHI </a:t>
          </a:r>
        </a:p>
      </dgm:t>
    </dgm:pt>
    <dgm:pt modelId="{ADCBFD1D-8C1C-42D3-A949-2AE88A35FA0A}" type="parTrans" cxnId="{008EA0CF-B8FE-4305-BF47-ABE19BED0D3D}">
      <dgm:prSet/>
      <dgm:spPr/>
      <dgm:t>
        <a:bodyPr/>
        <a:lstStyle/>
        <a:p>
          <a:endParaRPr lang="en-US"/>
        </a:p>
      </dgm:t>
    </dgm:pt>
    <dgm:pt modelId="{79BF72CC-2152-4402-80B2-4144FADE78EE}" type="sibTrans" cxnId="{008EA0CF-B8FE-4305-BF47-ABE19BED0D3D}">
      <dgm:prSet/>
      <dgm:spPr/>
      <dgm:t>
        <a:bodyPr/>
        <a:lstStyle/>
        <a:p>
          <a:endParaRPr lang="en-US"/>
        </a:p>
      </dgm:t>
    </dgm:pt>
    <dgm:pt modelId="{78F8358A-05F7-4FC1-9BDF-5ADDF88324FD}">
      <dgm:prSet/>
      <dgm:spPr/>
      <dgm:t>
        <a:bodyPr/>
        <a:lstStyle/>
        <a:p>
          <a:r>
            <a:rPr lang="en-US"/>
            <a:t>1</a:t>
          </a:r>
          <a:r>
            <a:rPr lang="en-US" baseline="30000"/>
            <a:t>st</a:t>
          </a:r>
          <a:r>
            <a:rPr lang="en-US"/>
            <a:t> quadrant scaled </a:t>
          </a:r>
        </a:p>
      </dgm:t>
    </dgm:pt>
    <dgm:pt modelId="{49C03F0B-04F7-40E5-8D9F-6C2B50DA7976}" type="parTrans" cxnId="{405EC412-A468-4D51-AFF4-90AB42D67587}">
      <dgm:prSet/>
      <dgm:spPr/>
      <dgm:t>
        <a:bodyPr/>
        <a:lstStyle/>
        <a:p>
          <a:endParaRPr lang="en-US"/>
        </a:p>
      </dgm:t>
    </dgm:pt>
    <dgm:pt modelId="{0064175C-2813-4E9F-9CFB-6D28EAA49B2A}" type="sibTrans" cxnId="{405EC412-A468-4D51-AFF4-90AB42D67587}">
      <dgm:prSet/>
      <dgm:spPr/>
      <dgm:t>
        <a:bodyPr/>
        <a:lstStyle/>
        <a:p>
          <a:endParaRPr lang="en-US"/>
        </a:p>
      </dgm:t>
    </dgm:pt>
    <dgm:pt modelId="{88CC9CE3-868E-4D74-9EFC-4730614D8A87}">
      <dgm:prSet/>
      <dgm:spPr/>
      <dgm:t>
        <a:bodyPr/>
        <a:lstStyle/>
        <a:p>
          <a:r>
            <a:rPr lang="en-US"/>
            <a:t>Referral given for papule </a:t>
          </a:r>
        </a:p>
      </dgm:t>
    </dgm:pt>
    <dgm:pt modelId="{10884D40-8211-4615-8BBF-1B8B60566ABD}" type="parTrans" cxnId="{545C93ED-D71A-4569-845C-10F4624CE9CB}">
      <dgm:prSet/>
      <dgm:spPr/>
      <dgm:t>
        <a:bodyPr/>
        <a:lstStyle/>
        <a:p>
          <a:endParaRPr lang="en-US"/>
        </a:p>
      </dgm:t>
    </dgm:pt>
    <dgm:pt modelId="{143410B2-5503-448B-96BC-2D300362BAD8}" type="sibTrans" cxnId="{545C93ED-D71A-4569-845C-10F4624CE9CB}">
      <dgm:prSet/>
      <dgm:spPr/>
      <dgm:t>
        <a:bodyPr/>
        <a:lstStyle/>
        <a:p>
          <a:endParaRPr lang="en-US"/>
        </a:p>
      </dgm:t>
    </dgm:pt>
    <dgm:pt modelId="{2EC4A5CB-3B4D-244F-83DF-953F38C09BBA}" type="pres">
      <dgm:prSet presAssocID="{D4914C83-D05D-4F8B-820A-BE2B04FBC36F}" presName="vert0" presStyleCnt="0">
        <dgm:presLayoutVars>
          <dgm:dir/>
          <dgm:animOne val="branch"/>
          <dgm:animLvl val="lvl"/>
        </dgm:presLayoutVars>
      </dgm:prSet>
      <dgm:spPr/>
    </dgm:pt>
    <dgm:pt modelId="{BD58EBB0-C9BF-EE4C-ABD9-7BD031FBEA84}" type="pres">
      <dgm:prSet presAssocID="{8EECE1CF-C2B5-41EB-8B55-7DD505DDD9BF}" presName="thickLine" presStyleLbl="alignNode1" presStyleIdx="0" presStyleCnt="5"/>
      <dgm:spPr/>
    </dgm:pt>
    <dgm:pt modelId="{61C17C5B-E6B5-EF4B-895E-809541A60B20}" type="pres">
      <dgm:prSet presAssocID="{8EECE1CF-C2B5-41EB-8B55-7DD505DDD9BF}" presName="horz1" presStyleCnt="0"/>
      <dgm:spPr/>
    </dgm:pt>
    <dgm:pt modelId="{53EF8294-9263-FF45-AB61-53170BC3ACB2}" type="pres">
      <dgm:prSet presAssocID="{8EECE1CF-C2B5-41EB-8B55-7DD505DDD9BF}" presName="tx1" presStyleLbl="revTx" presStyleIdx="0" presStyleCnt="5"/>
      <dgm:spPr/>
    </dgm:pt>
    <dgm:pt modelId="{9972A7EC-7767-B442-89A6-9DFDAA1214B7}" type="pres">
      <dgm:prSet presAssocID="{8EECE1CF-C2B5-41EB-8B55-7DD505DDD9BF}" presName="vert1" presStyleCnt="0"/>
      <dgm:spPr/>
    </dgm:pt>
    <dgm:pt modelId="{8D4BFE95-726B-E845-BC63-1757CD6CA13F}" type="pres">
      <dgm:prSet presAssocID="{588C3732-EFD6-4BDF-A6A8-1CB680CFA283}" presName="thickLine" presStyleLbl="alignNode1" presStyleIdx="1" presStyleCnt="5"/>
      <dgm:spPr/>
    </dgm:pt>
    <dgm:pt modelId="{93AF98E8-3D66-774E-A9A3-C22E18104B94}" type="pres">
      <dgm:prSet presAssocID="{588C3732-EFD6-4BDF-A6A8-1CB680CFA283}" presName="horz1" presStyleCnt="0"/>
      <dgm:spPr/>
    </dgm:pt>
    <dgm:pt modelId="{C8397062-62AC-5E48-8D9B-0457A894BAE1}" type="pres">
      <dgm:prSet presAssocID="{588C3732-EFD6-4BDF-A6A8-1CB680CFA283}" presName="tx1" presStyleLbl="revTx" presStyleIdx="1" presStyleCnt="5"/>
      <dgm:spPr/>
    </dgm:pt>
    <dgm:pt modelId="{9D9DE9EC-B273-0C47-8449-1E9B2ADE3759}" type="pres">
      <dgm:prSet presAssocID="{588C3732-EFD6-4BDF-A6A8-1CB680CFA283}" presName="vert1" presStyleCnt="0"/>
      <dgm:spPr/>
    </dgm:pt>
    <dgm:pt modelId="{53132DD1-9611-CE4F-A321-9EB6F816ED80}" type="pres">
      <dgm:prSet presAssocID="{0117BE68-29A3-4D7A-BF42-92AF75C99F55}" presName="thickLine" presStyleLbl="alignNode1" presStyleIdx="2" presStyleCnt="5"/>
      <dgm:spPr/>
    </dgm:pt>
    <dgm:pt modelId="{808D2369-EF67-5D48-96D5-EEDA308703E4}" type="pres">
      <dgm:prSet presAssocID="{0117BE68-29A3-4D7A-BF42-92AF75C99F55}" presName="horz1" presStyleCnt="0"/>
      <dgm:spPr/>
    </dgm:pt>
    <dgm:pt modelId="{22EBF8DD-A5AB-0845-944F-BF7AA8A8FA65}" type="pres">
      <dgm:prSet presAssocID="{0117BE68-29A3-4D7A-BF42-92AF75C99F55}" presName="tx1" presStyleLbl="revTx" presStyleIdx="2" presStyleCnt="5"/>
      <dgm:spPr/>
    </dgm:pt>
    <dgm:pt modelId="{0FB65B7E-4D3E-884D-93BC-A05A9C126606}" type="pres">
      <dgm:prSet presAssocID="{0117BE68-29A3-4D7A-BF42-92AF75C99F55}" presName="vert1" presStyleCnt="0"/>
      <dgm:spPr/>
    </dgm:pt>
    <dgm:pt modelId="{66770E74-A8E8-BC47-93D3-B6B391771DCA}" type="pres">
      <dgm:prSet presAssocID="{78F8358A-05F7-4FC1-9BDF-5ADDF88324FD}" presName="thickLine" presStyleLbl="alignNode1" presStyleIdx="3" presStyleCnt="5"/>
      <dgm:spPr/>
    </dgm:pt>
    <dgm:pt modelId="{ACC4D72A-58DF-9949-A6CD-01C3E23EB01C}" type="pres">
      <dgm:prSet presAssocID="{78F8358A-05F7-4FC1-9BDF-5ADDF88324FD}" presName="horz1" presStyleCnt="0"/>
      <dgm:spPr/>
    </dgm:pt>
    <dgm:pt modelId="{6FDD0A61-A96B-F149-AEDD-EE65DFCCE669}" type="pres">
      <dgm:prSet presAssocID="{78F8358A-05F7-4FC1-9BDF-5ADDF88324FD}" presName="tx1" presStyleLbl="revTx" presStyleIdx="3" presStyleCnt="5"/>
      <dgm:spPr/>
    </dgm:pt>
    <dgm:pt modelId="{606984FB-88C2-1D4B-B781-F89A63B88B3B}" type="pres">
      <dgm:prSet presAssocID="{78F8358A-05F7-4FC1-9BDF-5ADDF88324FD}" presName="vert1" presStyleCnt="0"/>
      <dgm:spPr/>
    </dgm:pt>
    <dgm:pt modelId="{FCED124B-6C32-B44F-BDEF-DF0D6820A466}" type="pres">
      <dgm:prSet presAssocID="{88CC9CE3-868E-4D74-9EFC-4730614D8A87}" presName="thickLine" presStyleLbl="alignNode1" presStyleIdx="4" presStyleCnt="5"/>
      <dgm:spPr/>
    </dgm:pt>
    <dgm:pt modelId="{C31EFE88-E1BE-6A4B-9CA7-D7E571BEC837}" type="pres">
      <dgm:prSet presAssocID="{88CC9CE3-868E-4D74-9EFC-4730614D8A87}" presName="horz1" presStyleCnt="0"/>
      <dgm:spPr/>
    </dgm:pt>
    <dgm:pt modelId="{B136335A-6FB0-1C42-98A0-2CBAA67CA8D5}" type="pres">
      <dgm:prSet presAssocID="{88CC9CE3-868E-4D74-9EFC-4730614D8A87}" presName="tx1" presStyleLbl="revTx" presStyleIdx="4" presStyleCnt="5"/>
      <dgm:spPr/>
    </dgm:pt>
    <dgm:pt modelId="{ACE85E3F-DA76-7E4A-9E14-662A8CB11B23}" type="pres">
      <dgm:prSet presAssocID="{88CC9CE3-868E-4D74-9EFC-4730614D8A87}" presName="vert1" presStyleCnt="0"/>
      <dgm:spPr/>
    </dgm:pt>
  </dgm:ptLst>
  <dgm:cxnLst>
    <dgm:cxn modelId="{DB45D30D-7516-4F93-B804-1CE2341F488C}" srcId="{D4914C83-D05D-4F8B-820A-BE2B04FBC36F}" destId="{588C3732-EFD6-4BDF-A6A8-1CB680CFA283}" srcOrd="1" destOrd="0" parTransId="{240820BA-4568-4598-9BE5-3475EF8975F1}" sibTransId="{354C92BC-D2DC-419C-A6F2-542A79BDE539}"/>
    <dgm:cxn modelId="{405EC412-A468-4D51-AFF4-90AB42D67587}" srcId="{D4914C83-D05D-4F8B-820A-BE2B04FBC36F}" destId="{78F8358A-05F7-4FC1-9BDF-5ADDF88324FD}" srcOrd="3" destOrd="0" parTransId="{49C03F0B-04F7-40E5-8D9F-6C2B50DA7976}" sibTransId="{0064175C-2813-4E9F-9CFB-6D28EAA49B2A}"/>
    <dgm:cxn modelId="{DEBC6A51-22F1-5F4B-8E7D-5CA5FBE6ECDE}" type="presOf" srcId="{8EECE1CF-C2B5-41EB-8B55-7DD505DDD9BF}" destId="{53EF8294-9263-FF45-AB61-53170BC3ACB2}" srcOrd="0" destOrd="0" presId="urn:microsoft.com/office/officeart/2008/layout/LinedList"/>
    <dgm:cxn modelId="{429FF07D-BFF3-EC44-8075-E51AC419F3C2}" type="presOf" srcId="{D4914C83-D05D-4F8B-820A-BE2B04FBC36F}" destId="{2EC4A5CB-3B4D-244F-83DF-953F38C09BBA}" srcOrd="0" destOrd="0" presId="urn:microsoft.com/office/officeart/2008/layout/LinedList"/>
    <dgm:cxn modelId="{A81E13A0-B2E9-4F4F-B7AD-8D901F3ED9C6}" type="presOf" srcId="{88CC9CE3-868E-4D74-9EFC-4730614D8A87}" destId="{B136335A-6FB0-1C42-98A0-2CBAA67CA8D5}" srcOrd="0" destOrd="0" presId="urn:microsoft.com/office/officeart/2008/layout/LinedList"/>
    <dgm:cxn modelId="{8C6099CC-2593-0842-9660-8983EEF9BE6B}" type="presOf" srcId="{0117BE68-29A3-4D7A-BF42-92AF75C99F55}" destId="{22EBF8DD-A5AB-0845-944F-BF7AA8A8FA65}" srcOrd="0" destOrd="0" presId="urn:microsoft.com/office/officeart/2008/layout/LinedList"/>
    <dgm:cxn modelId="{008EA0CF-B8FE-4305-BF47-ABE19BED0D3D}" srcId="{D4914C83-D05D-4F8B-820A-BE2B04FBC36F}" destId="{0117BE68-29A3-4D7A-BF42-92AF75C99F55}" srcOrd="2" destOrd="0" parTransId="{ADCBFD1D-8C1C-42D3-A949-2AE88A35FA0A}" sibTransId="{79BF72CC-2152-4402-80B2-4144FADE78EE}"/>
    <dgm:cxn modelId="{7E334ED6-94EB-7644-AB12-A95473D2B4F1}" type="presOf" srcId="{588C3732-EFD6-4BDF-A6A8-1CB680CFA283}" destId="{C8397062-62AC-5E48-8D9B-0457A894BAE1}" srcOrd="0" destOrd="0" presId="urn:microsoft.com/office/officeart/2008/layout/LinedList"/>
    <dgm:cxn modelId="{A6B4CAD8-92A3-FB4A-9A87-E5618CA38554}" type="presOf" srcId="{78F8358A-05F7-4FC1-9BDF-5ADDF88324FD}" destId="{6FDD0A61-A96B-F149-AEDD-EE65DFCCE669}" srcOrd="0" destOrd="0" presId="urn:microsoft.com/office/officeart/2008/layout/LinedList"/>
    <dgm:cxn modelId="{545C93ED-D71A-4569-845C-10F4624CE9CB}" srcId="{D4914C83-D05D-4F8B-820A-BE2B04FBC36F}" destId="{88CC9CE3-868E-4D74-9EFC-4730614D8A87}" srcOrd="4" destOrd="0" parTransId="{10884D40-8211-4615-8BBF-1B8B60566ABD}" sibTransId="{143410B2-5503-448B-96BC-2D300362BAD8}"/>
    <dgm:cxn modelId="{137F76FA-5526-4026-AB1D-AB4D78E6263B}" srcId="{D4914C83-D05D-4F8B-820A-BE2B04FBC36F}" destId="{8EECE1CF-C2B5-41EB-8B55-7DD505DDD9BF}" srcOrd="0" destOrd="0" parTransId="{688B3EA2-A769-4C7F-9A42-9A2BEE887BEC}" sibTransId="{35ED6079-3BB8-4C38-B402-4A8C6ED42D79}"/>
    <dgm:cxn modelId="{F76FBC8B-CBD4-6A46-B380-8FDBF10B758D}" type="presParOf" srcId="{2EC4A5CB-3B4D-244F-83DF-953F38C09BBA}" destId="{BD58EBB0-C9BF-EE4C-ABD9-7BD031FBEA84}" srcOrd="0" destOrd="0" presId="urn:microsoft.com/office/officeart/2008/layout/LinedList"/>
    <dgm:cxn modelId="{CA9EFC35-8D81-6643-9F29-B579D1CE017F}" type="presParOf" srcId="{2EC4A5CB-3B4D-244F-83DF-953F38C09BBA}" destId="{61C17C5B-E6B5-EF4B-895E-809541A60B20}" srcOrd="1" destOrd="0" presId="urn:microsoft.com/office/officeart/2008/layout/LinedList"/>
    <dgm:cxn modelId="{81257A29-8051-4245-837F-48B6545E47C4}" type="presParOf" srcId="{61C17C5B-E6B5-EF4B-895E-809541A60B20}" destId="{53EF8294-9263-FF45-AB61-53170BC3ACB2}" srcOrd="0" destOrd="0" presId="urn:microsoft.com/office/officeart/2008/layout/LinedList"/>
    <dgm:cxn modelId="{365B98BA-F4DE-AF45-965E-5C232CA6D3C4}" type="presParOf" srcId="{61C17C5B-E6B5-EF4B-895E-809541A60B20}" destId="{9972A7EC-7767-B442-89A6-9DFDAA1214B7}" srcOrd="1" destOrd="0" presId="urn:microsoft.com/office/officeart/2008/layout/LinedList"/>
    <dgm:cxn modelId="{2D903053-A66A-3D4A-9F0E-BC10F4BAFA0E}" type="presParOf" srcId="{2EC4A5CB-3B4D-244F-83DF-953F38C09BBA}" destId="{8D4BFE95-726B-E845-BC63-1757CD6CA13F}" srcOrd="2" destOrd="0" presId="urn:microsoft.com/office/officeart/2008/layout/LinedList"/>
    <dgm:cxn modelId="{5651CA76-4D83-734F-A93B-18CAB3C4D070}" type="presParOf" srcId="{2EC4A5CB-3B4D-244F-83DF-953F38C09BBA}" destId="{93AF98E8-3D66-774E-A9A3-C22E18104B94}" srcOrd="3" destOrd="0" presId="urn:microsoft.com/office/officeart/2008/layout/LinedList"/>
    <dgm:cxn modelId="{4F922871-28AE-0F41-913D-490933719DC8}" type="presParOf" srcId="{93AF98E8-3D66-774E-A9A3-C22E18104B94}" destId="{C8397062-62AC-5E48-8D9B-0457A894BAE1}" srcOrd="0" destOrd="0" presId="urn:microsoft.com/office/officeart/2008/layout/LinedList"/>
    <dgm:cxn modelId="{23253616-C905-6442-AA52-E493DC7EE9D8}" type="presParOf" srcId="{93AF98E8-3D66-774E-A9A3-C22E18104B94}" destId="{9D9DE9EC-B273-0C47-8449-1E9B2ADE3759}" srcOrd="1" destOrd="0" presId="urn:microsoft.com/office/officeart/2008/layout/LinedList"/>
    <dgm:cxn modelId="{3DD3924E-788E-FC46-820C-145988270625}" type="presParOf" srcId="{2EC4A5CB-3B4D-244F-83DF-953F38C09BBA}" destId="{53132DD1-9611-CE4F-A321-9EB6F816ED80}" srcOrd="4" destOrd="0" presId="urn:microsoft.com/office/officeart/2008/layout/LinedList"/>
    <dgm:cxn modelId="{4F8CB57B-F48D-364B-BA22-D2363D0A3020}" type="presParOf" srcId="{2EC4A5CB-3B4D-244F-83DF-953F38C09BBA}" destId="{808D2369-EF67-5D48-96D5-EEDA308703E4}" srcOrd="5" destOrd="0" presId="urn:microsoft.com/office/officeart/2008/layout/LinedList"/>
    <dgm:cxn modelId="{709A3845-65EB-6F49-B96F-AEF00E935050}" type="presParOf" srcId="{808D2369-EF67-5D48-96D5-EEDA308703E4}" destId="{22EBF8DD-A5AB-0845-944F-BF7AA8A8FA65}" srcOrd="0" destOrd="0" presId="urn:microsoft.com/office/officeart/2008/layout/LinedList"/>
    <dgm:cxn modelId="{2CD5B9D5-9E5B-6C49-B6EE-7A8F4AA0BAE1}" type="presParOf" srcId="{808D2369-EF67-5D48-96D5-EEDA308703E4}" destId="{0FB65B7E-4D3E-884D-93BC-A05A9C126606}" srcOrd="1" destOrd="0" presId="urn:microsoft.com/office/officeart/2008/layout/LinedList"/>
    <dgm:cxn modelId="{4A104070-87BB-1D4F-9D96-44406CB48150}" type="presParOf" srcId="{2EC4A5CB-3B4D-244F-83DF-953F38C09BBA}" destId="{66770E74-A8E8-BC47-93D3-B6B391771DCA}" srcOrd="6" destOrd="0" presId="urn:microsoft.com/office/officeart/2008/layout/LinedList"/>
    <dgm:cxn modelId="{881FEBBF-5087-5D4E-8688-88E52AF600E6}" type="presParOf" srcId="{2EC4A5CB-3B4D-244F-83DF-953F38C09BBA}" destId="{ACC4D72A-58DF-9949-A6CD-01C3E23EB01C}" srcOrd="7" destOrd="0" presId="urn:microsoft.com/office/officeart/2008/layout/LinedList"/>
    <dgm:cxn modelId="{99352CE1-2C8F-0A45-BB1B-5A2B5393AB5C}" type="presParOf" srcId="{ACC4D72A-58DF-9949-A6CD-01C3E23EB01C}" destId="{6FDD0A61-A96B-F149-AEDD-EE65DFCCE669}" srcOrd="0" destOrd="0" presId="urn:microsoft.com/office/officeart/2008/layout/LinedList"/>
    <dgm:cxn modelId="{2A0FCA51-38DD-D542-AB44-2C60C2CED473}" type="presParOf" srcId="{ACC4D72A-58DF-9949-A6CD-01C3E23EB01C}" destId="{606984FB-88C2-1D4B-B781-F89A63B88B3B}" srcOrd="1" destOrd="0" presId="urn:microsoft.com/office/officeart/2008/layout/LinedList"/>
    <dgm:cxn modelId="{8074D9B6-7DD7-5C48-8C97-69E8E2C50316}" type="presParOf" srcId="{2EC4A5CB-3B4D-244F-83DF-953F38C09BBA}" destId="{FCED124B-6C32-B44F-BDEF-DF0D6820A466}" srcOrd="8" destOrd="0" presId="urn:microsoft.com/office/officeart/2008/layout/LinedList"/>
    <dgm:cxn modelId="{D1FCFC14-37E6-E94B-9511-2D7E4818EC6D}" type="presParOf" srcId="{2EC4A5CB-3B4D-244F-83DF-953F38C09BBA}" destId="{C31EFE88-E1BE-6A4B-9CA7-D7E571BEC837}" srcOrd="9" destOrd="0" presId="urn:microsoft.com/office/officeart/2008/layout/LinedList"/>
    <dgm:cxn modelId="{6440770A-5822-A942-B134-02D89A7FA703}" type="presParOf" srcId="{C31EFE88-E1BE-6A4B-9CA7-D7E571BEC837}" destId="{B136335A-6FB0-1C42-98A0-2CBAA67CA8D5}" srcOrd="0" destOrd="0" presId="urn:microsoft.com/office/officeart/2008/layout/LinedList"/>
    <dgm:cxn modelId="{7C673128-3C95-5D42-9B85-0EC2334808EA}" type="presParOf" srcId="{C31EFE88-E1BE-6A4B-9CA7-D7E571BEC837}" destId="{ACE85E3F-DA76-7E4A-9E14-662A8CB11B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C97DD-0378-2143-A79E-2CFBD95909D9}">
      <dsp:nvSpPr>
        <dsp:cNvPr id="0" name=""/>
        <dsp:cNvSpPr/>
      </dsp:nvSpPr>
      <dsp:spPr>
        <a:xfrm>
          <a:off x="0" y="341099"/>
          <a:ext cx="6096000"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C01318-B997-9843-BB87-B0E3D345773A}">
      <dsp:nvSpPr>
        <dsp:cNvPr id="0" name=""/>
        <dsp:cNvSpPr/>
      </dsp:nvSpPr>
      <dsp:spPr>
        <a:xfrm>
          <a:off x="304800" y="90179"/>
          <a:ext cx="426720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a:t>Reviewed medical history </a:t>
          </a:r>
        </a:p>
      </dsp:txBody>
      <dsp:txXfrm>
        <a:off x="329298" y="114677"/>
        <a:ext cx="4218204" cy="452844"/>
      </dsp:txXfrm>
    </dsp:sp>
    <dsp:sp modelId="{4F593EFB-0F09-234A-8343-867E5D1F9F59}">
      <dsp:nvSpPr>
        <dsp:cNvPr id="0" name=""/>
        <dsp:cNvSpPr/>
      </dsp:nvSpPr>
      <dsp:spPr>
        <a:xfrm>
          <a:off x="0" y="1112219"/>
          <a:ext cx="6096000"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9B47D-6237-3F40-A329-DE1EF5EF44A0}">
      <dsp:nvSpPr>
        <dsp:cNvPr id="0" name=""/>
        <dsp:cNvSpPr/>
      </dsp:nvSpPr>
      <dsp:spPr>
        <a:xfrm>
          <a:off x="304800" y="861299"/>
          <a:ext cx="426720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a:t>Clinical assessments </a:t>
          </a:r>
        </a:p>
      </dsp:txBody>
      <dsp:txXfrm>
        <a:off x="329298" y="885797"/>
        <a:ext cx="4218204" cy="452844"/>
      </dsp:txXfrm>
    </dsp:sp>
    <dsp:sp modelId="{EBD6ED2D-2445-5B4F-87A5-D16D896EFD2E}">
      <dsp:nvSpPr>
        <dsp:cNvPr id="0" name=""/>
        <dsp:cNvSpPr/>
      </dsp:nvSpPr>
      <dsp:spPr>
        <a:xfrm>
          <a:off x="0" y="1883340"/>
          <a:ext cx="6096000" cy="42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24041B-74E3-1748-A340-4E767716BFE7}">
      <dsp:nvSpPr>
        <dsp:cNvPr id="0" name=""/>
        <dsp:cNvSpPr/>
      </dsp:nvSpPr>
      <dsp:spPr>
        <a:xfrm>
          <a:off x="304800" y="1632419"/>
          <a:ext cx="4267200" cy="5018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a:t>Dental charting </a:t>
          </a:r>
        </a:p>
      </dsp:txBody>
      <dsp:txXfrm>
        <a:off x="329298" y="1656917"/>
        <a:ext cx="4218204" cy="452844"/>
      </dsp:txXfrm>
    </dsp:sp>
    <dsp:sp modelId="{BCFEC15F-E44E-134B-8F71-16BCCB56A99B}">
      <dsp:nvSpPr>
        <dsp:cNvPr id="0" name=""/>
        <dsp:cNvSpPr/>
      </dsp:nvSpPr>
      <dsp:spPr>
        <a:xfrm>
          <a:off x="0" y="2654460"/>
          <a:ext cx="60960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DD2AA2-98EB-B942-9706-238FD92D5049}">
      <dsp:nvSpPr>
        <dsp:cNvPr id="0" name=""/>
        <dsp:cNvSpPr/>
      </dsp:nvSpPr>
      <dsp:spPr>
        <a:xfrm>
          <a:off x="304800" y="2403540"/>
          <a:ext cx="426720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a:t>Periodontal charting </a:t>
          </a:r>
        </a:p>
      </dsp:txBody>
      <dsp:txXfrm>
        <a:off x="329298" y="2428038"/>
        <a:ext cx="4218204" cy="452844"/>
      </dsp:txXfrm>
    </dsp:sp>
    <dsp:sp modelId="{BEDA3F30-9015-154B-865B-E527F0E6E21F}">
      <dsp:nvSpPr>
        <dsp:cNvPr id="0" name=""/>
        <dsp:cNvSpPr/>
      </dsp:nvSpPr>
      <dsp:spPr>
        <a:xfrm>
          <a:off x="0" y="3425580"/>
          <a:ext cx="6096000" cy="428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461D1B-6D5A-E744-AB88-47738C5A68E6}">
      <dsp:nvSpPr>
        <dsp:cNvPr id="0" name=""/>
        <dsp:cNvSpPr/>
      </dsp:nvSpPr>
      <dsp:spPr>
        <a:xfrm>
          <a:off x="304800" y="3174660"/>
          <a:ext cx="4267200" cy="5018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a:t>Case type and periodontal status </a:t>
          </a:r>
        </a:p>
      </dsp:txBody>
      <dsp:txXfrm>
        <a:off x="329298" y="3199158"/>
        <a:ext cx="4218204" cy="452844"/>
      </dsp:txXfrm>
    </dsp:sp>
    <dsp:sp modelId="{085AD600-B3F9-554B-A92A-040171DDF854}">
      <dsp:nvSpPr>
        <dsp:cNvPr id="0" name=""/>
        <dsp:cNvSpPr/>
      </dsp:nvSpPr>
      <dsp:spPr>
        <a:xfrm>
          <a:off x="0" y="4196700"/>
          <a:ext cx="6096000"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8195FA-F2FE-744E-9C8B-C9B1CCC036B2}">
      <dsp:nvSpPr>
        <dsp:cNvPr id="0" name=""/>
        <dsp:cNvSpPr/>
      </dsp:nvSpPr>
      <dsp:spPr>
        <a:xfrm>
          <a:off x="304800" y="3945780"/>
          <a:ext cx="4267200"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a:t>Radiographs taken </a:t>
          </a:r>
        </a:p>
      </dsp:txBody>
      <dsp:txXfrm>
        <a:off x="329298" y="3970278"/>
        <a:ext cx="4218204" cy="452844"/>
      </dsp:txXfrm>
    </dsp:sp>
    <dsp:sp modelId="{95773A2F-B9DE-6C4C-87BF-263B026A59AA}">
      <dsp:nvSpPr>
        <dsp:cNvPr id="0" name=""/>
        <dsp:cNvSpPr/>
      </dsp:nvSpPr>
      <dsp:spPr>
        <a:xfrm>
          <a:off x="0" y="4967820"/>
          <a:ext cx="6096000" cy="428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DA2B16-685B-0141-9706-8673903EC030}">
      <dsp:nvSpPr>
        <dsp:cNvPr id="0" name=""/>
        <dsp:cNvSpPr/>
      </dsp:nvSpPr>
      <dsp:spPr>
        <a:xfrm>
          <a:off x="304800" y="4716900"/>
          <a:ext cx="4267200" cy="501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755650">
            <a:lnSpc>
              <a:spcPct val="90000"/>
            </a:lnSpc>
            <a:spcBef>
              <a:spcPct val="0"/>
            </a:spcBef>
            <a:spcAft>
              <a:spcPct val="35000"/>
            </a:spcAft>
            <a:buNone/>
          </a:pPr>
          <a:r>
            <a:rPr lang="en-US" sz="1700" kern="1200"/>
            <a:t>Scaling started</a:t>
          </a:r>
        </a:p>
      </dsp:txBody>
      <dsp:txXfrm>
        <a:off x="329298" y="4741398"/>
        <a:ext cx="421820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81123-991D-AA40-BFF0-446EC6D59419}">
      <dsp:nvSpPr>
        <dsp:cNvPr id="0" name=""/>
        <dsp:cNvSpPr/>
      </dsp:nvSpPr>
      <dsp:spPr>
        <a:xfrm>
          <a:off x="0" y="0"/>
          <a:ext cx="4876800" cy="12070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Patient did not receive cleaning in 3-4 years </a:t>
          </a:r>
        </a:p>
      </dsp:txBody>
      <dsp:txXfrm>
        <a:off x="35352" y="35352"/>
        <a:ext cx="3472352" cy="1136304"/>
      </dsp:txXfrm>
    </dsp:sp>
    <dsp:sp modelId="{54885623-7374-5246-824C-48D26B68B8EA}">
      <dsp:nvSpPr>
        <dsp:cNvPr id="0" name=""/>
        <dsp:cNvSpPr/>
      </dsp:nvSpPr>
      <dsp:spPr>
        <a:xfrm>
          <a:off x="408432" y="1426464"/>
          <a:ext cx="4876800" cy="1207008"/>
        </a:xfrm>
        <a:prstGeom prst="roundRect">
          <a:avLst>
            <a:gd name="adj" fmla="val 10000"/>
          </a:avLst>
        </a:prstGeom>
        <a:solidFill>
          <a:schemeClr val="accent2">
            <a:hueOff val="-6195642"/>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Patient brushes 2x/day with soft manual toothbrush with Colgate toothpaste </a:t>
          </a:r>
        </a:p>
      </dsp:txBody>
      <dsp:txXfrm>
        <a:off x="443784" y="1461816"/>
        <a:ext cx="3613108" cy="1136304"/>
      </dsp:txXfrm>
    </dsp:sp>
    <dsp:sp modelId="{A81B6A59-97E2-B14E-8845-975D036B7A86}">
      <dsp:nvSpPr>
        <dsp:cNvPr id="0" name=""/>
        <dsp:cNvSpPr/>
      </dsp:nvSpPr>
      <dsp:spPr>
        <a:xfrm>
          <a:off x="810768" y="2852928"/>
          <a:ext cx="4876800" cy="1207008"/>
        </a:xfrm>
        <a:prstGeom prst="roundRect">
          <a:avLst>
            <a:gd name="adj" fmla="val 10000"/>
          </a:avLst>
        </a:prstGeom>
        <a:solidFill>
          <a:schemeClr val="accent2">
            <a:hueOff val="-12391284"/>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Periodically flosses </a:t>
          </a:r>
        </a:p>
      </dsp:txBody>
      <dsp:txXfrm>
        <a:off x="846120" y="2888280"/>
        <a:ext cx="3619204" cy="1136303"/>
      </dsp:txXfrm>
    </dsp:sp>
    <dsp:sp modelId="{893ABCF9-6A69-134D-A96B-089E3C9F2054}">
      <dsp:nvSpPr>
        <dsp:cNvPr id="0" name=""/>
        <dsp:cNvSpPr/>
      </dsp:nvSpPr>
      <dsp:spPr>
        <a:xfrm>
          <a:off x="1219200" y="4279392"/>
          <a:ext cx="4876800" cy="1207008"/>
        </a:xfrm>
        <a:prstGeom prst="roundRect">
          <a:avLst>
            <a:gd name="adj" fmla="val 10000"/>
          </a:avLst>
        </a:prstGeom>
        <a:solidFill>
          <a:schemeClr val="accent2">
            <a:hueOff val="-18586924"/>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Uses Listerine 1x/day</a:t>
          </a:r>
        </a:p>
      </dsp:txBody>
      <dsp:txXfrm>
        <a:off x="1254552" y="4314744"/>
        <a:ext cx="3613108" cy="1136304"/>
      </dsp:txXfrm>
    </dsp:sp>
    <dsp:sp modelId="{BD674A19-2CE6-AB44-B0BB-938479B9A4D9}">
      <dsp:nvSpPr>
        <dsp:cNvPr id="0" name=""/>
        <dsp:cNvSpPr/>
      </dsp:nvSpPr>
      <dsp:spPr>
        <a:xfrm>
          <a:off x="4092244" y="924458"/>
          <a:ext cx="784555" cy="78455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268769" y="924458"/>
        <a:ext cx="431505" cy="590378"/>
      </dsp:txXfrm>
    </dsp:sp>
    <dsp:sp modelId="{6BBCB5F2-6481-E544-BF3E-D93E36F3DAFB}">
      <dsp:nvSpPr>
        <dsp:cNvPr id="0" name=""/>
        <dsp:cNvSpPr/>
      </dsp:nvSpPr>
      <dsp:spPr>
        <a:xfrm>
          <a:off x="4500676" y="2350922"/>
          <a:ext cx="784555" cy="784555"/>
        </a:xfrm>
        <a:prstGeom prst="downArrow">
          <a:avLst>
            <a:gd name="adj1" fmla="val 55000"/>
            <a:gd name="adj2" fmla="val 45000"/>
          </a:avLst>
        </a:prstGeom>
        <a:solidFill>
          <a:schemeClr val="accent2">
            <a:tint val="40000"/>
            <a:alpha val="90000"/>
            <a:hueOff val="-9391017"/>
            <a:satOff val="0"/>
            <a:lumOff val="0"/>
            <a:alphaOff val="0"/>
          </a:schemeClr>
        </a:solidFill>
        <a:ln w="12700" cap="flat" cmpd="sng" algn="ctr">
          <a:solidFill>
            <a:schemeClr val="accent2">
              <a:tint val="40000"/>
              <a:alpha val="90000"/>
              <a:hueOff val="-9391017"/>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77201" y="2350922"/>
        <a:ext cx="431505" cy="590378"/>
      </dsp:txXfrm>
    </dsp:sp>
    <dsp:sp modelId="{EA4D7810-8CFD-0742-AFD3-83A575CA41CC}">
      <dsp:nvSpPr>
        <dsp:cNvPr id="0" name=""/>
        <dsp:cNvSpPr/>
      </dsp:nvSpPr>
      <dsp:spPr>
        <a:xfrm>
          <a:off x="4903012" y="3777386"/>
          <a:ext cx="784555" cy="784555"/>
        </a:xfrm>
        <a:prstGeom prst="downArrow">
          <a:avLst>
            <a:gd name="adj1" fmla="val 55000"/>
            <a:gd name="adj2" fmla="val 45000"/>
          </a:avLst>
        </a:prstGeom>
        <a:solidFill>
          <a:schemeClr val="accent2">
            <a:tint val="40000"/>
            <a:alpha val="90000"/>
            <a:hueOff val="-18782034"/>
            <a:satOff val="0"/>
            <a:lumOff val="0"/>
            <a:alphaOff val="0"/>
          </a:schemeClr>
        </a:solidFill>
        <a:ln w="12700" cap="flat" cmpd="sng" algn="ctr">
          <a:solidFill>
            <a:schemeClr val="accent2">
              <a:tint val="40000"/>
              <a:alpha val="90000"/>
              <a:hueOff val="-18782034"/>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79537" y="3777386"/>
        <a:ext cx="431505" cy="590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08E68-672A-9942-85F8-ED996C46A961}">
      <dsp:nvSpPr>
        <dsp:cNvPr id="0" name=""/>
        <dsp:cNvSpPr/>
      </dsp:nvSpPr>
      <dsp:spPr>
        <a:xfrm>
          <a:off x="652" y="1110602"/>
          <a:ext cx="2291378" cy="1455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D1A78-A5BC-DB40-A74A-B1974DFCA906}">
      <dsp:nvSpPr>
        <dsp:cNvPr id="0" name=""/>
        <dsp:cNvSpPr/>
      </dsp:nvSpPr>
      <dsp:spPr>
        <a:xfrm>
          <a:off x="255250" y="1352470"/>
          <a:ext cx="2291378" cy="14550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Patient had occlusal composites: #2-5, #12-21, #28-32</a:t>
          </a:r>
        </a:p>
      </dsp:txBody>
      <dsp:txXfrm>
        <a:off x="297866" y="1395086"/>
        <a:ext cx="2206146" cy="1369793"/>
      </dsp:txXfrm>
    </dsp:sp>
    <dsp:sp modelId="{B9FDAE77-F4A0-B549-BC93-9DC114504D09}">
      <dsp:nvSpPr>
        <dsp:cNvPr id="0" name=""/>
        <dsp:cNvSpPr/>
      </dsp:nvSpPr>
      <dsp:spPr>
        <a:xfrm>
          <a:off x="2801226" y="1110602"/>
          <a:ext cx="2291378" cy="1455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5B6E2-87A7-0947-B59B-14D8CE5C0163}">
      <dsp:nvSpPr>
        <dsp:cNvPr id="0" name=""/>
        <dsp:cNvSpPr/>
      </dsp:nvSpPr>
      <dsp:spPr>
        <a:xfrm>
          <a:off x="3055823" y="1352470"/>
          <a:ext cx="2291378" cy="14550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Missing teeth: #1 </a:t>
          </a:r>
        </a:p>
      </dsp:txBody>
      <dsp:txXfrm>
        <a:off x="3098439" y="1395086"/>
        <a:ext cx="2206146" cy="1369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3CDEA-8598-DD45-A46C-0ADDE14F655C}">
      <dsp:nvSpPr>
        <dsp:cNvPr id="0" name=""/>
        <dsp:cNvSpPr/>
      </dsp:nvSpPr>
      <dsp:spPr>
        <a:xfrm>
          <a:off x="940593" y="3571"/>
          <a:ext cx="4214812" cy="25288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t>Horizontal bitewings taken </a:t>
          </a:r>
        </a:p>
      </dsp:txBody>
      <dsp:txXfrm>
        <a:off x="940593" y="3571"/>
        <a:ext cx="4214812" cy="2528887"/>
      </dsp:txXfrm>
    </dsp:sp>
    <dsp:sp modelId="{14EF5EC0-FAD7-BA41-B971-1C7D0B06B8C5}">
      <dsp:nvSpPr>
        <dsp:cNvPr id="0" name=""/>
        <dsp:cNvSpPr/>
      </dsp:nvSpPr>
      <dsp:spPr>
        <a:xfrm>
          <a:off x="940593" y="2953940"/>
          <a:ext cx="4214812" cy="25288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No bone loss, cavities or calculus found </a:t>
          </a:r>
        </a:p>
      </dsp:txBody>
      <dsp:txXfrm>
        <a:off x="940593" y="2953940"/>
        <a:ext cx="4214812" cy="2528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8EBB0-C9BF-EE4C-ABD9-7BD031FBEA84}">
      <dsp:nvSpPr>
        <dsp:cNvPr id="0" name=""/>
        <dsp:cNvSpPr/>
      </dsp:nvSpPr>
      <dsp:spPr>
        <a:xfrm>
          <a:off x="0" y="478"/>
          <a:ext cx="94869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F8294-9263-FF45-AB61-53170BC3ACB2}">
      <dsp:nvSpPr>
        <dsp:cNvPr id="0" name=""/>
        <dsp:cNvSpPr/>
      </dsp:nvSpPr>
      <dsp:spPr>
        <a:xfrm>
          <a:off x="0" y="478"/>
          <a:ext cx="9486901" cy="78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All assessments done</a:t>
          </a:r>
        </a:p>
      </dsp:txBody>
      <dsp:txXfrm>
        <a:off x="0" y="478"/>
        <a:ext cx="9486901" cy="783428"/>
      </dsp:txXfrm>
    </dsp:sp>
    <dsp:sp modelId="{8D4BFE95-726B-E845-BC63-1757CD6CA13F}">
      <dsp:nvSpPr>
        <dsp:cNvPr id="0" name=""/>
        <dsp:cNvSpPr/>
      </dsp:nvSpPr>
      <dsp:spPr>
        <a:xfrm>
          <a:off x="0" y="783906"/>
          <a:ext cx="94869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97062-62AC-5E48-8D9B-0457A894BAE1}">
      <dsp:nvSpPr>
        <dsp:cNvPr id="0" name=""/>
        <dsp:cNvSpPr/>
      </dsp:nvSpPr>
      <dsp:spPr>
        <a:xfrm>
          <a:off x="0" y="783906"/>
          <a:ext cx="9486901" cy="78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Bitewing radiographs taken </a:t>
          </a:r>
        </a:p>
      </dsp:txBody>
      <dsp:txXfrm>
        <a:off x="0" y="783906"/>
        <a:ext cx="9486901" cy="783428"/>
      </dsp:txXfrm>
    </dsp:sp>
    <dsp:sp modelId="{53132DD1-9611-CE4F-A321-9EB6F816ED80}">
      <dsp:nvSpPr>
        <dsp:cNvPr id="0" name=""/>
        <dsp:cNvSpPr/>
      </dsp:nvSpPr>
      <dsp:spPr>
        <a:xfrm>
          <a:off x="0" y="1567334"/>
          <a:ext cx="94869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BF8DD-A5AB-0845-944F-BF7AA8A8FA65}">
      <dsp:nvSpPr>
        <dsp:cNvPr id="0" name=""/>
        <dsp:cNvSpPr/>
      </dsp:nvSpPr>
      <dsp:spPr>
        <a:xfrm>
          <a:off x="0" y="1567334"/>
          <a:ext cx="9486901" cy="78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Modified Bass method taught as OHI </a:t>
          </a:r>
        </a:p>
      </dsp:txBody>
      <dsp:txXfrm>
        <a:off x="0" y="1567334"/>
        <a:ext cx="9486901" cy="783428"/>
      </dsp:txXfrm>
    </dsp:sp>
    <dsp:sp modelId="{66770E74-A8E8-BC47-93D3-B6B391771DCA}">
      <dsp:nvSpPr>
        <dsp:cNvPr id="0" name=""/>
        <dsp:cNvSpPr/>
      </dsp:nvSpPr>
      <dsp:spPr>
        <a:xfrm>
          <a:off x="0" y="2350763"/>
          <a:ext cx="94869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D0A61-A96B-F149-AEDD-EE65DFCCE669}">
      <dsp:nvSpPr>
        <dsp:cNvPr id="0" name=""/>
        <dsp:cNvSpPr/>
      </dsp:nvSpPr>
      <dsp:spPr>
        <a:xfrm>
          <a:off x="0" y="2350763"/>
          <a:ext cx="9486901" cy="78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1</a:t>
          </a:r>
          <a:r>
            <a:rPr lang="en-US" sz="3700" kern="1200" baseline="30000"/>
            <a:t>st</a:t>
          </a:r>
          <a:r>
            <a:rPr lang="en-US" sz="3700" kern="1200"/>
            <a:t> quadrant scaled </a:t>
          </a:r>
        </a:p>
      </dsp:txBody>
      <dsp:txXfrm>
        <a:off x="0" y="2350763"/>
        <a:ext cx="9486901" cy="783428"/>
      </dsp:txXfrm>
    </dsp:sp>
    <dsp:sp modelId="{FCED124B-6C32-B44F-BDEF-DF0D6820A466}">
      <dsp:nvSpPr>
        <dsp:cNvPr id="0" name=""/>
        <dsp:cNvSpPr/>
      </dsp:nvSpPr>
      <dsp:spPr>
        <a:xfrm>
          <a:off x="0" y="3134191"/>
          <a:ext cx="94869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6335A-6FB0-1C42-98A0-2CBAA67CA8D5}">
      <dsp:nvSpPr>
        <dsp:cNvPr id="0" name=""/>
        <dsp:cNvSpPr/>
      </dsp:nvSpPr>
      <dsp:spPr>
        <a:xfrm>
          <a:off x="0" y="3134191"/>
          <a:ext cx="9486901" cy="783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Referral given for papule </a:t>
          </a:r>
        </a:p>
      </dsp:txBody>
      <dsp:txXfrm>
        <a:off x="0" y="3134191"/>
        <a:ext cx="9486901" cy="7834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5/15/21</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04192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5/15/21</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8589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5/15/21</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5933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5/15/21</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74548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5/15/21</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3778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5/15/21</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9351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5/15/21</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9316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5/15/21</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4856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5/15/21</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0101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5/15/21</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876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5/15/21</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5844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5/15/21</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37127658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8" r:id="rId6"/>
    <p:sldLayoutId id="2147483733" r:id="rId7"/>
    <p:sldLayoutId id="2147483734" r:id="rId8"/>
    <p:sldLayoutId id="2147483735" r:id="rId9"/>
    <p:sldLayoutId id="2147483737" r:id="rId10"/>
    <p:sldLayoutId id="2147483736"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790EF770-49C3-4658-8026-D98CF8B41853}"/>
              </a:ext>
            </a:extLst>
          </p:cNvPr>
          <p:cNvPicPr>
            <a:picLocks noChangeAspect="1"/>
          </p:cNvPicPr>
          <p:nvPr/>
        </p:nvPicPr>
        <p:blipFill rotWithShape="1">
          <a:blip r:embed="rId2"/>
          <a:srcRect l="22684" r="25233"/>
          <a:stretch/>
        </p:blipFill>
        <p:spPr>
          <a:xfrm>
            <a:off x="0" y="303033"/>
            <a:ext cx="4762480" cy="6857989"/>
          </a:xfrm>
          <a:prstGeom prst="rect">
            <a:avLst/>
          </a:prstGeom>
        </p:spPr>
      </p:pic>
      <p:sp>
        <p:nvSpPr>
          <p:cNvPr id="16" name="Rectangle 1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86B61-8076-3D49-8A22-CC49CA60348C}"/>
              </a:ext>
            </a:extLst>
          </p:cNvPr>
          <p:cNvSpPr>
            <a:spLocks noGrp="1"/>
          </p:cNvSpPr>
          <p:nvPr>
            <p:ph type="ctrTitle"/>
          </p:nvPr>
        </p:nvSpPr>
        <p:spPr>
          <a:xfrm>
            <a:off x="6096000" y="1371599"/>
            <a:ext cx="4762500" cy="2360429"/>
          </a:xfrm>
        </p:spPr>
        <p:txBody>
          <a:bodyPr>
            <a:normAutofit/>
          </a:bodyPr>
          <a:lstStyle/>
          <a:p>
            <a:r>
              <a:rPr lang="en-US"/>
              <a:t>Case 2 </a:t>
            </a:r>
            <a:endParaRPr lang="en-US" dirty="0"/>
          </a:p>
        </p:txBody>
      </p:sp>
      <p:sp>
        <p:nvSpPr>
          <p:cNvPr id="3" name="Subtitle 2">
            <a:extLst>
              <a:ext uri="{FF2B5EF4-FFF2-40B4-BE49-F238E27FC236}">
                <a16:creationId xmlns:a16="http://schemas.microsoft.com/office/drawing/2014/main" id="{FACF57FF-15AC-874C-8EC0-1DC28C43E32B}"/>
              </a:ext>
            </a:extLst>
          </p:cNvPr>
          <p:cNvSpPr>
            <a:spLocks noGrp="1"/>
          </p:cNvSpPr>
          <p:nvPr>
            <p:ph type="subTitle" idx="1"/>
          </p:nvPr>
        </p:nvSpPr>
        <p:spPr>
          <a:xfrm>
            <a:off x="6096000" y="4114800"/>
            <a:ext cx="4762500" cy="1371601"/>
          </a:xfrm>
        </p:spPr>
        <p:txBody>
          <a:bodyPr>
            <a:normAutofit/>
          </a:bodyPr>
          <a:lstStyle/>
          <a:p>
            <a:r>
              <a:rPr lang="en-US" dirty="0"/>
              <a:t>By </a:t>
            </a:r>
            <a:r>
              <a:rPr lang="en-US" dirty="0" err="1"/>
              <a:t>Orlane</a:t>
            </a:r>
            <a:r>
              <a:rPr lang="en-US" dirty="0"/>
              <a:t> </a:t>
            </a:r>
            <a:r>
              <a:rPr lang="en-US" dirty="0" err="1"/>
              <a:t>Fontalvo</a:t>
            </a:r>
            <a:endParaRPr lang="en-US" dirty="0"/>
          </a:p>
        </p:txBody>
      </p:sp>
    </p:spTree>
    <p:extLst>
      <p:ext uri="{BB962C8B-B14F-4D97-AF65-F5344CB8AC3E}">
        <p14:creationId xmlns:p14="http://schemas.microsoft.com/office/powerpoint/2010/main" val="82654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EF0C-E384-F545-876F-8DDC7283411D}"/>
              </a:ext>
            </a:extLst>
          </p:cNvPr>
          <p:cNvSpPr>
            <a:spLocks noGrp="1"/>
          </p:cNvSpPr>
          <p:nvPr>
            <p:ph type="title"/>
          </p:nvPr>
        </p:nvSpPr>
        <p:spPr>
          <a:xfrm>
            <a:off x="3629890" y="0"/>
            <a:ext cx="5874327" cy="1371600"/>
          </a:xfrm>
        </p:spPr>
        <p:txBody>
          <a:bodyPr/>
          <a:lstStyle/>
          <a:p>
            <a:r>
              <a:rPr lang="en-US" dirty="0"/>
              <a:t>Clinical findings </a:t>
            </a:r>
          </a:p>
        </p:txBody>
      </p:sp>
      <p:sp>
        <p:nvSpPr>
          <p:cNvPr id="3" name="Content Placeholder 2">
            <a:extLst>
              <a:ext uri="{FF2B5EF4-FFF2-40B4-BE49-F238E27FC236}">
                <a16:creationId xmlns:a16="http://schemas.microsoft.com/office/drawing/2014/main" id="{C6584771-506D-0F4F-A3CB-FBBF6E86A14F}"/>
              </a:ext>
            </a:extLst>
          </p:cNvPr>
          <p:cNvSpPr>
            <a:spLocks noGrp="1"/>
          </p:cNvSpPr>
          <p:nvPr>
            <p:ph idx="1"/>
          </p:nvPr>
        </p:nvSpPr>
        <p:spPr>
          <a:xfrm>
            <a:off x="651163" y="1699920"/>
            <a:ext cx="5347855" cy="3918098"/>
          </a:xfrm>
        </p:spPr>
        <p:txBody>
          <a:bodyPr>
            <a:normAutofit/>
          </a:bodyPr>
          <a:lstStyle/>
          <a:p>
            <a:r>
              <a:rPr lang="en-US" dirty="0"/>
              <a:t>Extra-oral findings: Periodically popping of </a:t>
            </a:r>
            <a:r>
              <a:rPr lang="en-US" dirty="0" err="1"/>
              <a:t>tmj</a:t>
            </a:r>
            <a:r>
              <a:rPr lang="en-US" dirty="0"/>
              <a:t> with no pain.</a:t>
            </a:r>
          </a:p>
          <a:p>
            <a:r>
              <a:rPr lang="en-US" dirty="0"/>
              <a:t>Intra-oral Findings: Mandibular bilateral tori, mild change of pigmentation on anterior tongue.</a:t>
            </a:r>
          </a:p>
          <a:p>
            <a:r>
              <a:rPr lang="en-US" dirty="0"/>
              <a:t>Oral pathology: 3x3 round raised papule with pink center and white circular boarder </a:t>
            </a:r>
          </a:p>
          <a:p>
            <a:pPr lvl="1"/>
            <a:r>
              <a:rPr lang="en-US" dirty="0"/>
              <a:t>Patient was made aware and given a referral </a:t>
            </a:r>
          </a:p>
          <a:p>
            <a:endParaRPr lang="en-US" dirty="0"/>
          </a:p>
        </p:txBody>
      </p:sp>
      <p:sp>
        <p:nvSpPr>
          <p:cNvPr id="4" name="Content Placeholder 2">
            <a:extLst>
              <a:ext uri="{FF2B5EF4-FFF2-40B4-BE49-F238E27FC236}">
                <a16:creationId xmlns:a16="http://schemas.microsoft.com/office/drawing/2014/main" id="{098C7F2E-D797-2047-BAD6-E8741503AE80}"/>
              </a:ext>
            </a:extLst>
          </p:cNvPr>
          <p:cNvSpPr txBox="1">
            <a:spLocks/>
          </p:cNvSpPr>
          <p:nvPr/>
        </p:nvSpPr>
        <p:spPr>
          <a:xfrm>
            <a:off x="6331527" y="1589084"/>
            <a:ext cx="5347855" cy="391809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Hard tissue:</a:t>
            </a:r>
          </a:p>
          <a:p>
            <a:pPr lvl="1"/>
            <a:r>
              <a:rPr lang="en-US" dirty="0"/>
              <a:t>Class of occlusion- III bilaterally </a:t>
            </a:r>
          </a:p>
          <a:p>
            <a:pPr lvl="1"/>
            <a:r>
              <a:rPr lang="en-US" dirty="0"/>
              <a:t>Overbite- 40%</a:t>
            </a:r>
          </a:p>
          <a:p>
            <a:pPr lvl="1"/>
            <a:r>
              <a:rPr lang="en-US" dirty="0"/>
              <a:t>Overjet- 3 mm</a:t>
            </a:r>
          </a:p>
          <a:p>
            <a:pPr lvl="1"/>
            <a:r>
              <a:rPr lang="en-US" dirty="0"/>
              <a:t>Attrition: #6-11 &amp; #22-27</a:t>
            </a:r>
          </a:p>
          <a:p>
            <a:r>
              <a:rPr lang="en-US" dirty="0"/>
              <a:t>Gingival statement: Generalized pink gingiva, interdental papilla fits snugly around the tooth, with localized inflammation on mandibular </a:t>
            </a:r>
            <a:r>
              <a:rPr lang="en-US" dirty="0" err="1"/>
              <a:t>anteriors</a:t>
            </a:r>
            <a:r>
              <a:rPr lang="en-US" dirty="0"/>
              <a:t> with localized recession on </a:t>
            </a:r>
            <a:r>
              <a:rPr lang="en-US" dirty="0" err="1"/>
              <a:t>anteriors</a:t>
            </a:r>
            <a:r>
              <a:rPr lang="en-US" dirty="0"/>
              <a:t>. </a:t>
            </a:r>
          </a:p>
        </p:txBody>
      </p:sp>
    </p:spTree>
    <p:extLst>
      <p:ext uri="{BB962C8B-B14F-4D97-AF65-F5344CB8AC3E}">
        <p14:creationId xmlns:p14="http://schemas.microsoft.com/office/powerpoint/2010/main" val="425066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0AE5-B036-A14B-933B-1380A467F396}"/>
              </a:ext>
            </a:extLst>
          </p:cNvPr>
          <p:cNvSpPr>
            <a:spLocks noGrp="1"/>
          </p:cNvSpPr>
          <p:nvPr>
            <p:ph type="title"/>
          </p:nvPr>
        </p:nvSpPr>
        <p:spPr/>
        <p:txBody>
          <a:bodyPr/>
          <a:lstStyle/>
          <a:p>
            <a:r>
              <a:rPr lang="en-US" dirty="0"/>
              <a:t>Dental charting </a:t>
            </a:r>
          </a:p>
        </p:txBody>
      </p:sp>
      <p:pic>
        <p:nvPicPr>
          <p:cNvPr id="6" name="Content Placeholder 5" descr="A picture containing text&#10;&#10;Description automatically generated">
            <a:extLst>
              <a:ext uri="{FF2B5EF4-FFF2-40B4-BE49-F238E27FC236}">
                <a16:creationId xmlns:a16="http://schemas.microsoft.com/office/drawing/2014/main" id="{A8698F77-D671-FD46-BD45-11487CB40026}"/>
              </a:ext>
            </a:extLst>
          </p:cNvPr>
          <p:cNvPicPr>
            <a:picLocks noGrp="1" noChangeAspect="1"/>
          </p:cNvPicPr>
          <p:nvPr>
            <p:ph idx="1"/>
          </p:nvPr>
        </p:nvPicPr>
        <p:blipFill>
          <a:blip r:embed="rId2"/>
          <a:stretch>
            <a:fillRect/>
          </a:stretch>
        </p:blipFill>
        <p:spPr bwMode="auto">
          <a:xfrm>
            <a:off x="1510147" y="2667609"/>
            <a:ext cx="9486900" cy="36597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2">
            <a:extLst>
              <a:ext uri="{FF2B5EF4-FFF2-40B4-BE49-F238E27FC236}">
                <a16:creationId xmlns:a16="http://schemas.microsoft.com/office/drawing/2014/main" id="{13419A85-B51A-4C27-91CD-3BBF3CCD77BE}"/>
              </a:ext>
            </a:extLst>
          </p:cNvPr>
          <p:cNvGraphicFramePr/>
          <p:nvPr>
            <p:extLst>
              <p:ext uri="{D42A27DB-BD31-4B8C-83A1-F6EECF244321}">
                <p14:modId xmlns:p14="http://schemas.microsoft.com/office/powerpoint/2010/main" val="3935918044"/>
              </p:ext>
            </p:extLst>
          </p:nvPr>
        </p:nvGraphicFramePr>
        <p:xfrm>
          <a:off x="6508173" y="-587449"/>
          <a:ext cx="5347855" cy="3918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565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EFA976-0132-4AF3-B3A3-B2D1C89C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C199F73-795E-469A-AF4B-13FA2C7AB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0"/>
            <a:ext cx="9486900" cy="41148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6926C-60FE-1945-B1F0-DAAB8A6CBA38}"/>
              </a:ext>
            </a:extLst>
          </p:cNvPr>
          <p:cNvSpPr>
            <a:spLocks noGrp="1"/>
          </p:cNvSpPr>
          <p:nvPr>
            <p:ph type="title"/>
          </p:nvPr>
        </p:nvSpPr>
        <p:spPr>
          <a:xfrm>
            <a:off x="2057400" y="1924493"/>
            <a:ext cx="8115300" cy="1774204"/>
          </a:xfrm>
        </p:spPr>
        <p:txBody>
          <a:bodyPr vert="horz" lIns="91440" tIns="45720" rIns="91440" bIns="45720" rtlCol="0" anchor="b">
            <a:normAutofit/>
          </a:bodyPr>
          <a:lstStyle/>
          <a:p>
            <a:pPr algn="ctr"/>
            <a:r>
              <a:rPr lang="en-US" sz="3600" kern="1200" cap="all" spc="300" baseline="0" dirty="0">
                <a:solidFill>
                  <a:schemeClr val="tx2"/>
                </a:solidFill>
                <a:latin typeface="+mj-lt"/>
                <a:ea typeface="+mj-ea"/>
                <a:cs typeface="+mj-cs"/>
              </a:rPr>
              <a:t>Patient case type </a:t>
            </a:r>
          </a:p>
        </p:txBody>
      </p:sp>
      <p:sp>
        <p:nvSpPr>
          <p:cNvPr id="3" name="Content Placeholder 2">
            <a:extLst>
              <a:ext uri="{FF2B5EF4-FFF2-40B4-BE49-F238E27FC236}">
                <a16:creationId xmlns:a16="http://schemas.microsoft.com/office/drawing/2014/main" id="{950E5D79-0213-584A-8511-9B3D8A5E8F7C}"/>
              </a:ext>
            </a:extLst>
          </p:cNvPr>
          <p:cNvSpPr>
            <a:spLocks noGrp="1"/>
          </p:cNvSpPr>
          <p:nvPr>
            <p:ph idx="1"/>
          </p:nvPr>
        </p:nvSpPr>
        <p:spPr>
          <a:xfrm>
            <a:off x="2057400" y="3893906"/>
            <a:ext cx="8115300" cy="1028967"/>
          </a:xfrm>
        </p:spPr>
        <p:txBody>
          <a:bodyPr vert="horz" lIns="91440" tIns="45720" rIns="91440" bIns="45720" rtlCol="0" anchor="t">
            <a:normAutofit/>
          </a:bodyPr>
          <a:lstStyle/>
          <a:p>
            <a:pPr marL="0" indent="0" algn="ctr">
              <a:buNone/>
            </a:pPr>
            <a:r>
              <a:rPr lang="en-US" i="1" kern="1200" dirty="0">
                <a:solidFill>
                  <a:schemeClr val="tx2"/>
                </a:solidFill>
                <a:latin typeface="+mj-lt"/>
                <a:ea typeface="+mn-ea"/>
                <a:cs typeface="+mn-cs"/>
              </a:rPr>
              <a:t>Plaque induced gingivitis with light deposits </a:t>
            </a:r>
          </a:p>
        </p:txBody>
      </p:sp>
    </p:spTree>
    <p:extLst>
      <p:ext uri="{BB962C8B-B14F-4D97-AF65-F5344CB8AC3E}">
        <p14:creationId xmlns:p14="http://schemas.microsoft.com/office/powerpoint/2010/main" val="6343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D9B1E-4000-C745-A3E0-764C4C7572CB}"/>
              </a:ext>
            </a:extLst>
          </p:cNvPr>
          <p:cNvSpPr>
            <a:spLocks noGrp="1"/>
          </p:cNvSpPr>
          <p:nvPr>
            <p:ph type="title"/>
          </p:nvPr>
        </p:nvSpPr>
        <p:spPr>
          <a:xfrm>
            <a:off x="1371600" y="1371600"/>
            <a:ext cx="2705100" cy="4114800"/>
          </a:xfrm>
        </p:spPr>
        <p:txBody>
          <a:bodyPr anchor="ctr">
            <a:normAutofit/>
          </a:bodyPr>
          <a:lstStyle/>
          <a:p>
            <a:pPr algn="ctr"/>
            <a:r>
              <a:rPr lang="en-US" sz="2000">
                <a:solidFill>
                  <a:schemeClr val="bg2"/>
                </a:solidFill>
              </a:rPr>
              <a:t>Radiographic findings </a:t>
            </a:r>
          </a:p>
        </p:txBody>
      </p:sp>
      <p:graphicFrame>
        <p:nvGraphicFramePr>
          <p:cNvPr id="5" name="Content Placeholder 2">
            <a:extLst>
              <a:ext uri="{FF2B5EF4-FFF2-40B4-BE49-F238E27FC236}">
                <a16:creationId xmlns:a16="http://schemas.microsoft.com/office/drawing/2014/main" id="{0B9CA144-7223-4DA4-AE50-56BB47DB1290}"/>
              </a:ext>
            </a:extLst>
          </p:cNvPr>
          <p:cNvGraphicFramePr>
            <a:graphicFrameLocks noGrp="1"/>
          </p:cNvGraphicFramePr>
          <p:nvPr>
            <p:ph idx="1"/>
            <p:extLst>
              <p:ext uri="{D42A27DB-BD31-4B8C-83A1-F6EECF244321}">
                <p14:modId xmlns:p14="http://schemas.microsoft.com/office/powerpoint/2010/main" val="1067551256"/>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5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A806-4626-644F-A1DE-8E3253F50BFC}"/>
              </a:ext>
            </a:extLst>
          </p:cNvPr>
          <p:cNvSpPr>
            <a:spLocks noGrp="1"/>
          </p:cNvSpPr>
          <p:nvPr>
            <p:ph type="title"/>
          </p:nvPr>
        </p:nvSpPr>
        <p:spPr/>
        <p:txBody>
          <a:bodyPr/>
          <a:lstStyle/>
          <a:p>
            <a:r>
              <a:rPr lang="en-US" dirty="0"/>
              <a:t>Treatment plan </a:t>
            </a:r>
          </a:p>
        </p:txBody>
      </p:sp>
      <p:sp>
        <p:nvSpPr>
          <p:cNvPr id="3" name="Content Placeholder 2">
            <a:extLst>
              <a:ext uri="{FF2B5EF4-FFF2-40B4-BE49-F238E27FC236}">
                <a16:creationId xmlns:a16="http://schemas.microsoft.com/office/drawing/2014/main" id="{08B841EF-5682-EF40-952B-32D17F5FD5EC}"/>
              </a:ext>
            </a:extLst>
          </p:cNvPr>
          <p:cNvSpPr>
            <a:spLocks noGrp="1"/>
          </p:cNvSpPr>
          <p:nvPr>
            <p:ph idx="1"/>
          </p:nvPr>
        </p:nvSpPr>
        <p:spPr/>
        <p:txBody>
          <a:bodyPr/>
          <a:lstStyle/>
          <a:p>
            <a:r>
              <a:rPr lang="en-US" dirty="0"/>
              <a:t>Teach modified Bass toothbrushing technique fist visit and flossing second visit</a:t>
            </a:r>
          </a:p>
          <a:p>
            <a:r>
              <a:rPr lang="en-US" dirty="0"/>
              <a:t>Take horizontal bitewing </a:t>
            </a:r>
          </a:p>
          <a:p>
            <a:r>
              <a:rPr lang="en-US" dirty="0"/>
              <a:t>Engine polish on last visit </a:t>
            </a:r>
          </a:p>
          <a:p>
            <a:r>
              <a:rPr lang="en-US" dirty="0"/>
              <a:t>Administer 5% fluoride varnish and give post op instruction </a:t>
            </a:r>
          </a:p>
          <a:p>
            <a:endParaRPr lang="en-US" dirty="0"/>
          </a:p>
        </p:txBody>
      </p:sp>
    </p:spTree>
    <p:extLst>
      <p:ext uri="{BB962C8B-B14F-4D97-AF65-F5344CB8AC3E}">
        <p14:creationId xmlns:p14="http://schemas.microsoft.com/office/powerpoint/2010/main" val="125264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8277-25AD-5C48-B09E-640B277A83DA}"/>
              </a:ext>
            </a:extLst>
          </p:cNvPr>
          <p:cNvSpPr>
            <a:spLocks noGrp="1"/>
          </p:cNvSpPr>
          <p:nvPr>
            <p:ph type="title"/>
          </p:nvPr>
        </p:nvSpPr>
        <p:spPr/>
        <p:txBody>
          <a:bodyPr/>
          <a:lstStyle/>
          <a:p>
            <a:r>
              <a:rPr lang="en-US" dirty="0"/>
              <a:t>1st visit </a:t>
            </a:r>
          </a:p>
        </p:txBody>
      </p:sp>
      <p:graphicFrame>
        <p:nvGraphicFramePr>
          <p:cNvPr id="5" name="Content Placeholder 2">
            <a:extLst>
              <a:ext uri="{FF2B5EF4-FFF2-40B4-BE49-F238E27FC236}">
                <a16:creationId xmlns:a16="http://schemas.microsoft.com/office/drawing/2014/main" id="{389C4113-F0FD-4555-9663-6CB0B6B2444A}"/>
              </a:ext>
            </a:extLst>
          </p:cNvPr>
          <p:cNvGraphicFramePr>
            <a:graphicFrameLocks noGrp="1"/>
          </p:cNvGraphicFramePr>
          <p:nvPr>
            <p:ph idx="1"/>
          </p:nvPr>
        </p:nvGraphicFramePr>
        <p:xfrm>
          <a:off x="1371599" y="2254103"/>
          <a:ext cx="9486901" cy="391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72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92BA-4FA9-624D-8BDA-EA516F64EC6F}"/>
              </a:ext>
            </a:extLst>
          </p:cNvPr>
          <p:cNvSpPr>
            <a:spLocks noGrp="1"/>
          </p:cNvSpPr>
          <p:nvPr>
            <p:ph type="title"/>
          </p:nvPr>
        </p:nvSpPr>
        <p:spPr/>
        <p:txBody>
          <a:bodyPr/>
          <a:lstStyle/>
          <a:p>
            <a:r>
              <a:rPr lang="en-US" dirty="0"/>
              <a:t>2</a:t>
            </a:r>
            <a:r>
              <a:rPr lang="en-US" baseline="30000" dirty="0"/>
              <a:t>nd</a:t>
            </a:r>
            <a:r>
              <a:rPr lang="en-US" dirty="0"/>
              <a:t> visit </a:t>
            </a:r>
          </a:p>
        </p:txBody>
      </p:sp>
      <p:sp>
        <p:nvSpPr>
          <p:cNvPr id="3" name="Content Placeholder 2">
            <a:extLst>
              <a:ext uri="{FF2B5EF4-FFF2-40B4-BE49-F238E27FC236}">
                <a16:creationId xmlns:a16="http://schemas.microsoft.com/office/drawing/2014/main" id="{A23E45CE-71A8-6546-AD4C-109767AA2393}"/>
              </a:ext>
            </a:extLst>
          </p:cNvPr>
          <p:cNvSpPr>
            <a:spLocks noGrp="1"/>
          </p:cNvSpPr>
          <p:nvPr>
            <p:ph idx="1"/>
          </p:nvPr>
        </p:nvSpPr>
        <p:spPr/>
        <p:txBody>
          <a:bodyPr>
            <a:normAutofit fontScale="92500" lnSpcReduction="10000"/>
          </a:bodyPr>
          <a:lstStyle/>
          <a:p>
            <a:r>
              <a:rPr lang="en-US" dirty="0"/>
              <a:t>Due to high blood pressure patient had to take blood pressure throughout the appointment.</a:t>
            </a:r>
          </a:p>
          <a:p>
            <a:r>
              <a:rPr lang="en-US" dirty="0"/>
              <a:t>Supervising dentist cleared for visit.</a:t>
            </a:r>
          </a:p>
          <a:p>
            <a:r>
              <a:rPr lang="en-US" dirty="0"/>
              <a:t>Patient did not follow up with referral given last visit </a:t>
            </a:r>
          </a:p>
          <a:p>
            <a:r>
              <a:rPr lang="en-US" dirty="0"/>
              <a:t>Flossing was taught as OHI</a:t>
            </a:r>
          </a:p>
          <a:p>
            <a:r>
              <a:rPr lang="en-US" dirty="0"/>
              <a:t>Full mouth scaled </a:t>
            </a:r>
          </a:p>
          <a:p>
            <a:r>
              <a:rPr lang="en-US" dirty="0"/>
              <a:t> Selective engine polishing was preformed.</a:t>
            </a:r>
          </a:p>
          <a:p>
            <a:r>
              <a:rPr lang="en-US" dirty="0"/>
              <a:t>5% Fluoride varnish administered with post op instructions </a:t>
            </a:r>
          </a:p>
          <a:p>
            <a:r>
              <a:rPr lang="en-US" dirty="0" err="1"/>
              <a:t>Recare</a:t>
            </a:r>
            <a:r>
              <a:rPr lang="en-US" dirty="0"/>
              <a:t> was set for 6 months.</a:t>
            </a:r>
          </a:p>
        </p:txBody>
      </p:sp>
    </p:spTree>
    <p:extLst>
      <p:ext uri="{BB962C8B-B14F-4D97-AF65-F5344CB8AC3E}">
        <p14:creationId xmlns:p14="http://schemas.microsoft.com/office/powerpoint/2010/main" val="515044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B4645C-A8A9-A14F-AC2F-F3B5F805BCAC}"/>
              </a:ext>
            </a:extLst>
          </p:cNvPr>
          <p:cNvSpPr>
            <a:spLocks noGrp="1"/>
          </p:cNvSpPr>
          <p:nvPr>
            <p:ph type="title"/>
          </p:nvPr>
        </p:nvSpPr>
        <p:spPr>
          <a:xfrm>
            <a:off x="1371599" y="1010097"/>
            <a:ext cx="9486901" cy="1010088"/>
          </a:xfrm>
        </p:spPr>
        <p:txBody>
          <a:bodyPr anchor="b">
            <a:normAutofit/>
          </a:bodyPr>
          <a:lstStyle/>
          <a:p>
            <a:pPr algn="ctr"/>
            <a:r>
              <a:rPr lang="en-US" dirty="0"/>
              <a:t>Final reflection</a:t>
            </a:r>
            <a:endParaRPr lang="en-US"/>
          </a:p>
        </p:txBody>
      </p:sp>
      <p:sp>
        <p:nvSpPr>
          <p:cNvPr id="3" name="Content Placeholder 2">
            <a:extLst>
              <a:ext uri="{FF2B5EF4-FFF2-40B4-BE49-F238E27FC236}">
                <a16:creationId xmlns:a16="http://schemas.microsoft.com/office/drawing/2014/main" id="{998E1933-A267-6043-81E6-A0021AE694F0}"/>
              </a:ext>
            </a:extLst>
          </p:cNvPr>
          <p:cNvSpPr>
            <a:spLocks noGrp="1"/>
          </p:cNvSpPr>
          <p:nvPr>
            <p:ph idx="1"/>
          </p:nvPr>
        </p:nvSpPr>
        <p:spPr>
          <a:xfrm>
            <a:off x="1371600" y="2206257"/>
            <a:ext cx="9486901" cy="3540642"/>
          </a:xfrm>
        </p:spPr>
        <p:txBody>
          <a:bodyPr>
            <a:normAutofit/>
          </a:bodyPr>
          <a:lstStyle/>
          <a:p>
            <a:r>
              <a:rPr lang="en-US" dirty="0"/>
              <a:t>Patient enjoyed being shown each procedure to learn about her oral health. </a:t>
            </a:r>
          </a:p>
          <a:p>
            <a:r>
              <a:rPr lang="en-US" dirty="0"/>
              <a:t>Blood pressure should be monitored very carefully. </a:t>
            </a:r>
          </a:p>
          <a:p>
            <a:r>
              <a:rPr lang="en-US" dirty="0"/>
              <a:t>Patient showed that she improved her brushing technique with plaque score.</a:t>
            </a:r>
          </a:p>
          <a:p>
            <a:r>
              <a:rPr lang="en-US" dirty="0"/>
              <a:t>With high </a:t>
            </a:r>
            <a:r>
              <a:rPr lang="en-US"/>
              <a:t>blood pressure at </a:t>
            </a:r>
            <a:r>
              <a:rPr lang="en-US" dirty="0"/>
              <a:t>such a young age consider nutritional counseling. </a:t>
            </a:r>
          </a:p>
          <a:p>
            <a:endParaRPr lang="en-US" dirty="0"/>
          </a:p>
          <a:p>
            <a:endParaRPr lang="en-US" dirty="0"/>
          </a:p>
        </p:txBody>
      </p:sp>
    </p:spTree>
    <p:extLst>
      <p:ext uri="{BB962C8B-B14F-4D97-AF65-F5344CB8AC3E}">
        <p14:creationId xmlns:p14="http://schemas.microsoft.com/office/powerpoint/2010/main" val="71385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9B87C-BCE9-7043-86D1-F4EB4245BBE4}"/>
              </a:ext>
            </a:extLst>
          </p:cNvPr>
          <p:cNvSpPr>
            <a:spLocks noGrp="1"/>
          </p:cNvSpPr>
          <p:nvPr>
            <p:ph type="title"/>
          </p:nvPr>
        </p:nvSpPr>
        <p:spPr>
          <a:xfrm>
            <a:off x="1371599" y="1010097"/>
            <a:ext cx="9486901" cy="1010088"/>
          </a:xfrm>
        </p:spPr>
        <p:txBody>
          <a:bodyPr anchor="b">
            <a:normAutofit/>
          </a:bodyPr>
          <a:lstStyle/>
          <a:p>
            <a:pPr algn="ctr"/>
            <a:r>
              <a:rPr lang="en-US" dirty="0"/>
              <a:t>Patient profile </a:t>
            </a:r>
          </a:p>
        </p:txBody>
      </p:sp>
      <p:sp>
        <p:nvSpPr>
          <p:cNvPr id="3" name="Content Placeholder 2">
            <a:extLst>
              <a:ext uri="{FF2B5EF4-FFF2-40B4-BE49-F238E27FC236}">
                <a16:creationId xmlns:a16="http://schemas.microsoft.com/office/drawing/2014/main" id="{0E5B1CCB-DF5C-1044-A7F6-2D8C6B54C835}"/>
              </a:ext>
            </a:extLst>
          </p:cNvPr>
          <p:cNvSpPr>
            <a:spLocks noGrp="1"/>
          </p:cNvSpPr>
          <p:nvPr>
            <p:ph idx="1"/>
          </p:nvPr>
        </p:nvSpPr>
        <p:spPr>
          <a:xfrm>
            <a:off x="1371600" y="2206257"/>
            <a:ext cx="6667081" cy="3540642"/>
          </a:xfrm>
        </p:spPr>
        <p:txBody>
          <a:bodyPr>
            <a:normAutofit/>
          </a:bodyPr>
          <a:lstStyle/>
          <a:p>
            <a:r>
              <a:rPr lang="en-US" dirty="0"/>
              <a:t>K.C is a 26-year-old Hispanic female.</a:t>
            </a:r>
          </a:p>
          <a:p>
            <a:r>
              <a:rPr lang="en-US" dirty="0"/>
              <a:t>Patient notes to not have dental insurance and has not gotten cleanings in a while.</a:t>
            </a:r>
          </a:p>
          <a:p>
            <a:endParaRPr lang="en-US" dirty="0"/>
          </a:p>
        </p:txBody>
      </p:sp>
    </p:spTree>
    <p:extLst>
      <p:ext uri="{BB962C8B-B14F-4D97-AF65-F5344CB8AC3E}">
        <p14:creationId xmlns:p14="http://schemas.microsoft.com/office/powerpoint/2010/main" val="157894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FB2D26E-FBAE-45B8-B0F6-80E4ABDEC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442A66-721F-4552-A3AD-3A2215F0C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67EA5288-5BEB-4C44-949A-ED209FE21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B428E-D6E0-894F-B4F7-1CE935A43217}"/>
              </a:ext>
            </a:extLst>
          </p:cNvPr>
          <p:cNvSpPr>
            <a:spLocks noGrp="1"/>
          </p:cNvSpPr>
          <p:nvPr>
            <p:ph type="title"/>
          </p:nvPr>
        </p:nvSpPr>
        <p:spPr>
          <a:xfrm>
            <a:off x="1371599" y="1223889"/>
            <a:ext cx="2705101" cy="2508139"/>
          </a:xfrm>
        </p:spPr>
        <p:txBody>
          <a:bodyPr vert="horz" lIns="91440" tIns="45720" rIns="91440" bIns="45720" rtlCol="0" anchor="b">
            <a:normAutofit/>
          </a:bodyPr>
          <a:lstStyle/>
          <a:p>
            <a:pPr algn="ctr"/>
            <a:r>
              <a:rPr lang="en-US" sz="2700" kern="1200" cap="all" spc="300" baseline="0">
                <a:solidFill>
                  <a:schemeClr val="tx2"/>
                </a:solidFill>
                <a:latin typeface="+mj-lt"/>
                <a:ea typeface="+mj-ea"/>
                <a:cs typeface="+mj-cs"/>
              </a:rPr>
              <a:t>Chief complaint </a:t>
            </a:r>
          </a:p>
        </p:txBody>
      </p:sp>
      <p:sp>
        <p:nvSpPr>
          <p:cNvPr id="3" name="Content Placeholder 2">
            <a:extLst>
              <a:ext uri="{FF2B5EF4-FFF2-40B4-BE49-F238E27FC236}">
                <a16:creationId xmlns:a16="http://schemas.microsoft.com/office/drawing/2014/main" id="{BDEFAC58-5D4C-D743-90E5-197CC37A8AA8}"/>
              </a:ext>
            </a:extLst>
          </p:cNvPr>
          <p:cNvSpPr>
            <a:spLocks noGrp="1"/>
          </p:cNvSpPr>
          <p:nvPr>
            <p:ph idx="1"/>
          </p:nvPr>
        </p:nvSpPr>
        <p:spPr>
          <a:xfrm>
            <a:off x="1371600" y="4114800"/>
            <a:ext cx="2705100" cy="1371601"/>
          </a:xfrm>
        </p:spPr>
        <p:txBody>
          <a:bodyPr vert="horz" lIns="91440" tIns="45720" rIns="91440" bIns="45720" rtlCol="0">
            <a:normAutofit/>
          </a:bodyPr>
          <a:lstStyle/>
          <a:p>
            <a:pPr marL="0" indent="0" algn="ctr">
              <a:buNone/>
            </a:pPr>
            <a:r>
              <a:rPr lang="en-US" sz="2000" i="1" kern="1200">
                <a:solidFill>
                  <a:schemeClr val="tx2"/>
                </a:solidFill>
                <a:latin typeface="+mj-lt"/>
                <a:ea typeface="+mn-ea"/>
                <a:cs typeface="+mn-cs"/>
              </a:rPr>
              <a:t>Patient wanted a cleaning and to know the condition of her dental health.</a:t>
            </a:r>
          </a:p>
        </p:txBody>
      </p:sp>
      <p:pic>
        <p:nvPicPr>
          <p:cNvPr id="5" name="Picture 4" descr="Heads of various toothbrushes">
            <a:extLst>
              <a:ext uri="{FF2B5EF4-FFF2-40B4-BE49-F238E27FC236}">
                <a16:creationId xmlns:a16="http://schemas.microsoft.com/office/drawing/2014/main" id="{FBD023C7-078A-43F1-ABA3-6FB15489DA1C}"/>
              </a:ext>
            </a:extLst>
          </p:cNvPr>
          <p:cNvPicPr>
            <a:picLocks noChangeAspect="1"/>
          </p:cNvPicPr>
          <p:nvPr/>
        </p:nvPicPr>
        <p:blipFill rotWithShape="1">
          <a:blip r:embed="rId2"/>
          <a:srcRect l="16996" r="16995" b="-1"/>
          <a:stretch/>
        </p:blipFill>
        <p:spPr>
          <a:xfrm>
            <a:off x="5410200" y="10"/>
            <a:ext cx="6781800" cy="6857990"/>
          </a:xfrm>
          <a:prstGeom prst="rect">
            <a:avLst/>
          </a:prstGeom>
        </p:spPr>
      </p:pic>
    </p:spTree>
    <p:extLst>
      <p:ext uri="{BB962C8B-B14F-4D97-AF65-F5344CB8AC3E}">
        <p14:creationId xmlns:p14="http://schemas.microsoft.com/office/powerpoint/2010/main" val="313085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3D9428-D01D-C34F-846F-3674210F9F4B}"/>
              </a:ext>
            </a:extLst>
          </p:cNvPr>
          <p:cNvSpPr>
            <a:spLocks noGrp="1"/>
          </p:cNvSpPr>
          <p:nvPr>
            <p:ph type="title"/>
          </p:nvPr>
        </p:nvSpPr>
        <p:spPr>
          <a:xfrm>
            <a:off x="1371600" y="1371600"/>
            <a:ext cx="2705100" cy="4114800"/>
          </a:xfrm>
        </p:spPr>
        <p:txBody>
          <a:bodyPr anchor="ctr">
            <a:normAutofit/>
          </a:bodyPr>
          <a:lstStyle/>
          <a:p>
            <a:pPr algn="ctr"/>
            <a:r>
              <a:rPr lang="en-US">
                <a:solidFill>
                  <a:schemeClr val="bg2"/>
                </a:solidFill>
              </a:rPr>
              <a:t>Initial visit </a:t>
            </a:r>
          </a:p>
        </p:txBody>
      </p:sp>
      <p:graphicFrame>
        <p:nvGraphicFramePr>
          <p:cNvPr id="5" name="Content Placeholder 2">
            <a:extLst>
              <a:ext uri="{FF2B5EF4-FFF2-40B4-BE49-F238E27FC236}">
                <a16:creationId xmlns:a16="http://schemas.microsoft.com/office/drawing/2014/main" id="{D4D646E8-3A59-4CD1-8F6F-D63F69D28A52}"/>
              </a:ext>
            </a:extLst>
          </p:cNvPr>
          <p:cNvGraphicFramePr>
            <a:graphicFrameLocks noGrp="1"/>
          </p:cNvGraphicFramePr>
          <p:nvPr>
            <p:ph idx="1"/>
            <p:extLst>
              <p:ext uri="{D42A27DB-BD31-4B8C-83A1-F6EECF244321}">
                <p14:modId xmlns:p14="http://schemas.microsoft.com/office/powerpoint/2010/main" val="4023152346"/>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51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048D9F-A3B8-E043-8C9F-F6C1D75E40D0}"/>
              </a:ext>
            </a:extLst>
          </p:cNvPr>
          <p:cNvSpPr>
            <a:spLocks noGrp="1"/>
          </p:cNvSpPr>
          <p:nvPr>
            <p:ph type="title"/>
          </p:nvPr>
        </p:nvSpPr>
        <p:spPr>
          <a:xfrm>
            <a:off x="1371599" y="1010097"/>
            <a:ext cx="9486901" cy="1010088"/>
          </a:xfrm>
        </p:spPr>
        <p:txBody>
          <a:bodyPr anchor="b">
            <a:normAutofit/>
          </a:bodyPr>
          <a:lstStyle/>
          <a:p>
            <a:pPr algn="ctr"/>
            <a:r>
              <a:rPr lang="en-US" dirty="0"/>
              <a:t>Health history </a:t>
            </a:r>
            <a:endParaRPr lang="en-US"/>
          </a:p>
        </p:txBody>
      </p:sp>
      <p:sp>
        <p:nvSpPr>
          <p:cNvPr id="3" name="Content Placeholder 2">
            <a:extLst>
              <a:ext uri="{FF2B5EF4-FFF2-40B4-BE49-F238E27FC236}">
                <a16:creationId xmlns:a16="http://schemas.microsoft.com/office/drawing/2014/main" id="{80D85D32-BDFE-8E49-ABE6-424697A061A4}"/>
              </a:ext>
            </a:extLst>
          </p:cNvPr>
          <p:cNvSpPr>
            <a:spLocks noGrp="1"/>
          </p:cNvSpPr>
          <p:nvPr>
            <p:ph idx="1"/>
          </p:nvPr>
        </p:nvSpPr>
        <p:spPr>
          <a:xfrm>
            <a:off x="1371600" y="2206257"/>
            <a:ext cx="9486901" cy="3540642"/>
          </a:xfrm>
        </p:spPr>
        <p:txBody>
          <a:bodyPr>
            <a:normAutofit fontScale="92500" lnSpcReduction="10000"/>
          </a:bodyPr>
          <a:lstStyle/>
          <a:p>
            <a:r>
              <a:rPr lang="en-US" dirty="0"/>
              <a:t>ASA II</a:t>
            </a:r>
          </a:p>
          <a:p>
            <a:r>
              <a:rPr lang="en-US" dirty="0"/>
              <a:t>Patient had Lyme disease in September of 2020 and was treated</a:t>
            </a:r>
          </a:p>
          <a:p>
            <a:r>
              <a:rPr lang="en-US" dirty="0"/>
              <a:t>Since 2012 at age 18, patient was diagnosed with hypertension. Patient informs us of history of hypertension from both sides of the family </a:t>
            </a:r>
          </a:p>
          <a:p>
            <a:r>
              <a:rPr lang="en-US" dirty="0"/>
              <a:t>She takes Labetalol 100mg 2x/daily for hypertension</a:t>
            </a:r>
          </a:p>
          <a:p>
            <a:r>
              <a:rPr lang="en-US" dirty="0"/>
              <a:t>Blood pressure readings at visits:</a:t>
            </a:r>
          </a:p>
          <a:p>
            <a:pPr lvl="1"/>
            <a:r>
              <a:rPr lang="en-US" dirty="0"/>
              <a:t>Initial visit 1</a:t>
            </a:r>
            <a:r>
              <a:rPr lang="en-US" baseline="30000" dirty="0"/>
              <a:t>st</a:t>
            </a:r>
            <a:r>
              <a:rPr lang="en-US" dirty="0"/>
              <a:t> BP:136/92</a:t>
            </a:r>
          </a:p>
          <a:p>
            <a:pPr lvl="1"/>
            <a:r>
              <a:rPr lang="en-US" dirty="0"/>
              <a:t>Final visit 1</a:t>
            </a:r>
            <a:r>
              <a:rPr lang="en-US" baseline="30000" dirty="0"/>
              <a:t>st</a:t>
            </a:r>
            <a:r>
              <a:rPr lang="en-US" dirty="0"/>
              <a:t> BP:153/102, 2</a:t>
            </a:r>
            <a:r>
              <a:rPr lang="en-US" baseline="30000" dirty="0"/>
              <a:t>nd</a:t>
            </a:r>
            <a:r>
              <a:rPr lang="en-US" dirty="0"/>
              <a:t> BP: 148/100, 3</a:t>
            </a:r>
            <a:r>
              <a:rPr lang="en-US" baseline="30000" dirty="0"/>
              <a:t>rd</a:t>
            </a:r>
            <a:r>
              <a:rPr lang="en-US" dirty="0"/>
              <a:t> BP:135/103</a:t>
            </a:r>
          </a:p>
          <a:p>
            <a:pPr lvl="1"/>
            <a:r>
              <a:rPr lang="en-US" dirty="0"/>
              <a:t>Patient was cleared for treatment by the supervising dentist.</a:t>
            </a:r>
          </a:p>
        </p:txBody>
      </p:sp>
    </p:spTree>
    <p:extLst>
      <p:ext uri="{BB962C8B-B14F-4D97-AF65-F5344CB8AC3E}">
        <p14:creationId xmlns:p14="http://schemas.microsoft.com/office/powerpoint/2010/main" val="73625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B7D2A-B59A-B845-A9EA-8E939C707275}"/>
              </a:ext>
            </a:extLst>
          </p:cNvPr>
          <p:cNvSpPr>
            <a:spLocks noGrp="1"/>
          </p:cNvSpPr>
          <p:nvPr>
            <p:ph type="title"/>
          </p:nvPr>
        </p:nvSpPr>
        <p:spPr>
          <a:xfrm>
            <a:off x="1371599" y="1010097"/>
            <a:ext cx="9486901" cy="1010088"/>
          </a:xfrm>
        </p:spPr>
        <p:txBody>
          <a:bodyPr anchor="b">
            <a:normAutofit/>
          </a:bodyPr>
          <a:lstStyle/>
          <a:p>
            <a:pPr algn="ctr"/>
            <a:r>
              <a:rPr lang="en-US" dirty="0"/>
              <a:t>Explanation of condition (hypertension)</a:t>
            </a:r>
          </a:p>
        </p:txBody>
      </p:sp>
      <p:sp>
        <p:nvSpPr>
          <p:cNvPr id="3" name="Content Placeholder 2">
            <a:extLst>
              <a:ext uri="{FF2B5EF4-FFF2-40B4-BE49-F238E27FC236}">
                <a16:creationId xmlns:a16="http://schemas.microsoft.com/office/drawing/2014/main" id="{A3D9FBF6-9A58-B041-BA39-6C7073B14847}"/>
              </a:ext>
            </a:extLst>
          </p:cNvPr>
          <p:cNvSpPr>
            <a:spLocks noGrp="1"/>
          </p:cNvSpPr>
          <p:nvPr>
            <p:ph idx="1"/>
          </p:nvPr>
        </p:nvSpPr>
        <p:spPr>
          <a:xfrm>
            <a:off x="1371600" y="2206257"/>
            <a:ext cx="9486901" cy="3540642"/>
          </a:xfrm>
        </p:spPr>
        <p:txBody>
          <a:bodyPr>
            <a:normAutofit/>
          </a:bodyPr>
          <a:lstStyle/>
          <a:p>
            <a:r>
              <a:rPr lang="en-US" sz="2200" dirty="0"/>
              <a:t>A common condition in which the long-term force of the blood against your artery walls is high enough that it may eventually cause health problems, such as heart disease, lead to stroke and kidney disease.</a:t>
            </a:r>
          </a:p>
          <a:p>
            <a:r>
              <a:rPr lang="en-US" sz="2200" dirty="0"/>
              <a:t>Blood pressure is determined both by the amount of blood your heart pumps and the amount of resistance to blood flow in your arteries. The more blood your heart pumps and the narrower your arteries, the higher your blood pressure. </a:t>
            </a:r>
          </a:p>
          <a:p>
            <a:r>
              <a:rPr lang="en-US" sz="1100" dirty="0"/>
              <a:t>https://</a:t>
            </a:r>
            <a:r>
              <a:rPr lang="en-US" sz="1100" dirty="0" err="1"/>
              <a:t>www.mayoclinic.org</a:t>
            </a:r>
            <a:r>
              <a:rPr lang="en-US" sz="1100" dirty="0"/>
              <a:t>/diseases-conditions/high-blood-pressure/symptoms-causes/syc-20373410</a:t>
            </a:r>
            <a:br>
              <a:rPr lang="en-US" sz="2200" dirty="0"/>
            </a:br>
            <a:endParaRPr lang="en-US" sz="2200" dirty="0"/>
          </a:p>
          <a:p>
            <a:endParaRPr lang="en-US" sz="2200" dirty="0"/>
          </a:p>
        </p:txBody>
      </p:sp>
    </p:spTree>
    <p:extLst>
      <p:ext uri="{BB962C8B-B14F-4D97-AF65-F5344CB8AC3E}">
        <p14:creationId xmlns:p14="http://schemas.microsoft.com/office/powerpoint/2010/main" val="375256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D3655-ED0C-9E41-8F66-F756DFECA4FE}"/>
              </a:ext>
            </a:extLst>
          </p:cNvPr>
          <p:cNvSpPr>
            <a:spLocks noGrp="1"/>
          </p:cNvSpPr>
          <p:nvPr>
            <p:ph type="title"/>
          </p:nvPr>
        </p:nvSpPr>
        <p:spPr>
          <a:xfrm>
            <a:off x="685800" y="1371600"/>
            <a:ext cx="2742028" cy="4114800"/>
          </a:xfrm>
        </p:spPr>
        <p:txBody>
          <a:bodyPr anchor="ctr">
            <a:normAutofit/>
          </a:bodyPr>
          <a:lstStyle/>
          <a:p>
            <a:pPr algn="ctr"/>
            <a:r>
              <a:rPr lang="en-US" sz="3000">
                <a:solidFill>
                  <a:schemeClr val="bg2"/>
                </a:solidFill>
              </a:rPr>
              <a:t>How to manage condition</a:t>
            </a:r>
          </a:p>
        </p:txBody>
      </p:sp>
      <p:sp>
        <p:nvSpPr>
          <p:cNvPr id="12"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97FAAC-EB5E-7247-B00A-1E8AA207A653}"/>
              </a:ext>
            </a:extLst>
          </p:cNvPr>
          <p:cNvSpPr>
            <a:spLocks noGrp="1"/>
          </p:cNvSpPr>
          <p:nvPr>
            <p:ph idx="1"/>
          </p:nvPr>
        </p:nvSpPr>
        <p:spPr>
          <a:xfrm>
            <a:off x="5310963" y="1270591"/>
            <a:ext cx="5631357" cy="4364666"/>
          </a:xfrm>
        </p:spPr>
        <p:txBody>
          <a:bodyPr anchor="ctr">
            <a:normAutofit/>
          </a:bodyPr>
          <a:lstStyle/>
          <a:p>
            <a:r>
              <a:rPr lang="en-US" sz="2000" dirty="0"/>
              <a:t>Often check blood pressure </a:t>
            </a:r>
          </a:p>
          <a:p>
            <a:r>
              <a:rPr lang="en-US" sz="2000" dirty="0"/>
              <a:t>Patient should make it a priority to eat healthy</a:t>
            </a:r>
          </a:p>
          <a:p>
            <a:r>
              <a:rPr lang="en-US" sz="2000" dirty="0"/>
              <a:t> Be as stress free as possible </a:t>
            </a:r>
          </a:p>
          <a:p>
            <a:r>
              <a:rPr lang="en-US" sz="2000" dirty="0"/>
              <a:t>Taking medication as prescribed </a:t>
            </a:r>
          </a:p>
          <a:p>
            <a:r>
              <a:rPr lang="en-US" sz="1100" dirty="0"/>
              <a:t>https://</a:t>
            </a:r>
            <a:r>
              <a:rPr lang="en-US" sz="1100" dirty="0" err="1"/>
              <a:t>www.mayoclinic.org</a:t>
            </a:r>
            <a:r>
              <a:rPr lang="en-US" sz="1100" dirty="0"/>
              <a:t>/diseases-conditions/high-blood-pressure/diagnosis-treatment/drc-20373417</a:t>
            </a:r>
          </a:p>
        </p:txBody>
      </p:sp>
    </p:spTree>
    <p:extLst>
      <p:ext uri="{BB962C8B-B14F-4D97-AF65-F5344CB8AC3E}">
        <p14:creationId xmlns:p14="http://schemas.microsoft.com/office/powerpoint/2010/main" val="40244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02B10-73C0-794E-9E12-85CC46C0B85A}"/>
              </a:ext>
            </a:extLst>
          </p:cNvPr>
          <p:cNvSpPr>
            <a:spLocks noGrp="1"/>
          </p:cNvSpPr>
          <p:nvPr>
            <p:ph type="title"/>
          </p:nvPr>
        </p:nvSpPr>
        <p:spPr>
          <a:xfrm>
            <a:off x="1371600" y="1020728"/>
            <a:ext cx="9486900" cy="996061"/>
          </a:xfrm>
        </p:spPr>
        <p:txBody>
          <a:bodyPr anchor="b">
            <a:normAutofit/>
          </a:bodyPr>
          <a:lstStyle/>
          <a:p>
            <a:pPr algn="ctr"/>
            <a:r>
              <a:rPr lang="en-US" dirty="0"/>
              <a:t>Dental consideration </a:t>
            </a:r>
            <a:endParaRPr lang="en-US"/>
          </a:p>
        </p:txBody>
      </p:sp>
      <p:sp>
        <p:nvSpPr>
          <p:cNvPr id="3" name="Content Placeholder 2">
            <a:extLst>
              <a:ext uri="{FF2B5EF4-FFF2-40B4-BE49-F238E27FC236}">
                <a16:creationId xmlns:a16="http://schemas.microsoft.com/office/drawing/2014/main" id="{6D52AD37-08A0-CB44-B2E6-CB1D9D623C22}"/>
              </a:ext>
            </a:extLst>
          </p:cNvPr>
          <p:cNvSpPr>
            <a:spLocks noGrp="1"/>
          </p:cNvSpPr>
          <p:nvPr>
            <p:ph idx="1"/>
          </p:nvPr>
        </p:nvSpPr>
        <p:spPr>
          <a:xfrm>
            <a:off x="1371600" y="2200940"/>
            <a:ext cx="9486901" cy="3577854"/>
          </a:xfrm>
        </p:spPr>
        <p:txBody>
          <a:bodyPr>
            <a:normAutofit/>
          </a:bodyPr>
          <a:lstStyle/>
          <a:p>
            <a:pPr>
              <a:lnSpc>
                <a:spcPct val="90000"/>
              </a:lnSpc>
            </a:pPr>
            <a:r>
              <a:rPr lang="en-US" dirty="0"/>
              <a:t>Blood pressure should be taken at every visit </a:t>
            </a:r>
            <a:endParaRPr lang="en-US"/>
          </a:p>
          <a:p>
            <a:pPr>
              <a:lnSpc>
                <a:spcPct val="90000"/>
              </a:lnSpc>
            </a:pPr>
            <a:r>
              <a:rPr lang="en-US" dirty="0"/>
              <a:t>Must understand antihypertensive medications may cause oral/dentofacial adverse effects</a:t>
            </a:r>
            <a:endParaRPr lang="en-US"/>
          </a:p>
          <a:p>
            <a:pPr>
              <a:lnSpc>
                <a:spcPct val="90000"/>
              </a:lnSpc>
            </a:pPr>
            <a:r>
              <a:rPr lang="en-US" dirty="0"/>
              <a:t>Although vasoconstrictors in local anesthetics are rarely contraindicated, the potential for cardiovascular stimulation (e.g., increased heart rate, increased blood pressure) following inadvertent intravascular injection may cause dental practitioners to reduce or avoid vasoconstrictor-containing formulations in individuals with cardiovascular compromise</a:t>
            </a:r>
            <a:endParaRPr lang="en-US"/>
          </a:p>
          <a:p>
            <a:pPr>
              <a:lnSpc>
                <a:spcPct val="90000"/>
              </a:lnSpc>
            </a:pPr>
            <a:r>
              <a:rPr lang="en-US"/>
              <a:t>https://</a:t>
            </a:r>
            <a:r>
              <a:rPr lang="en-US" err="1"/>
              <a:t>www.ada.org</a:t>
            </a:r>
            <a:r>
              <a:rPr lang="en-US"/>
              <a:t>/</a:t>
            </a:r>
            <a:r>
              <a:rPr lang="en-US" err="1"/>
              <a:t>en</a:t>
            </a:r>
            <a:r>
              <a:rPr lang="en-US"/>
              <a:t>/member-center/oral-health-topics/hypertension</a:t>
            </a:r>
          </a:p>
        </p:txBody>
      </p:sp>
    </p:spTree>
    <p:extLst>
      <p:ext uri="{BB962C8B-B14F-4D97-AF65-F5344CB8AC3E}">
        <p14:creationId xmlns:p14="http://schemas.microsoft.com/office/powerpoint/2010/main" val="319039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94497-D3FE-2B4B-B35E-7847D3845F29}"/>
              </a:ext>
            </a:extLst>
          </p:cNvPr>
          <p:cNvSpPr>
            <a:spLocks noGrp="1"/>
          </p:cNvSpPr>
          <p:nvPr>
            <p:ph type="title"/>
          </p:nvPr>
        </p:nvSpPr>
        <p:spPr>
          <a:xfrm>
            <a:off x="1371600" y="1371600"/>
            <a:ext cx="2705100" cy="4114800"/>
          </a:xfrm>
        </p:spPr>
        <p:txBody>
          <a:bodyPr anchor="ctr">
            <a:normAutofit/>
          </a:bodyPr>
          <a:lstStyle/>
          <a:p>
            <a:pPr algn="ctr"/>
            <a:r>
              <a:rPr lang="en-US">
                <a:solidFill>
                  <a:schemeClr val="bg2"/>
                </a:solidFill>
              </a:rPr>
              <a:t>Dental history </a:t>
            </a:r>
          </a:p>
        </p:txBody>
      </p:sp>
      <p:graphicFrame>
        <p:nvGraphicFramePr>
          <p:cNvPr id="5" name="Content Placeholder 2">
            <a:extLst>
              <a:ext uri="{FF2B5EF4-FFF2-40B4-BE49-F238E27FC236}">
                <a16:creationId xmlns:a16="http://schemas.microsoft.com/office/drawing/2014/main" id="{14FC17D7-93A5-416C-8071-FB3014B3B3CD}"/>
              </a:ext>
            </a:extLst>
          </p:cNvPr>
          <p:cNvGraphicFramePr>
            <a:graphicFrameLocks noGrp="1"/>
          </p:cNvGraphicFramePr>
          <p:nvPr>
            <p:ph idx="1"/>
            <p:extLst>
              <p:ext uri="{D42A27DB-BD31-4B8C-83A1-F6EECF244321}">
                <p14:modId xmlns:p14="http://schemas.microsoft.com/office/powerpoint/2010/main" val="2840301738"/>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246486"/>
      </p:ext>
    </p:extLst>
  </p:cSld>
  <p:clrMapOvr>
    <a:masterClrMapping/>
  </p:clrMapOvr>
</p:sld>
</file>

<file path=ppt/theme/theme1.xml><?xml version="1.0" encoding="utf-8"?>
<a:theme xmlns:a="http://schemas.openxmlformats.org/drawingml/2006/main" name="ClassicFrameVTI">
  <a:themeElements>
    <a:clrScheme name="AnalogousFromLightSeed_2SEEDS">
      <a:dk1>
        <a:srgbClr val="000000"/>
      </a:dk1>
      <a:lt1>
        <a:srgbClr val="FFFFFF"/>
      </a:lt1>
      <a:dk2>
        <a:srgbClr val="41242F"/>
      </a:dk2>
      <a:lt2>
        <a:srgbClr val="E2E8E6"/>
      </a:lt2>
      <a:accent1>
        <a:srgbClr val="D4648F"/>
      </a:accent1>
      <a:accent2>
        <a:srgbClr val="DC80C9"/>
      </a:accent2>
      <a:accent3>
        <a:srgbClr val="DC8480"/>
      </a:accent3>
      <a:accent4>
        <a:srgbClr val="54B2AE"/>
      </a:accent4>
      <a:accent5>
        <a:srgbClr val="68ACD5"/>
      </a:accent5>
      <a:accent6>
        <a:srgbClr val="647BD4"/>
      </a:accent6>
      <a:hlink>
        <a:srgbClr val="578F7A"/>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30</TotalTime>
  <Words>716</Words>
  <Application>Microsoft Macintosh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Gill Sans MT</vt:lpstr>
      <vt:lpstr>Goudy Old Style</vt:lpstr>
      <vt:lpstr>ClassicFrameVTI</vt:lpstr>
      <vt:lpstr>Case 2 </vt:lpstr>
      <vt:lpstr>Patient profile </vt:lpstr>
      <vt:lpstr>Chief complaint </vt:lpstr>
      <vt:lpstr>Initial visit </vt:lpstr>
      <vt:lpstr>Health history </vt:lpstr>
      <vt:lpstr>Explanation of condition (hypertension)</vt:lpstr>
      <vt:lpstr>How to manage condition</vt:lpstr>
      <vt:lpstr>Dental consideration </vt:lpstr>
      <vt:lpstr>Dental history </vt:lpstr>
      <vt:lpstr>Clinical findings </vt:lpstr>
      <vt:lpstr>Dental charting </vt:lpstr>
      <vt:lpstr>Patient case type </vt:lpstr>
      <vt:lpstr>Radiographic findings </vt:lpstr>
      <vt:lpstr>Treatment plan </vt:lpstr>
      <vt:lpstr>1st visit </vt:lpstr>
      <vt:lpstr>2nd visit </vt:lpstr>
      <vt:lpstr>Final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2 </dc:title>
  <dc:creator>Microsoft Office User</dc:creator>
  <cp:lastModifiedBy>Microsoft Office User</cp:lastModifiedBy>
  <cp:revision>1</cp:revision>
  <dcterms:created xsi:type="dcterms:W3CDTF">2021-05-15T13:25:04Z</dcterms:created>
  <dcterms:modified xsi:type="dcterms:W3CDTF">2021-05-15T13:55:20Z</dcterms:modified>
</cp:coreProperties>
</file>