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3AF5-C68A-4175-8E1F-B6B807DDE01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mailto:mberger@citytech.cun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cademicworks.cuny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step-by-step guide to submitting </a:t>
            </a:r>
            <a:r>
              <a:rPr lang="en-US" dirty="0" smtClean="0"/>
              <a:t>your OER </a:t>
            </a:r>
            <a:r>
              <a:rPr lang="en-US" dirty="0" smtClean="0"/>
              <a:t>syllabus </a:t>
            </a:r>
            <a:r>
              <a:rPr lang="en-US" dirty="0" smtClean="0"/>
              <a:t>to </a:t>
            </a:r>
            <a:r>
              <a:rPr lang="en-US" dirty="0" smtClean="0"/>
              <a:t>Academic Works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05" y="3935506"/>
            <a:ext cx="2993395" cy="29933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06" y="4148885"/>
            <a:ext cx="6858000" cy="1655762"/>
          </a:xfrm>
        </p:spPr>
        <p:txBody>
          <a:bodyPr/>
          <a:lstStyle/>
          <a:p>
            <a:r>
              <a:rPr lang="en-US" dirty="0" smtClean="0"/>
              <a:t>Prof. Monica Berger</a:t>
            </a:r>
            <a:br>
              <a:rPr lang="en-US" dirty="0" smtClean="0"/>
            </a:br>
            <a:r>
              <a:rPr lang="en-US" dirty="0" smtClean="0"/>
              <a:t>NYCCT Library</a:t>
            </a:r>
            <a:br>
              <a:rPr lang="en-US" dirty="0" smtClean="0"/>
            </a:br>
            <a:r>
              <a:rPr lang="en-US" dirty="0" smtClean="0"/>
              <a:t>May </a:t>
            </a:r>
            <a:r>
              <a:rPr lang="en-US" dirty="0" smtClean="0"/>
              <a:t>29, 2019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8 </a:t>
            </a:r>
            <a:r>
              <a:rPr lang="en-US" sz="2800" dirty="0" smtClean="0"/>
              <a:t>document type. Select from the dropdown </a:t>
            </a:r>
            <a:r>
              <a:rPr lang="en-US" sz="2800" dirty="0" smtClean="0"/>
              <a:t>menu and pick </a:t>
            </a:r>
            <a:r>
              <a:rPr lang="en-US" sz="2800" b="1" dirty="0" smtClean="0"/>
              <a:t>syllabus</a:t>
            </a:r>
            <a:endParaRPr lang="en-US" sz="28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37" y="2691606"/>
            <a:ext cx="76295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9</a:t>
            </a:r>
            <a:r>
              <a:rPr lang="en-US" sz="2800" dirty="0" smtClean="0"/>
              <a:t> publication date: </a:t>
            </a:r>
            <a:r>
              <a:rPr lang="en-US" sz="2800" dirty="0" smtClean="0"/>
              <a:t>pick the semester (season) and year of your OER fellowship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" y="2683328"/>
            <a:ext cx="72199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10</a:t>
            </a:r>
            <a:r>
              <a:rPr lang="en-US" sz="2800" dirty="0" smtClean="0"/>
              <a:t> embargo period: </a:t>
            </a:r>
            <a:r>
              <a:rPr lang="en-US" sz="2800" dirty="0" smtClean="0"/>
              <a:t>ignore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95550"/>
            <a:ext cx="61436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11</a:t>
            </a:r>
            <a:r>
              <a:rPr lang="en-US" sz="2800" dirty="0" smtClean="0"/>
              <a:t> keywords: </a:t>
            </a:r>
            <a:r>
              <a:rPr lang="en-US" sz="2800" b="1" dirty="0" smtClean="0"/>
              <a:t>OPTIONAL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2514600"/>
            <a:ext cx="5153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12</a:t>
            </a:r>
            <a:r>
              <a:rPr lang="en-US" sz="2800" dirty="0" smtClean="0"/>
              <a:t> disciplines. Add </a:t>
            </a:r>
            <a:r>
              <a:rPr lang="en-US" sz="2800" dirty="0" smtClean="0"/>
              <a:t>the discipline that maps to the OER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86" y="1994263"/>
            <a:ext cx="7649664" cy="46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13</a:t>
            </a:r>
            <a:r>
              <a:rPr lang="en-US" sz="2800" dirty="0" smtClean="0"/>
              <a:t> language. Select from the dropdown menu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86" y="3263153"/>
            <a:ext cx="3826196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14</a:t>
            </a:r>
            <a:r>
              <a:rPr lang="en-US" sz="2800" dirty="0" smtClean="0"/>
              <a:t> abstract. </a:t>
            </a:r>
            <a:r>
              <a:rPr lang="en-US" sz="2800" b="1" dirty="0" smtClean="0"/>
              <a:t>Ignore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04" y="2297487"/>
            <a:ext cx="61436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15</a:t>
            </a:r>
            <a:r>
              <a:rPr lang="en-US" sz="2800" dirty="0" smtClean="0"/>
              <a:t> </a:t>
            </a:r>
            <a:r>
              <a:rPr lang="en-US" sz="2800" dirty="0" smtClean="0"/>
              <a:t>comments</a:t>
            </a:r>
            <a:r>
              <a:rPr lang="en-US" sz="2800" dirty="0" smtClean="0"/>
              <a:t>: please consider adding this boilerplate text including the link to the actual OER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67852"/>
            <a:ext cx="76104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16</a:t>
            </a:r>
            <a:r>
              <a:rPr lang="en-US" sz="2800" dirty="0" smtClean="0"/>
              <a:t> Creative Commons license. Select </a:t>
            </a:r>
            <a:br>
              <a:rPr lang="en-US" sz="2800" dirty="0" smtClean="0"/>
            </a:br>
            <a:r>
              <a:rPr lang="en-US" sz="2800" dirty="0" smtClean="0"/>
              <a:t>CC BY NC SA (Creative Commons Attribution-</a:t>
            </a:r>
            <a:r>
              <a:rPr lang="en-US" sz="2800" dirty="0" err="1" smtClean="0"/>
              <a:t>Noncommerical</a:t>
            </a:r>
            <a:r>
              <a:rPr lang="en-US" sz="2800" dirty="0" smtClean="0"/>
              <a:t>-Share Alike 4.0)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3208292"/>
            <a:ext cx="7686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17</a:t>
            </a:r>
            <a:r>
              <a:rPr lang="en-US" sz="2800" dirty="0" smtClean="0"/>
              <a:t> citation. Ignore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04" y="2793345"/>
            <a:ext cx="58864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ready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</a:t>
            </a:r>
            <a:r>
              <a:rPr lang="en-US" dirty="0" smtClean="0"/>
              <a:t>your syllabus or course outline related to your OER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18</a:t>
            </a:r>
            <a:r>
              <a:rPr lang="en-US" sz="2800" dirty="0" smtClean="0"/>
              <a:t> upload the file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38" y="3486710"/>
            <a:ext cx="7381875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4722234"/>
            <a:ext cx="157290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19</a:t>
            </a:r>
            <a:r>
              <a:rPr lang="en-US" sz="2800" dirty="0" smtClean="0"/>
              <a:t> additional files: upload supplemental material including </a:t>
            </a:r>
            <a:r>
              <a:rPr lang="en-US" sz="2800" dirty="0" smtClean="0"/>
              <a:t>handouts </a:t>
            </a:r>
            <a:r>
              <a:rPr lang="en-US" sz="2800" b="1" dirty="0" smtClean="0"/>
              <a:t>(OPTIONAL)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27" y="4050721"/>
            <a:ext cx="4533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20</a:t>
            </a:r>
            <a:r>
              <a:rPr lang="en-US" sz="2800" dirty="0" smtClean="0"/>
              <a:t> SUBMIT. Now your submission will go to an administrator for approval. If no changes are needed, it will go live after a brief delay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528887"/>
            <a:ext cx="3981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it. Hurrah!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0459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Need help? </a:t>
            </a:r>
            <a:r>
              <a:rPr lang="en-US" dirty="0" smtClean="0"/>
              <a:t>Call Monica Berger at 260-5488 or </a:t>
            </a:r>
            <a:r>
              <a:rPr lang="en-US" dirty="0" smtClean="0">
                <a:hlinkClick r:id="rId2"/>
              </a:rPr>
              <a:t>mberger@citytech.cuny.edu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also work in person at your desk or mine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3" y="80682"/>
            <a:ext cx="2994211" cy="29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</a:t>
            </a:r>
            <a:r>
              <a:rPr lang="en-US" sz="3100" dirty="0"/>
              <a:t>Go to CUNY Academic Works </a:t>
            </a:r>
            <a:r>
              <a:rPr lang="en-US" sz="3100" u="sng" dirty="0">
                <a:hlinkClick r:id="rId2"/>
              </a:rPr>
              <a:t>https://</a:t>
            </a:r>
            <a:r>
              <a:rPr lang="en-US" sz="3100" u="sng" dirty="0" smtClean="0">
                <a:hlinkClick r:id="rId2"/>
              </a:rPr>
              <a:t>academicworks.cuny.edu/</a:t>
            </a:r>
            <a:r>
              <a:rPr lang="en-US" sz="3100" u="sng" dirty="0"/>
              <a:t/>
            </a:r>
            <a:br>
              <a:rPr lang="en-US" sz="3100" u="sng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2435"/>
            <a:ext cx="7437765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</a:t>
            </a:r>
            <a:r>
              <a:rPr lang="en-US" sz="3100" dirty="0"/>
              <a:t>Under AUTHOR CORNER, select SUBMIT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27" y="1690689"/>
            <a:ext cx="7433788" cy="49352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2837" y="6365688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6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 </a:t>
            </a:r>
            <a:r>
              <a:rPr lang="en-US" sz="3100" dirty="0"/>
              <a:t>Browse to NYCCT and select </a:t>
            </a:r>
            <a:r>
              <a:rPr lang="en-US" sz="3100" dirty="0" smtClean="0"/>
              <a:t>OER 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17" y="2277035"/>
            <a:ext cx="5889140" cy="41327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91371" y="3582770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</a:t>
            </a:r>
            <a:r>
              <a:rPr lang="en-US" sz="2800" dirty="0" smtClean="0"/>
              <a:t>login (or create new account)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951" y="1825625"/>
            <a:ext cx="5630098" cy="43513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60051" y="3845859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4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 </a:t>
            </a:r>
            <a:r>
              <a:rPr lang="en-US" sz="2800" dirty="0" smtClean="0"/>
              <a:t>fill out the form: title. </a:t>
            </a:r>
            <a:r>
              <a:rPr lang="en-US" sz="2800" dirty="0" smtClean="0"/>
              <a:t>Be explicit and descriptive= </a:t>
            </a:r>
            <a:br>
              <a:rPr lang="en-US" sz="2800" dirty="0" smtClean="0"/>
            </a:br>
            <a:r>
              <a:rPr lang="en-US" sz="2800" b="1" dirty="0" smtClean="0"/>
              <a:t>MAT </a:t>
            </a:r>
            <a:r>
              <a:rPr lang="en-US" sz="2800" b="1" dirty="0"/>
              <a:t>2675 Calculus III, Spring 2019, OER </a:t>
            </a:r>
            <a:r>
              <a:rPr lang="en-US" sz="2800" b="1" dirty="0" smtClean="0"/>
              <a:t>Syllabus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0051" y="3845859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838123"/>
            <a:ext cx="62293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 </a:t>
            </a:r>
            <a:r>
              <a:rPr lang="en-US" sz="2800" dirty="0" smtClean="0"/>
              <a:t>fill out the form: authors. If you have a co-author, asking their permission to add to Academic Works is a courtesy but not a requirement.  Click the green button to add an author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6" y="1963254"/>
            <a:ext cx="7481327" cy="4894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60" y="6311899"/>
            <a:ext cx="157290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 </a:t>
            </a:r>
            <a:r>
              <a:rPr lang="en-US" sz="2800" dirty="0" smtClean="0"/>
              <a:t>affiliations at CUNY. Click on NYCCT to expand and then select your department to the right hand box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700" y="1825625"/>
            <a:ext cx="7264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309</Words>
  <Application>Microsoft Office PowerPoint</Application>
  <PresentationFormat>On-screen Show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 step-by-step guide to submitting your OER syllabus to Academic Works</vt:lpstr>
      <vt:lpstr>Get ready to submit</vt:lpstr>
      <vt:lpstr>Step 1 Go to CUNY Academic Works https://academicworks.cuny.edu/ </vt:lpstr>
      <vt:lpstr>Step 2 Under AUTHOR CORNER, select SUBMIT RESEARCH </vt:lpstr>
      <vt:lpstr>Step 3 Browse to NYCCT and select OER  </vt:lpstr>
      <vt:lpstr>Step 4 login (or create new account)</vt:lpstr>
      <vt:lpstr>Step 5 fill out the form: title. Be explicit and descriptive=  MAT 2675 Calculus III, Spring 2019, OER Syllabus</vt:lpstr>
      <vt:lpstr>Step 6 fill out the form: authors. If you have a co-author, asking their permission to add to Academic Works is a courtesy but not a requirement.  Click the green button to add an author</vt:lpstr>
      <vt:lpstr>Step 7 affiliations at CUNY. Click on NYCCT to expand and then select your department to the right hand box</vt:lpstr>
      <vt:lpstr>Step 8 document type. Select from the dropdown menu and pick syllabus</vt:lpstr>
      <vt:lpstr>Step 9 publication date: pick the semester (season) and year of your OER fellowship</vt:lpstr>
      <vt:lpstr>Step 10 embargo period: ignore</vt:lpstr>
      <vt:lpstr>Step 11 keywords: OPTIONAL</vt:lpstr>
      <vt:lpstr>Step 12 disciplines. Add the discipline that maps to the OER</vt:lpstr>
      <vt:lpstr>Step 13 language. Select from the dropdown menu</vt:lpstr>
      <vt:lpstr>Step 14 abstract. Ignore</vt:lpstr>
      <vt:lpstr>Step 15 comments: please consider adding this boilerplate text including the link to the actual OER</vt:lpstr>
      <vt:lpstr>Step 16 Creative Commons license. Select  CC BY NC SA (Creative Commons Attribution-Noncommerical-Share Alike 4.0)</vt:lpstr>
      <vt:lpstr>Step 17 citation. Ignore</vt:lpstr>
      <vt:lpstr>Step 18 upload the file  </vt:lpstr>
      <vt:lpstr>Step 19 additional files: upload supplemental material including handouts (OPTIONAL)</vt:lpstr>
      <vt:lpstr>Step 20 SUBMIT. Now your submission will go to an administrator for approval. If no changes are needed, it will go live after a brief delay</vt:lpstr>
      <vt:lpstr>That’s it. Hurrah! 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 guide to submitting to Academic Works</dc:title>
  <dc:creator>Monica berger</dc:creator>
  <cp:lastModifiedBy>Monica Berger</cp:lastModifiedBy>
  <cp:revision>12</cp:revision>
  <dcterms:created xsi:type="dcterms:W3CDTF">2018-05-01T21:32:36Z</dcterms:created>
  <dcterms:modified xsi:type="dcterms:W3CDTF">2019-05-29T22:21:33Z</dcterms:modified>
</cp:coreProperties>
</file>