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sldIdLst>
    <p:sldId id="256" r:id="rId2"/>
    <p:sldId id="257" r:id="rId3"/>
    <p:sldId id="259" r:id="rId4"/>
    <p:sldId id="260" r:id="rId5"/>
    <p:sldId id="265" r:id="rId6"/>
    <p:sldId id="264" r:id="rId7"/>
    <p:sldId id="258" r:id="rId8"/>
    <p:sldId id="263" r:id="rId9"/>
    <p:sldId id="262" r:id="rId10"/>
    <p:sldId id="26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9" d="100"/>
          <a:sy n="109" d="100"/>
        </p:scale>
        <p:origin x="167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overlayTitle.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79463" y="1597025"/>
            <a:ext cx="7583488" cy="1679575"/>
          </a:xfrm>
        </p:spPr>
        <p:txBody>
          <a:bodyPr anchor="b" anchorCtr="0"/>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79463" y="3276600"/>
            <a:ext cx="7583487" cy="1752600"/>
          </a:xfrm>
        </p:spPr>
        <p:txBody>
          <a:bodyPr/>
          <a:lstStyle>
            <a:lvl1pPr marL="0" indent="0" algn="ctr">
              <a:lnSpc>
                <a:spcPct val="110000"/>
              </a:lnSpc>
              <a:spcBef>
                <a:spcPts val="60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727892" y="838200"/>
            <a:ext cx="3474720" cy="4572000"/>
          </a:xfrm>
          <a:prstGeom prst="roundRect">
            <a:avLst>
              <a:gd name="adj" fmla="val 10888"/>
            </a:avLst>
          </a:prstGeom>
          <a:solidFill>
            <a:schemeClr val="bg1">
              <a:lumMod val="75000"/>
            </a:schemeClr>
          </a:solidFill>
          <a:effectLst>
            <a:reflection blurRad="6350" stA="20000" endA="300" endPos="25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779463" y="89647"/>
            <a:ext cx="7583488"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
        <p:nvSpPr>
          <p:cNvPr id="8" name="Text Placeholder 3"/>
          <p:cNvSpPr>
            <a:spLocks noGrp="1"/>
          </p:cNvSpPr>
          <p:nvPr>
            <p:ph type="body" sz="half" idx="2"/>
          </p:nvPr>
        </p:nvSpPr>
        <p:spPr>
          <a:xfrm>
            <a:off x="779463" y="1371600"/>
            <a:ext cx="7583488" cy="1371600"/>
          </a:xfrm>
        </p:spPr>
        <p:txBody>
          <a:bodyPr vert="horz" lIns="91440" tIns="45720" rIns="91440" bIns="45720" rtlCol="0">
            <a:normAutofit/>
          </a:bodyPr>
          <a:lstStyle>
            <a:lvl1pPr marL="0" indent="0" algn="ctr">
              <a:lnSpc>
                <a:spcPct val="110000"/>
              </a:lnSpc>
              <a:spcBef>
                <a:spcPts val="600"/>
              </a:spcBef>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9" name="Picture Placeholder 2"/>
          <p:cNvSpPr>
            <a:spLocks noGrp="1"/>
          </p:cNvSpPr>
          <p:nvPr>
            <p:ph type="pic" idx="1"/>
          </p:nvPr>
        </p:nvSpPr>
        <p:spPr>
          <a:xfrm>
            <a:off x="2514600" y="2743200"/>
            <a:ext cx="4114800" cy="28194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marL="365760" indent="-365760">
              <a:defRPr/>
            </a:lvl1pPr>
            <a:lvl2pPr marL="731520" indent="-365760">
              <a:defRPr/>
            </a:lvl2pPr>
            <a:lvl3pPr marL="1097280" indent="-365760">
              <a:defRPr/>
            </a:lvl3pPr>
            <a:lvl4pPr marL="1463040" indent="-365760">
              <a:defRPr/>
            </a:lvl4pPr>
            <a:lvl5pPr marL="1828800" indent="-365760">
              <a:defRPr/>
            </a:lvl5pPr>
            <a:lvl6pPr marL="2194560" indent="-365760">
              <a:defRPr/>
            </a:lvl6pPr>
            <a:lvl7pPr marL="2560320" indent="-365760">
              <a:defRPr/>
            </a:lvl7pPr>
            <a:lvl8pPr marL="2926080" indent="-365760">
              <a:defRPr/>
            </a:lvl8pPr>
            <a:lvl9pPr marL="3291840" indent="-36576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Vertical.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39000" y="838200"/>
            <a:ext cx="1676400" cy="5053013"/>
          </a:xfrm>
        </p:spPr>
        <p:txBody>
          <a:bodyPr vert="eaVert"/>
          <a:lstStyle>
            <a:lvl1pPr>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9462" y="838200"/>
            <a:ext cx="6019800" cy="505301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Title Slide with Picture">
    <p:spTree>
      <p:nvGrpSpPr>
        <p:cNvPr id="1" name=""/>
        <p:cNvGrpSpPr/>
        <p:nvPr/>
      </p:nvGrpSpPr>
      <p:grpSpPr>
        <a:xfrm>
          <a:off x="0" y="0"/>
          <a:ext cx="0" cy="0"/>
          <a:chOff x="0" y="0"/>
          <a:chExt cx="0" cy="0"/>
        </a:xfrm>
      </p:grpSpPr>
      <p:pic>
        <p:nvPicPr>
          <p:cNvPr id="9" name="Picture 8" descr="overlayText.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81812" y="3254188"/>
            <a:ext cx="7580376" cy="1685365"/>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400" b="1" kern="120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514600" y="457200"/>
            <a:ext cx="4114800" cy="2743200"/>
          </a:xfrm>
          <a:prstGeom prst="roundRect">
            <a:avLst>
              <a:gd name="adj" fmla="val 10888"/>
            </a:avLst>
          </a:prstGeom>
          <a:solidFill>
            <a:schemeClr val="bg1">
              <a:lumMod val="75000"/>
            </a:schemeClr>
          </a:solidFill>
          <a:effectLst>
            <a:reflection blurRad="6350" stA="20000" endA="300" endPos="38500" dist="50800" dir="5400000" sy="-100000" algn="bl" rotWithShape="0"/>
          </a:effectLst>
        </p:spPr>
        <p:txBody>
          <a:bodyPr>
            <a:normAutofit/>
          </a:bodyPr>
          <a:lstStyle>
            <a:lvl1pPr marL="0" indent="0">
              <a:buNone/>
              <a:defRPr sz="20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781812" y="4953000"/>
            <a:ext cx="7580376" cy="914400"/>
          </a:xfrm>
        </p:spPr>
        <p:txBody>
          <a:bodyPr>
            <a:normAutofit/>
          </a:bodyPr>
          <a:lstStyle>
            <a:lvl1pPr marL="0" indent="0" algn="ctr">
              <a:spcBef>
                <a:spcPts val="3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806450" y="1627188"/>
            <a:ext cx="7580376" cy="1682496"/>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4400" b="1" kern="1200" dirty="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806450" y="3309411"/>
            <a:ext cx="7580376" cy="1755648"/>
          </a:xfrm>
        </p:spPr>
        <p:txBody>
          <a:bodyPr vert="horz" lIns="91440" tIns="45720" rIns="91440" bIns="45720" rtlCol="0">
            <a:normAutofit/>
          </a:bodyPr>
          <a:lstStyle>
            <a:lvl1pPr marL="0" indent="0" algn="ctr" defTabSz="914400" rtl="0" eaLnBrk="1" latinLnBrk="0" hangingPunct="1">
              <a:lnSpc>
                <a:spcPct val="110000"/>
              </a:lnSpc>
              <a:spcBef>
                <a:spcPts val="600"/>
              </a:spcBef>
              <a:spcAft>
                <a:spcPts val="0"/>
              </a:spcAft>
              <a:buSzPct val="90000"/>
              <a:buFont typeface="Wingdings" pitchFamily="2" charset="2"/>
              <a:buNone/>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6788"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648200" y="1600200"/>
            <a:ext cx="3529584" cy="4288536"/>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defRPr sz="1800"/>
            </a:lvl6pPr>
            <a:lvl7pPr marL="1603375" indent="-231775">
              <a:defRPr sz="1800"/>
            </a:lvl7pPr>
            <a:lvl8pPr marL="1828800" indent="-231775">
              <a:defRPr sz="1800"/>
            </a:lvl8pPr>
            <a:lvl9pPr marL="2060575" indent="-2317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66216"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66216" y="2174875"/>
            <a:ext cx="3529584" cy="3716338"/>
          </a:xfrm>
        </p:spPr>
        <p:txBody>
          <a:bodyPr>
            <a:normAutofit/>
          </a:bodyPr>
          <a:lstStyle>
            <a:lvl1pPr marL="231775" indent="-231775">
              <a:defRPr sz="1800"/>
            </a:lvl1pPr>
            <a:lvl2pPr marL="457200" indent="-231775">
              <a:defRPr sz="1800"/>
            </a:lvl2pPr>
            <a:lvl3pPr marL="688975" indent="-231775">
              <a:defRPr sz="1800"/>
            </a:lvl3pPr>
            <a:lvl4pPr marL="914400" indent="-231775">
              <a:defRPr sz="1800"/>
            </a:lvl4pPr>
            <a:lvl5pPr marL="1146175" indent="-231775">
              <a:defRPr sz="1800"/>
            </a:lvl5pPr>
            <a:lvl6pPr marL="1371600" indent="-231775">
              <a:tabLst/>
              <a:defRPr sz="1800"/>
            </a:lvl6pPr>
            <a:lvl7pPr marL="1603375" indent="-231775">
              <a:tabLst/>
              <a:defRPr sz="1800"/>
            </a:lvl7pPr>
            <a:lvl8pPr marL="1828800" indent="-231775">
              <a:tabLst/>
              <a:defRPr sz="1800"/>
            </a:lvl8pPr>
            <a:lvl9pPr marL="2060575" indent="-231775">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72988"/>
            <a:ext cx="3529584" cy="879475"/>
          </a:xfrm>
        </p:spPr>
        <p:txBody>
          <a:bodyPr anchor="b" anchorCtr="0">
            <a:noAutofit/>
          </a:bodyPr>
          <a:lstStyle>
            <a:lvl1pPr marL="0" indent="0" algn="ctr">
              <a:spcBef>
                <a:spcPts val="0"/>
              </a:spcBef>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3529584" cy="3716338"/>
          </a:xfrm>
        </p:spPr>
        <p:txBody>
          <a:bodyPr>
            <a:noAutofit/>
          </a:bodyPr>
          <a:lstStyle>
            <a:lvl1pPr marL="2317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2pPr>
            <a:lvl3pPr marL="6889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3pPr>
            <a:lvl4pPr marL="9144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4pPr>
            <a:lvl5pPr marL="11461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5pPr>
            <a:lvl6pPr marL="13716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1603375"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1828800" indent="-231775" algn="l" defTabSz="914400" rtl="0" eaLnBrk="1" latinLnBrk="0" hangingPunct="1">
              <a:buSzPct val="90000"/>
              <a:buFont typeface="Wingdings" pitchFamily="2" charset="2"/>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2060575" indent="-231775" algn="l" defTabSz="914400" rtl="0" eaLnBrk="1" latinLnBrk="0" hangingPunct="1">
              <a:buSzPct val="90000"/>
              <a:buFont typeface="Wingdings" pitchFamily="2" charset="2"/>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12/14/2016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12/14/2016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8E36636D-D922-432D-A958-524484B5923D}" type="datetimeFigureOut">
              <a:rPr lang="en-US" smtClean="0"/>
              <a:pPr/>
              <a:t>12/14/2016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Blank.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966787" y="838200"/>
            <a:ext cx="3474720" cy="1619250"/>
          </a:xfrm>
        </p:spPr>
        <p:txBody>
          <a:bodyPr vert="horz" lIns="91440" tIns="45720" rIns="91440" bIns="45720" rtlCol="0" anchor="b">
            <a:noAutofit/>
          </a:bodyPr>
          <a:lstStyle>
            <a:lvl1pPr algn="ctr" defTabSz="914400" rtl="0" eaLnBrk="1" latinLnBrk="0" hangingPunct="1">
              <a:lnSpc>
                <a:spcPct val="95000"/>
              </a:lnSpc>
              <a:spcBef>
                <a:spcPct val="0"/>
              </a:spcBef>
              <a:buNone/>
              <a:defRPr lang="en-US" sz="3000" b="1" kern="1200" dirty="0" smtClean="0">
                <a:solidFill>
                  <a:schemeClr val="bg1"/>
                </a:solidFill>
                <a:effectLst>
                  <a:outerShdw blurRad="101600" dist="12700" dir="3600000" algn="tl" rotWithShape="0">
                    <a:prstClr val="black">
                      <a:alpha val="30000"/>
                    </a:prstClr>
                  </a:outerShdw>
                </a:effectLst>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4727892" y="838200"/>
            <a:ext cx="3474720" cy="4572000"/>
          </a:xfrm>
        </p:spPr>
        <p:txBody>
          <a:bodyPr>
            <a:normAutofit/>
          </a:bodyPr>
          <a:lstStyle>
            <a:lvl1pPr marL="282575" indent="-282575">
              <a:defRPr sz="2400"/>
            </a:lvl1pPr>
            <a:lvl2pPr marL="573088" indent="-282575">
              <a:defRPr sz="2200"/>
            </a:lvl2pPr>
            <a:lvl3pPr marL="855663" indent="-282575">
              <a:defRPr sz="20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66787" y="2474258"/>
            <a:ext cx="3474720" cy="2743200"/>
          </a:xfrm>
        </p:spPr>
        <p:txBody>
          <a:bodyPr vert="horz" lIns="91440" tIns="45720" rIns="91440" bIns="45720" rtlCol="0">
            <a:normAutofit/>
          </a:bodyPr>
          <a:lstStyle>
            <a:lvl1pPr marL="0" indent="0" algn="ctr">
              <a:lnSpc>
                <a:spcPct val="110000"/>
              </a:lnSpc>
              <a:spcBef>
                <a:spcPts val="600"/>
              </a:spcBef>
              <a:buNone/>
              <a:defRPr lang="en-US" sz="1800" kern="1200" smtClean="0">
                <a:solidFill>
                  <a:schemeClr val="bg1"/>
                </a:solidFill>
                <a:effectLst>
                  <a:outerShdw blurRad="101600" dist="12700" dir="3600000" algn="tl" rotWithShape="0">
                    <a:prstClr val="black">
                      <a:alpha val="3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spcAft>
                <a:spcPts val="0"/>
              </a:spcAft>
              <a:buSzPct val="9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7" name="Picture 6" descr="overlayText.png"/>
          <p:cNvPicPr>
            <a:picLocks noChangeAspect="1"/>
          </p:cNvPicPr>
          <p:nvPr/>
        </p:nvPicPr>
        <p:blipFill>
          <a:blip r:embed="rId15"/>
          <a:stretch>
            <a:fillRect/>
          </a:stretch>
        </p:blipFill>
        <p:spPr>
          <a:xfrm>
            <a:off x="0" y="0"/>
            <a:ext cx="9144000" cy="6858000"/>
          </a:xfrm>
          <a:prstGeom prst="rect">
            <a:avLst/>
          </a:prstGeom>
        </p:spPr>
      </p:pic>
      <p:sp>
        <p:nvSpPr>
          <p:cNvPr id="2" name="Title Placeholder 1"/>
          <p:cNvSpPr>
            <a:spLocks noGrp="1"/>
          </p:cNvSpPr>
          <p:nvPr>
            <p:ph type="title"/>
          </p:nvPr>
        </p:nvSpPr>
        <p:spPr>
          <a:xfrm>
            <a:off x="779463" y="89647"/>
            <a:ext cx="7583488"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55675" y="1600200"/>
            <a:ext cx="7232650" cy="42910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86400" y="6172200"/>
            <a:ext cx="3200400" cy="365125"/>
          </a:xfrm>
          <a:prstGeom prst="rect">
            <a:avLst/>
          </a:prstGeom>
        </p:spPr>
        <p:txBody>
          <a:bodyPr vert="horz" lIns="91440" tIns="45720" rIns="91440" bIns="45720" rtlCol="0" anchor="ctr"/>
          <a:lstStyle>
            <a:lvl1pPr algn="r">
              <a:defRPr sz="1000" b="1">
                <a:solidFill>
                  <a:schemeClr val="bg1"/>
                </a:solidFill>
              </a:defRPr>
            </a:lvl1pPr>
          </a:lstStyle>
          <a:p>
            <a:fld id="{8E36636D-D922-432D-A958-524484B5923D}" type="datetimeFigureOut">
              <a:rPr lang="en-US" smtClean="0"/>
              <a:pPr/>
              <a:t>12/14/2016</a:t>
            </a:fld>
            <a:endParaRPr lang="en-US"/>
          </a:p>
        </p:txBody>
      </p:sp>
      <p:sp>
        <p:nvSpPr>
          <p:cNvPr id="5" name="Footer Placeholder 4"/>
          <p:cNvSpPr>
            <a:spLocks noGrp="1"/>
          </p:cNvSpPr>
          <p:nvPr>
            <p:ph type="ftr" sz="quarter" idx="3"/>
          </p:nvPr>
        </p:nvSpPr>
        <p:spPr>
          <a:xfrm>
            <a:off x="457200" y="6172200"/>
            <a:ext cx="3200400" cy="365125"/>
          </a:xfrm>
          <a:prstGeom prst="rect">
            <a:avLst/>
          </a:prstGeom>
        </p:spPr>
        <p:txBody>
          <a:bodyPr vert="horz" lIns="91440" tIns="45720" rIns="91440" bIns="45720" rtlCol="0" anchor="ctr"/>
          <a:lstStyle>
            <a:lvl1pPr algn="l">
              <a:defRPr sz="1000" b="1">
                <a:solidFill>
                  <a:schemeClr val="bg1"/>
                </a:solidFill>
              </a:defRPr>
            </a:lvl1pPr>
          </a:lstStyle>
          <a:p>
            <a:endParaRPr lang="en-US"/>
          </a:p>
        </p:txBody>
      </p:sp>
      <p:sp>
        <p:nvSpPr>
          <p:cNvPr id="6" name="Slide Number Placeholder 5"/>
          <p:cNvSpPr>
            <a:spLocks noGrp="1"/>
          </p:cNvSpPr>
          <p:nvPr>
            <p:ph type="sldNum" sz="quarter" idx="4"/>
          </p:nvPr>
        </p:nvSpPr>
        <p:spPr>
          <a:xfrm>
            <a:off x="4305300" y="6172200"/>
            <a:ext cx="533400" cy="365125"/>
          </a:xfrm>
          <a:prstGeom prst="rect">
            <a:avLst/>
          </a:prstGeom>
        </p:spPr>
        <p:txBody>
          <a:bodyPr vert="horz" lIns="91440" tIns="45720" rIns="91440" bIns="45720" rtlCol="0" anchor="ctr"/>
          <a:lstStyle>
            <a:lvl1pPr algn="ctr">
              <a:defRPr sz="1000" b="1">
                <a:solidFill>
                  <a:schemeClr val="bg1"/>
                </a:solidFill>
              </a:defRPr>
            </a:lvl1pPr>
          </a:lstStyle>
          <a:p>
            <a:fld id="{DF28FB93-0A08-4E7D-8E63-9EFA29F1E0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Lst>
  <p:txStyles>
    <p:titleStyle>
      <a:lvl1pPr algn="ctr" defTabSz="914400" rtl="0" eaLnBrk="1" latinLnBrk="0" hangingPunct="1">
        <a:lnSpc>
          <a:spcPct val="95000"/>
        </a:lnSpc>
        <a:spcBef>
          <a:spcPct val="0"/>
        </a:spcBef>
        <a:buNone/>
        <a:defRPr sz="4800" b="1" kern="1200">
          <a:solidFill>
            <a:schemeClr val="bg1"/>
          </a:solidFill>
          <a:effectLst>
            <a:outerShdw blurRad="101600" dist="12700" dir="3600000" algn="tl" rotWithShape="0">
              <a:prstClr val="black">
                <a:alpha val="30000"/>
              </a:prstClr>
            </a:outerShdw>
          </a:effectLst>
          <a:latin typeface="+mj-lt"/>
          <a:ea typeface="+mj-ea"/>
          <a:cs typeface="+mj-cs"/>
        </a:defRPr>
      </a:lvl1pPr>
    </p:titleStyle>
    <p:bodyStyle>
      <a:lvl1pPr marL="457200" indent="-457200" algn="l" defTabSz="914400" rtl="0" eaLnBrk="1" latinLnBrk="0" hangingPunct="1">
        <a:spcBef>
          <a:spcPts val="2000"/>
        </a:spcBef>
        <a:spcAft>
          <a:spcPts val="0"/>
        </a:spcAft>
        <a:buSzPct val="90000"/>
        <a:buFont typeface="Wingdings" pitchFamily="2" charset="2"/>
        <a:buChar char=""/>
        <a:defRPr sz="2400" kern="1200">
          <a:solidFill>
            <a:schemeClr val="bg1"/>
          </a:solidFill>
          <a:effectLst>
            <a:outerShdw blurRad="101600" dist="12700" dir="3600000" algn="tl" rotWithShape="0">
              <a:prstClr val="black">
                <a:alpha val="30000"/>
              </a:prstClr>
            </a:outerShdw>
          </a:effectLst>
          <a:latin typeface="+mn-lt"/>
          <a:ea typeface="+mn-ea"/>
          <a:cs typeface="+mn-cs"/>
        </a:defRPr>
      </a:lvl1pPr>
      <a:lvl2pPr marL="914400" indent="-457200" algn="l" defTabSz="914400" rtl="0" eaLnBrk="1" latinLnBrk="0" hangingPunct="1">
        <a:spcBef>
          <a:spcPts val="1000"/>
        </a:spcBef>
        <a:spcAft>
          <a:spcPts val="0"/>
        </a:spcAft>
        <a:buSzPct val="90000"/>
        <a:buFont typeface="Wingdings" pitchFamily="2" charset="2"/>
        <a:buChar char=""/>
        <a:defRPr sz="2200" kern="1200">
          <a:solidFill>
            <a:schemeClr val="bg1"/>
          </a:solidFill>
          <a:effectLst>
            <a:outerShdw blurRad="101600" dist="12700" dir="3600000" algn="tl" rotWithShape="0">
              <a:prstClr val="black">
                <a:alpha val="30000"/>
              </a:prstClr>
            </a:outerShdw>
          </a:effectLst>
          <a:latin typeface="+mn-lt"/>
          <a:ea typeface="+mn-ea"/>
          <a:cs typeface="+mn-cs"/>
        </a:defRPr>
      </a:lvl2pPr>
      <a:lvl3pPr marL="1371600" indent="-457200" algn="l" defTabSz="914400" rtl="0" eaLnBrk="1" latinLnBrk="0" hangingPunct="1">
        <a:spcBef>
          <a:spcPts val="1000"/>
        </a:spcBef>
        <a:spcAft>
          <a:spcPts val="0"/>
        </a:spcAft>
        <a:buSzPct val="90000"/>
        <a:buFont typeface="Wingdings" pitchFamily="2" charset="2"/>
        <a:buChar char=""/>
        <a:defRPr sz="2000" kern="1200">
          <a:solidFill>
            <a:schemeClr val="bg1"/>
          </a:solidFill>
          <a:effectLst>
            <a:outerShdw blurRad="101600" dist="12700" dir="3600000" algn="tl" rotWithShape="0">
              <a:prstClr val="black">
                <a:alpha val="30000"/>
              </a:prstClr>
            </a:outerShdw>
          </a:effectLst>
          <a:latin typeface="+mn-lt"/>
          <a:ea typeface="+mn-ea"/>
          <a:cs typeface="+mn-cs"/>
        </a:defRPr>
      </a:lvl3pPr>
      <a:lvl4pPr marL="18288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4pPr>
      <a:lvl5pPr marL="2286000" indent="-457200" algn="l" defTabSz="914400" rtl="0" eaLnBrk="1" latinLnBrk="0" hangingPunct="1">
        <a:spcBef>
          <a:spcPts val="1000"/>
        </a:spcBef>
        <a:spcAft>
          <a:spcPts val="0"/>
        </a:spcAft>
        <a:buSzPct val="90000"/>
        <a:buFont typeface="Wingdings" pitchFamily="2" charset="2"/>
        <a:buChar char=""/>
        <a:defRPr sz="1800" kern="1200">
          <a:solidFill>
            <a:schemeClr val="bg1"/>
          </a:solidFill>
          <a:effectLst>
            <a:outerShdw blurRad="101600" dist="12700" dir="3600000" algn="tl" rotWithShape="0">
              <a:prstClr val="black">
                <a:alpha val="30000"/>
              </a:prstClr>
            </a:outerShdw>
          </a:effectLst>
          <a:latin typeface="+mn-lt"/>
          <a:ea typeface="+mn-ea"/>
          <a:cs typeface="+mn-cs"/>
        </a:defRPr>
      </a:lvl5pPr>
      <a:lvl6pPr marL="2743200" indent="-457200" algn="l" defTabSz="914400" rtl="0" eaLnBrk="1" latinLnBrk="0" hangingPunct="1">
        <a:spcBef>
          <a:spcPts val="1000"/>
        </a:spcBef>
        <a:buSzPct val="90000"/>
        <a:buFont typeface="Wingdings" pitchFamily="2" charset="2"/>
        <a:buChar char="{"/>
        <a:defRPr lang="en-US" sz="1800" kern="1200" dirty="0" smtClean="0">
          <a:solidFill>
            <a:schemeClr val="bg1"/>
          </a:solidFill>
          <a:effectLst>
            <a:outerShdw blurRad="101600" dist="12700" dir="3600000" algn="tl" rotWithShape="0">
              <a:prstClr val="black">
                <a:alpha val="30000"/>
              </a:prstClr>
            </a:outerShdw>
          </a:effectLst>
          <a:latin typeface="+mn-lt"/>
          <a:ea typeface="+mn-ea"/>
          <a:cs typeface="+mn-cs"/>
        </a:defRPr>
      </a:lvl6pPr>
      <a:lvl7pPr marL="32004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7pPr>
      <a:lvl8pPr marL="3657600" indent="-457200" algn="l" defTabSz="914400" rtl="0" eaLnBrk="1" latinLnBrk="0" hangingPunct="1">
        <a:spcBef>
          <a:spcPts val="1000"/>
        </a:spcBef>
        <a:buSzPct val="90000"/>
        <a:buFont typeface="Wingdings" pitchFamily="2" charset="2"/>
        <a:buChar char="{"/>
        <a:defRPr lang="en-US" sz="1800" kern="1200" baseline="0" dirty="0" smtClean="0">
          <a:solidFill>
            <a:schemeClr val="bg1"/>
          </a:solidFill>
          <a:effectLst>
            <a:outerShdw blurRad="101600" dist="12700" dir="3600000" algn="tl" rotWithShape="0">
              <a:prstClr val="black">
                <a:alpha val="30000"/>
              </a:prstClr>
            </a:outerShdw>
          </a:effectLst>
          <a:latin typeface="+mn-lt"/>
          <a:ea typeface="+mn-ea"/>
          <a:cs typeface="+mn-cs"/>
        </a:defRPr>
      </a:lvl8pPr>
      <a:lvl9pPr marL="4114800" indent="-457200" algn="l" defTabSz="914400" rtl="0" eaLnBrk="1" latinLnBrk="0" hangingPunct="1">
        <a:spcBef>
          <a:spcPts val="1000"/>
        </a:spcBef>
        <a:buSzPct val="90000"/>
        <a:buFont typeface="Wingdings" pitchFamily="2" charset="2"/>
        <a:buChar char="|"/>
        <a:defRPr lang="en-US" sz="1800" kern="1200" dirty="0">
          <a:solidFill>
            <a:schemeClr val="bg1"/>
          </a:solidFill>
          <a:effectLst>
            <a:outerShdw blurRad="101600" dist="12700" dir="3600000" algn="tl" rotWithShape="0">
              <a:prstClr val="black">
                <a:alpha val="30000"/>
              </a:prst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hasselblad.com/inspiration/hasselblad-ambassadors/our-ambassadors/timothy-hogan" TargetMode="External"/><Relationship Id="rId3" Type="http://schemas.openxmlformats.org/officeDocument/2006/relationships/hyperlink" Target="https://www.pinterest.com/pin/460774605594974052/" TargetMode="External"/><Relationship Id="rId7" Type="http://schemas.openxmlformats.org/officeDocument/2006/relationships/hyperlink" Target="http://www.finproject.com/en/" TargetMode="External"/><Relationship Id="rId2" Type="http://schemas.openxmlformats.org/officeDocument/2006/relationships/hyperlink" Target="http://www.timothy-hogan.com/about" TargetMode="External"/><Relationship Id="rId1" Type="http://schemas.openxmlformats.org/officeDocument/2006/relationships/slideLayout" Target="../slideLayouts/slideLayout2.xml"/><Relationship Id="rId6" Type="http://schemas.openxmlformats.org/officeDocument/2006/relationships/hyperlink" Target="http://bijog.com/biography/timothy-hogan" TargetMode="External"/><Relationship Id="rId5" Type="http://schemas.openxmlformats.org/officeDocument/2006/relationships/hyperlink" Target="https://www.buynsellstockphotos.com/blog/timothy-hogan-biography" TargetMode="External"/><Relationship Id="rId4" Type="http://schemas.openxmlformats.org/officeDocument/2006/relationships/hyperlink" Target="http://frostsnow.com/timothy-hogan" TargetMode="External"/><Relationship Id="rId9" Type="http://schemas.openxmlformats.org/officeDocument/2006/relationships/hyperlink" Target="https://www.pinterest.com/pin/16712583614666758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solidFill>
                  <a:schemeClr val="tx1"/>
                </a:solidFill>
                <a:latin typeface="Times New Roman"/>
                <a:cs typeface="Times New Roman"/>
              </a:rPr>
              <a:t>Timothy Hogan (Photographer)</a:t>
            </a:r>
            <a:endParaRPr lang="en-US" sz="3600" dirty="0">
              <a:solidFill>
                <a:schemeClr val="tx1"/>
              </a:solidFill>
              <a:latin typeface="Times New Roman"/>
              <a:cs typeface="Times New Roman"/>
            </a:endParaRPr>
          </a:p>
        </p:txBody>
      </p:sp>
      <p:sp>
        <p:nvSpPr>
          <p:cNvPr id="3" name="Subtitle 2"/>
          <p:cNvSpPr>
            <a:spLocks noGrp="1"/>
          </p:cNvSpPr>
          <p:nvPr>
            <p:ph type="subTitle" idx="1"/>
          </p:nvPr>
        </p:nvSpPr>
        <p:spPr/>
        <p:txBody>
          <a:bodyPr>
            <a:normAutofit/>
          </a:bodyPr>
          <a:lstStyle/>
          <a:p>
            <a:endParaRPr lang="en-US" sz="3200" dirty="0" smtClean="0">
              <a:latin typeface="Times New Roman"/>
              <a:cs typeface="Times New Roman"/>
            </a:endParaRPr>
          </a:p>
          <a:p>
            <a:r>
              <a:rPr lang="en-US" sz="2000" dirty="0" smtClean="0">
                <a:latin typeface="Times New Roman"/>
                <a:cs typeface="Times New Roman"/>
              </a:rPr>
              <a:t>Omar </a:t>
            </a:r>
            <a:r>
              <a:rPr lang="en-US" sz="2000" dirty="0" smtClean="0">
                <a:latin typeface="Times New Roman"/>
                <a:cs typeface="Times New Roman"/>
              </a:rPr>
              <a:t>Chowdhury</a:t>
            </a:r>
            <a:endParaRPr lang="en-US" sz="2000" dirty="0">
              <a:latin typeface="Times New Roman"/>
              <a:cs typeface="Times New Roman"/>
            </a:endParaRPr>
          </a:p>
        </p:txBody>
      </p:sp>
    </p:spTree>
    <p:extLst>
      <p:ext uri="{BB962C8B-B14F-4D97-AF65-F5344CB8AC3E}">
        <p14:creationId xmlns:p14="http://schemas.microsoft.com/office/powerpoint/2010/main" val="8666936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dirty="0" smtClean="0">
                <a:solidFill>
                  <a:schemeClr val="tx1"/>
                </a:solidFill>
                <a:latin typeface="Times New Roman"/>
                <a:cs typeface="Times New Roman"/>
              </a:rPr>
              <a:t>References/Bibliography</a:t>
            </a:r>
            <a:endParaRPr lang="en-US" sz="5000" dirty="0">
              <a:solidFill>
                <a:schemeClr val="tx1"/>
              </a:solidFill>
              <a:latin typeface="Times New Roman"/>
              <a:cs typeface="Times New Roman"/>
            </a:endParaRPr>
          </a:p>
        </p:txBody>
      </p:sp>
      <p:sp>
        <p:nvSpPr>
          <p:cNvPr id="3" name="Content Placeholder 2"/>
          <p:cNvSpPr>
            <a:spLocks noGrp="1"/>
          </p:cNvSpPr>
          <p:nvPr>
            <p:ph idx="1"/>
          </p:nvPr>
        </p:nvSpPr>
        <p:spPr>
          <a:xfrm>
            <a:off x="955674" y="1600200"/>
            <a:ext cx="7331369" cy="4641683"/>
          </a:xfr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a:noAutofit/>
          </a:bodyPr>
          <a:lstStyle/>
          <a:p>
            <a:r>
              <a:rPr lang="en-US" sz="1800" b="1" u="sng" dirty="0">
                <a:solidFill>
                  <a:schemeClr val="tx1"/>
                </a:solidFill>
                <a:uFill>
                  <a:solidFill>
                    <a:schemeClr val="tx1"/>
                  </a:solidFill>
                </a:uFill>
                <a:latin typeface="Times New Roman"/>
                <a:cs typeface="Times New Roman"/>
                <a:hlinkClick r:id="rId2"/>
              </a:rPr>
              <a:t>http://www.timothy-hogan.com/about</a:t>
            </a:r>
          </a:p>
          <a:p>
            <a:r>
              <a:rPr lang="pl-PL" sz="1800" b="1" u="sng" dirty="0">
                <a:solidFill>
                  <a:schemeClr val="tx1"/>
                </a:solidFill>
                <a:uFill>
                  <a:solidFill>
                    <a:schemeClr val="tx1"/>
                  </a:solidFill>
                </a:uFill>
                <a:latin typeface="Times New Roman"/>
                <a:cs typeface="Times New Roman"/>
                <a:hlinkClick r:id="rId3"/>
              </a:rPr>
              <a:t>https://www.pinterest.com/pin/460774605594974052/</a:t>
            </a:r>
          </a:p>
          <a:p>
            <a:r>
              <a:rPr lang="pl-PL" sz="1800" b="1" u="sng" dirty="0">
                <a:solidFill>
                  <a:schemeClr val="tx1"/>
                </a:solidFill>
                <a:uFill>
                  <a:solidFill>
                    <a:schemeClr val="tx1"/>
                  </a:solidFill>
                </a:uFill>
                <a:latin typeface="Times New Roman"/>
                <a:cs typeface="Times New Roman"/>
                <a:hlinkClick r:id="rId4"/>
              </a:rPr>
              <a:t>http://frostsnow.com/timothy-hogan</a:t>
            </a:r>
          </a:p>
          <a:p>
            <a:r>
              <a:rPr lang="pl-PL" sz="1800" b="1" u="sng" dirty="0">
                <a:solidFill>
                  <a:schemeClr val="tx1"/>
                </a:solidFill>
                <a:uFill>
                  <a:solidFill>
                    <a:schemeClr val="tx1"/>
                  </a:solidFill>
                </a:uFill>
                <a:latin typeface="Times New Roman"/>
                <a:cs typeface="Times New Roman"/>
                <a:hlinkClick r:id="rId5"/>
              </a:rPr>
              <a:t>https://www.buynsellstockphotos.com/blog/timothy-hogan-biography</a:t>
            </a:r>
          </a:p>
          <a:p>
            <a:r>
              <a:rPr lang="pl-PL" sz="1800" b="1" u="sng" dirty="0">
                <a:solidFill>
                  <a:schemeClr val="tx1"/>
                </a:solidFill>
                <a:uFill>
                  <a:solidFill>
                    <a:schemeClr val="tx1"/>
                  </a:solidFill>
                </a:uFill>
                <a:latin typeface="Times New Roman"/>
                <a:cs typeface="Times New Roman"/>
                <a:hlinkClick r:id="rId6"/>
              </a:rPr>
              <a:t>http://bijog.com/biography/timothy-hogan</a:t>
            </a:r>
          </a:p>
          <a:p>
            <a:r>
              <a:rPr lang="pl-PL" sz="1800" b="1" u="sng" dirty="0">
                <a:solidFill>
                  <a:schemeClr val="tx1"/>
                </a:solidFill>
                <a:uFill>
                  <a:solidFill>
                    <a:schemeClr val="tx1"/>
                  </a:solidFill>
                </a:uFill>
                <a:latin typeface="Times New Roman"/>
                <a:cs typeface="Times New Roman"/>
                <a:hlinkClick r:id="rId7"/>
              </a:rPr>
              <a:t>http://www.finproject.com/en/</a:t>
            </a:r>
          </a:p>
          <a:p>
            <a:r>
              <a:rPr lang="pl-PL" sz="1800" b="1" u="sng" dirty="0">
                <a:solidFill>
                  <a:schemeClr val="tx1"/>
                </a:solidFill>
                <a:uFill>
                  <a:solidFill>
                    <a:schemeClr val="tx1"/>
                  </a:solidFill>
                </a:uFill>
                <a:latin typeface="Times New Roman"/>
                <a:cs typeface="Times New Roman"/>
                <a:hlinkClick r:id="rId8"/>
              </a:rPr>
              <a:t>http://www.hasselblad.com/inspiration/hasselblad-ambassadors/our-ambassadors/timothy-hogan</a:t>
            </a:r>
          </a:p>
          <a:p>
            <a:r>
              <a:rPr lang="pl-PL" sz="1800" b="1" u="sng" dirty="0">
                <a:solidFill>
                  <a:schemeClr val="tx1"/>
                </a:solidFill>
                <a:uFill>
                  <a:solidFill>
                    <a:schemeClr val="tx1"/>
                  </a:solidFill>
                </a:uFill>
                <a:latin typeface="Times New Roman"/>
                <a:cs typeface="Times New Roman"/>
                <a:hlinkClick r:id="rId9"/>
              </a:rPr>
              <a:t>https://www.pinterest.com/pin/167125836146667581/</a:t>
            </a:r>
            <a:endParaRPr lang="en-US" sz="1800" b="1" u="sng" dirty="0">
              <a:solidFill>
                <a:schemeClr val="tx1"/>
              </a:solidFill>
              <a:uFill>
                <a:solidFill>
                  <a:schemeClr val="tx1"/>
                </a:solidFill>
              </a:uFill>
              <a:latin typeface="Times New Roman"/>
              <a:cs typeface="Times New Roman"/>
            </a:endParaRPr>
          </a:p>
        </p:txBody>
      </p:sp>
    </p:spTree>
    <p:extLst>
      <p:ext uri="{BB962C8B-B14F-4D97-AF65-F5344CB8AC3E}">
        <p14:creationId xmlns:p14="http://schemas.microsoft.com/office/powerpoint/2010/main" val="3837553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Times New Roman"/>
                <a:cs typeface="Times New Roman"/>
              </a:rPr>
              <a:t>Why I select Timothy Hogan?</a:t>
            </a:r>
            <a:endParaRPr lang="en-US" dirty="0">
              <a:solidFill>
                <a:schemeClr val="tx1"/>
              </a:solidFill>
              <a:latin typeface="Times New Roman"/>
              <a:cs typeface="Times New Roman"/>
            </a:endParaRPr>
          </a:p>
        </p:txBody>
      </p:sp>
      <p:pic>
        <p:nvPicPr>
          <p:cNvPr id="4" name="Content Placeholder 3" descr="timothy-hogan.jpg"/>
          <p:cNvPicPr>
            <a:picLocks noGrp="1" noChangeAspect="1"/>
          </p:cNvPicPr>
          <p:nvPr>
            <p:ph idx="1"/>
          </p:nvPr>
        </p:nvPicPr>
        <p:blipFill rotWithShape="1">
          <a:blip r:embed="rId2">
            <a:extLst>
              <a:ext uri="{28A0092B-C50C-407E-A947-70E740481C1C}">
                <a14:useLocalDpi xmlns:a14="http://schemas.microsoft.com/office/drawing/2010/main" val="0"/>
              </a:ext>
            </a:extLst>
          </a:blip>
          <a:srcRect r="196" b="23226"/>
          <a:stretch/>
        </p:blipFill>
        <p:spPr>
          <a:xfrm>
            <a:off x="779463" y="1502632"/>
            <a:ext cx="3161071" cy="3830638"/>
          </a:xfrm>
        </p:spPr>
      </p:pic>
      <p:sp>
        <p:nvSpPr>
          <p:cNvPr id="7" name="TextBox 6"/>
          <p:cNvSpPr txBox="1"/>
          <p:nvPr/>
        </p:nvSpPr>
        <p:spPr>
          <a:xfrm>
            <a:off x="4127289" y="1502632"/>
            <a:ext cx="5016711" cy="4832092"/>
          </a:xfrm>
          <a:prstGeom prst="rect">
            <a:avLst/>
          </a:prstGeom>
          <a:noFill/>
        </p:spPr>
        <p:txBody>
          <a:bodyPr wrap="square" rtlCol="0">
            <a:spAutoFit/>
          </a:bodyPr>
          <a:lstStyle/>
          <a:p>
            <a:pPr lvl="1"/>
            <a:r>
              <a:rPr lang="en-US" sz="2200" b="1" dirty="0">
                <a:latin typeface="Times New Roman"/>
                <a:cs typeface="Times New Roman"/>
              </a:rPr>
              <a:t>He is known as one of the best photographer in California. Timothy Hogan Shoots bests pictures “for an array of international brands and advertising agencies in the technology, fragrance and design industries”(Hogan). He was a maker and an inventor since he was a child. Even if I don’t want to be a photographer in the future, he made me feel like this is one of my best hobbies and something I am interested in.  </a:t>
            </a:r>
          </a:p>
        </p:txBody>
      </p:sp>
    </p:spTree>
    <p:extLst>
      <p:ext uri="{BB962C8B-B14F-4D97-AF65-F5344CB8AC3E}">
        <p14:creationId xmlns:p14="http://schemas.microsoft.com/office/powerpoint/2010/main" val="1322918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Times New Roman"/>
                <a:cs typeface="Times New Roman"/>
              </a:rPr>
              <a:t>Introductory Paragraph</a:t>
            </a:r>
            <a:endParaRPr lang="en-US" dirty="0">
              <a:solidFill>
                <a:schemeClr val="tx1"/>
              </a:solidFill>
              <a:latin typeface="Times New Roman"/>
              <a:cs typeface="Times New Roman"/>
            </a:endParaRPr>
          </a:p>
        </p:txBody>
      </p:sp>
      <p:sp>
        <p:nvSpPr>
          <p:cNvPr id="7" name="Content Placeholder 6"/>
          <p:cNvSpPr>
            <a:spLocks noGrp="1"/>
          </p:cNvSpPr>
          <p:nvPr>
            <p:ph idx="1"/>
          </p:nvPr>
        </p:nvSpPr>
        <p:spPr>
          <a:xfrm>
            <a:off x="953497" y="1232647"/>
            <a:ext cx="7232650" cy="4291013"/>
          </a:xfrm>
        </p:spPr>
        <p:txBody>
          <a:bodyPr>
            <a:noAutofit/>
          </a:bodyPr>
          <a:lstStyle/>
          <a:p>
            <a:pPr marL="0" indent="0">
              <a:buNone/>
            </a:pPr>
            <a:r>
              <a:rPr lang="en-US" sz="2800" b="1" dirty="0" smtClean="0">
                <a:solidFill>
                  <a:schemeClr val="tx1"/>
                </a:solidFill>
                <a:latin typeface="Times New Roman"/>
                <a:cs typeface="Times New Roman"/>
              </a:rPr>
              <a:t>Timothy Hogan is a famous photographer who spent 12 years in New York City before he moved to Los Angeles in 2011. He is currently developing his skills as a furniture and product designer to compliment his photography skills. Timothy Hogan is one of two </a:t>
            </a:r>
            <a:r>
              <a:rPr lang="en-US" sz="2800" b="1" dirty="0">
                <a:solidFill>
                  <a:schemeClr val="tx1"/>
                </a:solidFill>
                <a:latin typeface="Times New Roman"/>
                <a:cs typeface="Times New Roman"/>
              </a:rPr>
              <a:t>H</a:t>
            </a:r>
            <a:r>
              <a:rPr lang="en-US" sz="2800" b="1" dirty="0" smtClean="0">
                <a:solidFill>
                  <a:schemeClr val="tx1"/>
                </a:solidFill>
                <a:latin typeface="Times New Roman"/>
                <a:cs typeface="Times New Roman"/>
              </a:rPr>
              <a:t>asselblad Ambassadors in the United States. He was awarded in Communication Arts Photography Annual for his Graphics Photo Annual. After completing his education, he opened his first studio in 2000 on 29</a:t>
            </a:r>
            <a:r>
              <a:rPr lang="en-US" sz="2800" b="1" baseline="30000" dirty="0" smtClean="0">
                <a:solidFill>
                  <a:schemeClr val="tx1"/>
                </a:solidFill>
                <a:latin typeface="Times New Roman"/>
                <a:cs typeface="Times New Roman"/>
              </a:rPr>
              <a:t>th</a:t>
            </a:r>
            <a:r>
              <a:rPr lang="en-US" sz="2800" b="1" dirty="0" smtClean="0">
                <a:solidFill>
                  <a:schemeClr val="tx1"/>
                </a:solidFill>
                <a:latin typeface="Times New Roman"/>
                <a:cs typeface="Times New Roman"/>
              </a:rPr>
              <a:t> street, New York. </a:t>
            </a:r>
            <a:endParaRPr lang="en-US" sz="2800" b="1" dirty="0">
              <a:solidFill>
                <a:schemeClr val="tx1"/>
              </a:solidFill>
              <a:latin typeface="Times New Roman"/>
              <a:cs typeface="Times New Roman"/>
            </a:endParaRPr>
          </a:p>
        </p:txBody>
      </p:sp>
    </p:spTree>
    <p:extLst>
      <p:ext uri="{BB962C8B-B14F-4D97-AF65-F5344CB8AC3E}">
        <p14:creationId xmlns:p14="http://schemas.microsoft.com/office/powerpoint/2010/main" val="20709828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500" dirty="0" smtClean="0">
                <a:solidFill>
                  <a:schemeClr val="tx1"/>
                </a:solidFill>
                <a:latin typeface="Times New Roman"/>
                <a:cs typeface="Times New Roman"/>
              </a:rPr>
              <a:t>Research </a:t>
            </a:r>
            <a:endParaRPr lang="en-US" sz="5500" dirty="0">
              <a:solidFill>
                <a:schemeClr val="tx1"/>
              </a:solidFill>
              <a:latin typeface="Times New Roman"/>
              <a:cs typeface="Times New Roman"/>
            </a:endParaRPr>
          </a:p>
        </p:txBody>
      </p:sp>
      <p:sp>
        <p:nvSpPr>
          <p:cNvPr id="3" name="Content Placeholder 2"/>
          <p:cNvSpPr>
            <a:spLocks noGrp="1"/>
          </p:cNvSpPr>
          <p:nvPr>
            <p:ph idx="1"/>
          </p:nvPr>
        </p:nvSpPr>
        <p:spPr/>
        <p:txBody>
          <a:bodyPr>
            <a:noAutofit/>
          </a:bodyPr>
          <a:lstStyle/>
          <a:p>
            <a:pPr marL="0" indent="0">
              <a:buNone/>
            </a:pPr>
            <a:r>
              <a:rPr lang="en-US" b="1" dirty="0" smtClean="0">
                <a:solidFill>
                  <a:schemeClr val="tx1"/>
                </a:solidFill>
                <a:latin typeface="Times New Roman"/>
                <a:cs typeface="Times New Roman"/>
              </a:rPr>
              <a:t>Timothy Hogan uses light and colors in new, interesting ways to highlight products in his work. The way that Hogan’s photos are described by clients are dramatic and impactful on society for advertising. He has worked on projects with big companies such as Budweiser and Tommy Bahama. He is specialized in almost all forms of photography. He became experienced with traditional photography and then took up digital style. In 2012, he founded and directed FINproject.com, a website that shows where people job is to build great products.   </a:t>
            </a:r>
            <a:endParaRPr lang="en-US" b="1" dirty="0">
              <a:solidFill>
                <a:schemeClr val="tx1"/>
              </a:solidFill>
              <a:latin typeface="Times New Roman"/>
              <a:cs typeface="Times New Roman"/>
            </a:endParaRPr>
          </a:p>
        </p:txBody>
      </p:sp>
    </p:spTree>
    <p:extLst>
      <p:ext uri="{BB962C8B-B14F-4D97-AF65-F5344CB8AC3E}">
        <p14:creationId xmlns:p14="http://schemas.microsoft.com/office/powerpoint/2010/main" val="18508778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Times New Roman"/>
                <a:cs typeface="Times New Roman"/>
              </a:rPr>
              <a:t>Research (Continued)</a:t>
            </a:r>
            <a:endParaRPr lang="en-US" dirty="0"/>
          </a:p>
        </p:txBody>
      </p:sp>
      <p:sp>
        <p:nvSpPr>
          <p:cNvPr id="3" name="Content Placeholder 2"/>
          <p:cNvSpPr>
            <a:spLocks noGrp="1"/>
          </p:cNvSpPr>
          <p:nvPr>
            <p:ph idx="1"/>
          </p:nvPr>
        </p:nvSpPr>
        <p:spPr/>
        <p:txBody>
          <a:bodyPr>
            <a:noAutofit/>
          </a:bodyPr>
          <a:lstStyle/>
          <a:p>
            <a:pPr marL="0" indent="0">
              <a:buNone/>
            </a:pPr>
            <a:r>
              <a:rPr lang="en-US" sz="2800" b="1" dirty="0" smtClean="0">
                <a:solidFill>
                  <a:schemeClr val="tx1"/>
                </a:solidFill>
                <a:latin typeface="Times New Roman"/>
                <a:cs typeface="Times New Roman"/>
              </a:rPr>
              <a:t>He is an inspiration to any photographer in the world. Timothy Hogan is somebody who made his dreams come true and able to managed to be the best in what he does as a photographer.  Timothy Hogan has a team that has years of experience in the sections of marketing and images. When he is not working, one of his favorite activity is surfing. For any photographers, achieving balance in life is very important. </a:t>
            </a:r>
            <a:endParaRPr lang="en-US" sz="2800" b="1" dirty="0">
              <a:solidFill>
                <a:schemeClr val="tx1"/>
              </a:solidFill>
              <a:latin typeface="Times New Roman"/>
              <a:cs typeface="Times New Roman"/>
            </a:endParaRPr>
          </a:p>
        </p:txBody>
      </p:sp>
    </p:spTree>
    <p:extLst>
      <p:ext uri="{BB962C8B-B14F-4D97-AF65-F5344CB8AC3E}">
        <p14:creationId xmlns:p14="http://schemas.microsoft.com/office/powerpoint/2010/main" val="41980421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solidFill>
                  <a:schemeClr val="tx1"/>
                </a:solidFill>
              </a:rPr>
              <a:t>Conclusion</a:t>
            </a:r>
            <a:endParaRPr lang="en-US" sz="6000" dirty="0">
              <a:solidFill>
                <a:schemeClr val="tx1"/>
              </a:solidFill>
            </a:endParaRPr>
          </a:p>
        </p:txBody>
      </p:sp>
      <p:sp>
        <p:nvSpPr>
          <p:cNvPr id="3" name="Content Placeholder 2"/>
          <p:cNvSpPr>
            <a:spLocks noGrp="1"/>
          </p:cNvSpPr>
          <p:nvPr>
            <p:ph idx="1"/>
          </p:nvPr>
        </p:nvSpPr>
        <p:spPr>
          <a:xfrm>
            <a:off x="546705" y="1081981"/>
            <a:ext cx="7232650" cy="4291013"/>
          </a:xfrm>
        </p:spPr>
        <p:txBody>
          <a:bodyPr>
            <a:noAutofit/>
          </a:bodyPr>
          <a:lstStyle/>
          <a:p>
            <a:pPr marL="0" indent="0">
              <a:buNone/>
            </a:pPr>
            <a:r>
              <a:rPr lang="en-US" sz="2800" b="1" dirty="0" smtClean="0">
                <a:solidFill>
                  <a:schemeClr val="tx1"/>
                </a:solidFill>
                <a:latin typeface="Times New Roman"/>
                <a:cs typeface="Times New Roman"/>
              </a:rPr>
              <a:t>One lesson that I feel like I have learned from Timothy Hogan is that no matter how hard life is, it’s always important to be the best at what you do. If a person is not the best at what they do, they will never be success. The more a person practice, the more experience they will have at anything. As a photographer, when a person takes a picture, they expect the picture to look like as if it has a great quality. It would be the best to take a picture like during the day and then the photographer can do some editing on their own.   </a:t>
            </a:r>
            <a:endParaRPr lang="en-US" sz="2800" b="1" dirty="0">
              <a:solidFill>
                <a:schemeClr val="tx1"/>
              </a:solidFill>
              <a:latin typeface="Times New Roman"/>
              <a:cs typeface="Times New Roman"/>
            </a:endParaRPr>
          </a:p>
        </p:txBody>
      </p:sp>
    </p:spTree>
    <p:extLst>
      <p:ext uri="{BB962C8B-B14F-4D97-AF65-F5344CB8AC3E}">
        <p14:creationId xmlns:p14="http://schemas.microsoft.com/office/powerpoint/2010/main" val="176527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solidFill>
                  <a:schemeClr val="tx1"/>
                </a:solidFill>
                <a:latin typeface="Times New Roman"/>
                <a:cs typeface="Times New Roman"/>
              </a:rPr>
              <a:t>Graphics of Timothy Hogan</a:t>
            </a:r>
            <a:endParaRPr lang="en-US" sz="3800" dirty="0">
              <a:solidFill>
                <a:schemeClr val="tx1"/>
              </a:solidFill>
              <a:latin typeface="Times New Roman"/>
              <a:cs typeface="Times New Roman"/>
            </a:endParaRPr>
          </a:p>
        </p:txBody>
      </p:sp>
      <p:pic>
        <p:nvPicPr>
          <p:cNvPr id="4" name="Content Placeholder 3" descr="Graphic 1 Timothy Hogan.jpg"/>
          <p:cNvPicPr>
            <a:picLocks noGrp="1" noChangeAspect="1"/>
          </p:cNvPicPr>
          <p:nvPr>
            <p:ph idx="1"/>
          </p:nvPr>
        </p:nvPicPr>
        <p:blipFill>
          <a:blip r:embed="rId2">
            <a:extLst>
              <a:ext uri="{28A0092B-C50C-407E-A947-70E740481C1C}">
                <a14:useLocalDpi xmlns:a14="http://schemas.microsoft.com/office/drawing/2010/main" val="0"/>
              </a:ext>
            </a:extLst>
          </a:blip>
          <a:srcRect t="3015" b="3015"/>
          <a:stretch>
            <a:fillRect/>
          </a:stretch>
        </p:blipFill>
        <p:spPr>
          <a:xfrm>
            <a:off x="955675" y="1600200"/>
            <a:ext cx="5323151" cy="3158138"/>
          </a:xfrm>
        </p:spPr>
      </p:pic>
      <p:sp>
        <p:nvSpPr>
          <p:cNvPr id="6" name="TextBox 5"/>
          <p:cNvSpPr txBox="1"/>
          <p:nvPr/>
        </p:nvSpPr>
        <p:spPr>
          <a:xfrm>
            <a:off x="743692" y="5169774"/>
            <a:ext cx="8260181" cy="1107996"/>
          </a:xfrm>
          <a:prstGeom prst="rect">
            <a:avLst/>
          </a:prstGeom>
          <a:noFill/>
        </p:spPr>
        <p:txBody>
          <a:bodyPr wrap="none" rtlCol="0">
            <a:spAutoFit/>
          </a:bodyPr>
          <a:lstStyle/>
          <a:p>
            <a:r>
              <a:rPr lang="en-US" sz="2200" b="1" dirty="0" smtClean="0">
                <a:latin typeface="Times New Roman"/>
                <a:cs typeface="Times New Roman"/>
              </a:rPr>
              <a:t>In my opinion about this graphic, I like the fact that it has a darker </a:t>
            </a:r>
          </a:p>
          <a:p>
            <a:r>
              <a:rPr lang="en-US" sz="2200" b="1" dirty="0" smtClean="0">
                <a:latin typeface="Times New Roman"/>
                <a:cs typeface="Times New Roman"/>
              </a:rPr>
              <a:t>Background but shows a better view of the glass and it shows some</a:t>
            </a:r>
          </a:p>
          <a:p>
            <a:r>
              <a:rPr lang="en-US" sz="2200" b="1" dirty="0" smtClean="0">
                <a:latin typeface="Times New Roman"/>
                <a:cs typeface="Times New Roman"/>
              </a:rPr>
              <a:t>Good colors of the fruits in the glass. </a:t>
            </a:r>
            <a:endParaRPr lang="en-US" sz="2200" b="1" dirty="0">
              <a:latin typeface="Times New Roman"/>
              <a:cs typeface="Times New Roman"/>
            </a:endParaRPr>
          </a:p>
        </p:txBody>
      </p:sp>
    </p:spTree>
    <p:extLst>
      <p:ext uri="{BB962C8B-B14F-4D97-AF65-F5344CB8AC3E}">
        <p14:creationId xmlns:p14="http://schemas.microsoft.com/office/powerpoint/2010/main" val="31157424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solidFill>
                  <a:schemeClr val="tx1"/>
                </a:solidFill>
                <a:latin typeface="Times New Roman"/>
                <a:cs typeface="Times New Roman"/>
              </a:rPr>
              <a:t>Graphics of Timothy </a:t>
            </a:r>
            <a:r>
              <a:rPr lang="en-US" sz="3800" dirty="0" smtClean="0">
                <a:solidFill>
                  <a:schemeClr val="tx1"/>
                </a:solidFill>
                <a:latin typeface="Times New Roman"/>
                <a:cs typeface="Times New Roman"/>
              </a:rPr>
              <a:t>Hogan (Continued) </a:t>
            </a:r>
            <a:endParaRPr lang="en-US" sz="3800" dirty="0"/>
          </a:p>
        </p:txBody>
      </p:sp>
      <p:pic>
        <p:nvPicPr>
          <p:cNvPr id="4" name="Content Placeholder 3" descr="Screen Shot 2016-12-06 at 7.53.14 PM.png"/>
          <p:cNvPicPr>
            <a:picLocks noGrp="1" noChangeAspect="1"/>
          </p:cNvPicPr>
          <p:nvPr>
            <p:ph idx="1"/>
          </p:nvPr>
        </p:nvPicPr>
        <p:blipFill>
          <a:blip r:embed="rId2">
            <a:extLst>
              <a:ext uri="{28A0092B-C50C-407E-A947-70E740481C1C}">
                <a14:useLocalDpi xmlns:a14="http://schemas.microsoft.com/office/drawing/2010/main" val="0"/>
              </a:ext>
            </a:extLst>
          </a:blip>
          <a:srcRect t="24478" b="24478"/>
          <a:stretch>
            <a:fillRect/>
          </a:stretch>
        </p:blipFill>
        <p:spPr>
          <a:xfrm>
            <a:off x="779463" y="1411879"/>
            <a:ext cx="6129995" cy="3636827"/>
          </a:xfrm>
        </p:spPr>
      </p:pic>
      <p:sp>
        <p:nvSpPr>
          <p:cNvPr id="6" name="TextBox 5"/>
          <p:cNvSpPr txBox="1"/>
          <p:nvPr/>
        </p:nvSpPr>
        <p:spPr>
          <a:xfrm>
            <a:off x="452021" y="5477791"/>
            <a:ext cx="8357977" cy="1015663"/>
          </a:xfrm>
          <a:prstGeom prst="rect">
            <a:avLst/>
          </a:prstGeom>
          <a:noFill/>
        </p:spPr>
        <p:txBody>
          <a:bodyPr wrap="none" rtlCol="0">
            <a:spAutoFit/>
          </a:bodyPr>
          <a:lstStyle/>
          <a:p>
            <a:r>
              <a:rPr lang="en-US" sz="2000" b="1" dirty="0" smtClean="0">
                <a:latin typeface="Times New Roman"/>
                <a:cs typeface="Times New Roman"/>
              </a:rPr>
              <a:t>I like the colors in the photo because it matches with the color of the bottle.</a:t>
            </a:r>
          </a:p>
          <a:p>
            <a:r>
              <a:rPr lang="en-US" sz="2000" b="1" dirty="0" smtClean="0">
                <a:latin typeface="Times New Roman"/>
                <a:cs typeface="Times New Roman"/>
              </a:rPr>
              <a:t>When looking at an image like this, it gets a lot of people’s attention when</a:t>
            </a:r>
          </a:p>
          <a:p>
            <a:r>
              <a:rPr lang="en-US" sz="2000" b="1" dirty="0">
                <a:latin typeface="Times New Roman"/>
                <a:cs typeface="Times New Roman"/>
              </a:rPr>
              <a:t>t</a:t>
            </a:r>
            <a:r>
              <a:rPr lang="en-US" sz="2000" b="1" dirty="0" smtClean="0">
                <a:latin typeface="Times New Roman"/>
                <a:cs typeface="Times New Roman"/>
              </a:rPr>
              <a:t>hey first see it. </a:t>
            </a:r>
            <a:endParaRPr lang="en-US" sz="2000" b="1" dirty="0">
              <a:latin typeface="Times New Roman"/>
              <a:cs typeface="Times New Roman"/>
            </a:endParaRPr>
          </a:p>
        </p:txBody>
      </p:sp>
    </p:spTree>
    <p:extLst>
      <p:ext uri="{BB962C8B-B14F-4D97-AF65-F5344CB8AC3E}">
        <p14:creationId xmlns:p14="http://schemas.microsoft.com/office/powerpoint/2010/main" val="10820085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solidFill>
                  <a:schemeClr val="tx1"/>
                </a:solidFill>
                <a:latin typeface="Times New Roman"/>
                <a:cs typeface="Times New Roman"/>
              </a:rPr>
              <a:t>Graphics of Timothy Hogan (Continued) </a:t>
            </a:r>
            <a:endParaRPr lang="en-US" sz="3800" dirty="0"/>
          </a:p>
        </p:txBody>
      </p:sp>
      <p:pic>
        <p:nvPicPr>
          <p:cNvPr id="4" name="Content Placeholder 3" descr="Screen Shot 2016-12-06 at 7.55.38 PM.png"/>
          <p:cNvPicPr>
            <a:picLocks noGrp="1" noChangeAspect="1"/>
          </p:cNvPicPr>
          <p:nvPr>
            <p:ph idx="1"/>
          </p:nvPr>
        </p:nvPicPr>
        <p:blipFill>
          <a:blip r:embed="rId2">
            <a:extLst>
              <a:ext uri="{28A0092B-C50C-407E-A947-70E740481C1C}">
                <a14:useLocalDpi xmlns:a14="http://schemas.microsoft.com/office/drawing/2010/main" val="0"/>
              </a:ext>
            </a:extLst>
          </a:blip>
          <a:srcRect t="28225" b="28225"/>
          <a:stretch>
            <a:fillRect/>
          </a:stretch>
        </p:blipFill>
        <p:spPr>
          <a:xfrm>
            <a:off x="955675" y="1600200"/>
            <a:ext cx="5501762" cy="3264105"/>
          </a:xfrm>
        </p:spPr>
      </p:pic>
      <p:sp>
        <p:nvSpPr>
          <p:cNvPr id="6" name="TextBox 5"/>
          <p:cNvSpPr txBox="1"/>
          <p:nvPr/>
        </p:nvSpPr>
        <p:spPr>
          <a:xfrm>
            <a:off x="484308" y="5294839"/>
            <a:ext cx="8704501" cy="923330"/>
          </a:xfrm>
          <a:prstGeom prst="rect">
            <a:avLst/>
          </a:prstGeom>
          <a:noFill/>
        </p:spPr>
        <p:txBody>
          <a:bodyPr wrap="none" rtlCol="0">
            <a:spAutoFit/>
          </a:bodyPr>
          <a:lstStyle/>
          <a:p>
            <a:r>
              <a:rPr lang="en-US" b="1" dirty="0" smtClean="0">
                <a:latin typeface="Times New Roman"/>
                <a:cs typeface="Times New Roman"/>
              </a:rPr>
              <a:t>I like the watch because of how it looks like and especially gold. The watch looks like </a:t>
            </a:r>
          </a:p>
          <a:p>
            <a:r>
              <a:rPr lang="en-US" b="1" dirty="0">
                <a:latin typeface="Times New Roman"/>
                <a:cs typeface="Times New Roman"/>
              </a:rPr>
              <a:t>s</a:t>
            </a:r>
            <a:r>
              <a:rPr lang="en-US" b="1" dirty="0" smtClean="0">
                <a:latin typeface="Times New Roman"/>
                <a:cs typeface="Times New Roman"/>
              </a:rPr>
              <a:t>omething professional a person would wear at a job interview. It is good to use editing </a:t>
            </a:r>
          </a:p>
          <a:p>
            <a:r>
              <a:rPr lang="en-US" b="1" dirty="0" smtClean="0">
                <a:latin typeface="Times New Roman"/>
                <a:cs typeface="Times New Roman"/>
              </a:rPr>
              <a:t>in images like this. </a:t>
            </a:r>
            <a:endParaRPr lang="en-US" b="1" dirty="0">
              <a:latin typeface="Times New Roman"/>
              <a:cs typeface="Times New Roman"/>
            </a:endParaRPr>
          </a:p>
        </p:txBody>
      </p:sp>
    </p:spTree>
    <p:extLst>
      <p:ext uri="{BB962C8B-B14F-4D97-AF65-F5344CB8AC3E}">
        <p14:creationId xmlns:p14="http://schemas.microsoft.com/office/powerpoint/2010/main" val="8084058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D16207"/>
      </a:dk2>
      <a:lt2>
        <a:srgbClr val="F0B31E"/>
      </a:lt2>
      <a:accent1>
        <a:srgbClr val="51A6C2"/>
      </a:accent1>
      <a:accent2>
        <a:srgbClr val="51C2A9"/>
      </a:accent2>
      <a:accent3>
        <a:srgbClr val="7EC251"/>
      </a:accent3>
      <a:accent4>
        <a:srgbClr val="E1DC53"/>
      </a:accent4>
      <a:accent5>
        <a:srgbClr val="B54721"/>
      </a:accent5>
      <a:accent6>
        <a:srgbClr val="A16BB1"/>
      </a:accent6>
      <a:hlink>
        <a:srgbClr val="A40A06"/>
      </a:hlink>
      <a:folHlink>
        <a:srgbClr val="837F16"/>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Summer">
      <a:fillStyleLst>
        <a:solidFill>
          <a:schemeClr val="phClr"/>
        </a:solidFill>
        <a:solidFill>
          <a:schemeClr val="phClr">
            <a:tint val="90000"/>
            <a:satMod val="135000"/>
          </a:schemeClr>
        </a:solidFill>
        <a:solidFill>
          <a:schemeClr val="phClr">
            <a:shade val="80000"/>
            <a:satMod val="110000"/>
          </a:schemeClr>
        </a:solidFill>
      </a:fillStyleLst>
      <a:lnStyleLst>
        <a:ln w="9525" cap="flat" cmpd="sng" algn="ctr">
          <a:solidFill>
            <a:schemeClr val="phClr">
              <a:satMod val="135000"/>
            </a:schemeClr>
          </a:solidFill>
          <a:prstDash val="solid"/>
        </a:ln>
        <a:ln w="25400" cap="flat" cmpd="sng" algn="ctr">
          <a:solidFill>
            <a:schemeClr val="phClr">
              <a:satMod val="150000"/>
            </a:schemeClr>
          </a:solidFill>
          <a:prstDash val="solid"/>
        </a:ln>
        <a:ln w="38100" cap="flat" cmpd="sng" algn="ctr">
          <a:solidFill>
            <a:schemeClr val="phClr">
              <a:satMod val="150000"/>
            </a:schemeClr>
          </a:solidFill>
          <a:prstDash val="solid"/>
        </a:ln>
      </a:lnStyleLst>
      <a:effectStyleLst>
        <a:effectStyle>
          <a:effectLst/>
        </a:effectStyle>
        <a:effectStyle>
          <a:effectLst>
            <a:outerShdw blurRad="76200" sx="101000" sy="101000" algn="ctr" rotWithShape="0">
              <a:srgbClr val="000000">
                <a:alpha val="50000"/>
              </a:srgbClr>
            </a:outerShdw>
            <a:reflection blurRad="12700" stA="20000" endPos="35000" dist="63500" dir="5400000" sy="-100000" rotWithShape="0"/>
          </a:effectLst>
        </a:effectStyle>
        <a:effectStyle>
          <a:effectLst>
            <a:outerShdw blurRad="127000" sx="103000" sy="103000" algn="ctr" rotWithShape="0">
              <a:srgbClr val="FFFFFF">
                <a:alpha val="65000"/>
              </a:srgbClr>
            </a:outerShdw>
          </a:effectLst>
          <a:scene3d>
            <a:camera prst="orthographicFront">
              <a:rot lat="0" lon="0" rev="0"/>
            </a:camera>
            <a:lightRig rig="morning" dir="t">
              <a:rot lat="0" lon="0" rev="12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gs>
            <a:gs pos="100000">
              <a:schemeClr val="tx2"/>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Summer.thmx</Template>
  <TotalTime>166</TotalTime>
  <Words>647</Words>
  <Application>Microsoft Office PowerPoint</Application>
  <PresentationFormat>On-screen Show (4:3)</PresentationFormat>
  <Paragraphs>34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Century Gothic</vt:lpstr>
      <vt:lpstr>Times New Roman</vt:lpstr>
      <vt:lpstr>Wingdings</vt:lpstr>
      <vt:lpstr>Summer</vt:lpstr>
      <vt:lpstr>Timothy Hogan (Photographer)</vt:lpstr>
      <vt:lpstr>Why I select Timothy Hogan?</vt:lpstr>
      <vt:lpstr>Introductory Paragraph</vt:lpstr>
      <vt:lpstr>Research </vt:lpstr>
      <vt:lpstr>Research (Continued)</vt:lpstr>
      <vt:lpstr>Conclusion</vt:lpstr>
      <vt:lpstr>Graphics of Timothy Hogan</vt:lpstr>
      <vt:lpstr>Graphics of Timothy Hogan (Continued) </vt:lpstr>
      <vt:lpstr>Graphics of Timothy Hogan (Continued) </vt:lpstr>
      <vt:lpstr>References/Bibliography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Timothy Hogan (Photographer)</dc:title>
  <dc:creator>Akthar Chowdhury</dc:creator>
  <cp:lastModifiedBy>Student</cp:lastModifiedBy>
  <cp:revision>13</cp:revision>
  <dcterms:created xsi:type="dcterms:W3CDTF">2016-12-06T14:02:04Z</dcterms:created>
  <dcterms:modified xsi:type="dcterms:W3CDTF">2016-12-14T19:44:01Z</dcterms:modified>
</cp:coreProperties>
</file>