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792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1537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290150" y="36431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Sounds of Fort Greene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4038528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By: Kyle Miller, Sanjida Uddin, and Pedro Salazar</a:t>
            </a:r>
          </a:p>
        </p:txBody>
      </p:sp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600" y="1419137"/>
            <a:ext cx="6286500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657950" y="37141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Sounds of Transportation in the past</a:t>
            </a:r>
          </a:p>
        </p:txBody>
      </p:sp>
      <p:pic>
        <p:nvPicPr>
          <p:cNvPr id="2" name="transportation in the pas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13335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64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17400" y="41196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Sounds of Transportation today</a:t>
            </a:r>
          </a:p>
        </p:txBody>
      </p:sp>
      <p:pic>
        <p:nvPicPr>
          <p:cNvPr id="2" name="transportation in the presen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13335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590550"/>
            <a:ext cx="3131902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887550" y="57150"/>
            <a:ext cx="6843900" cy="72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914400" indent="0">
              <a:spcBef>
                <a:spcPts val="0"/>
              </a:spcBef>
              <a:buNone/>
            </a:pPr>
            <a:r>
              <a:rPr lang="en" sz="2400" b="1" dirty="0"/>
              <a:t>This is Kyle at Fort Greene Park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4413152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Thanks for viewing!</a:t>
            </a:r>
            <a:endParaRPr lang="en-US"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533400" y="590550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Sounds of </a:t>
            </a:r>
            <a:r>
              <a:rPr lang="en" dirty="0" smtClean="0"/>
              <a:t>Technology from the past</a:t>
            </a:r>
            <a:endParaRPr lang="en" dirty="0"/>
          </a:p>
        </p:txBody>
      </p:sp>
      <p:pic>
        <p:nvPicPr>
          <p:cNvPr id="3" name="technology in the pas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1333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717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533400" y="590550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Sounds of </a:t>
            </a:r>
            <a:r>
              <a:rPr lang="en" dirty="0" smtClean="0"/>
              <a:t>Technology from the present</a:t>
            </a:r>
            <a:endParaRPr lang="en" dirty="0"/>
          </a:p>
        </p:txBody>
      </p:sp>
      <p:pic>
        <p:nvPicPr>
          <p:cNvPr id="2" name="technology in the presen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" y="57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584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540700" y="4806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Sounds of Music from the past</a:t>
            </a:r>
          </a:p>
        </p:txBody>
      </p:sp>
      <p:pic>
        <p:nvPicPr>
          <p:cNvPr id="2" name="music from the pas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" y="13335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540700" y="4806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Sounds of Music from the present</a:t>
            </a:r>
          </a:p>
        </p:txBody>
      </p:sp>
      <p:pic>
        <p:nvPicPr>
          <p:cNvPr id="2" name="modern day 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" y="20955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584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596650" y="28036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Sounds of People from the past</a:t>
            </a:r>
          </a:p>
        </p:txBody>
      </p:sp>
      <p:pic>
        <p:nvPicPr>
          <p:cNvPr id="2" name="people in the pas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1333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150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596650" y="28036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Sounds of People from the present</a:t>
            </a:r>
          </a:p>
        </p:txBody>
      </p:sp>
      <p:pic>
        <p:nvPicPr>
          <p:cNvPr id="2" name="todays societ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13335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589800" y="30286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Sounds of the Roads from the past</a:t>
            </a:r>
          </a:p>
        </p:txBody>
      </p:sp>
      <p:pic>
        <p:nvPicPr>
          <p:cNvPr id="2" name="roads from the pas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1333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589800" y="17941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Sounds of today's Roads</a:t>
            </a:r>
          </a:p>
        </p:txBody>
      </p:sp>
      <p:pic>
        <p:nvPicPr>
          <p:cNvPr id="2" name="Todays road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" y="5715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84</Words>
  <Application>Microsoft Office PowerPoint</Application>
  <PresentationFormat>On-screen Show (16:9)</PresentationFormat>
  <Paragraphs>14</Paragraphs>
  <Slides>12</Slides>
  <Notes>12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simple-light</vt:lpstr>
      <vt:lpstr>The Sounds of Fort Greene</vt:lpstr>
      <vt:lpstr>Sounds of Technology from the past</vt:lpstr>
      <vt:lpstr>Sounds of Technology from the present</vt:lpstr>
      <vt:lpstr>Sounds of Music from the past</vt:lpstr>
      <vt:lpstr>Sounds of Music from the present</vt:lpstr>
      <vt:lpstr>Sounds of People from the past</vt:lpstr>
      <vt:lpstr>Sounds of People from the present</vt:lpstr>
      <vt:lpstr>Sounds of the Roads from the past</vt:lpstr>
      <vt:lpstr>Sounds of today's Roads</vt:lpstr>
      <vt:lpstr>Sounds of Transportation in the past</vt:lpstr>
      <vt:lpstr>Sounds of Transportation today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Sounds of Fort Greene</dc:title>
  <dc:creator>Kyle</dc:creator>
  <cp:lastModifiedBy>Kyle</cp:lastModifiedBy>
  <cp:revision>8</cp:revision>
  <dcterms:modified xsi:type="dcterms:W3CDTF">2014-11-09T18:21:43Z</dcterms:modified>
</cp:coreProperties>
</file>