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624" y="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8013-B71E-435F-8C0D-F8FFD7E53E58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E643-8034-4157-B7AB-15E6E241048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8013-B71E-435F-8C0D-F8FFD7E53E58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E643-8034-4157-B7AB-15E6E2410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8013-B71E-435F-8C0D-F8FFD7E53E58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E643-8034-4157-B7AB-15E6E2410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8013-B71E-435F-8C0D-F8FFD7E53E58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E643-8034-4157-B7AB-15E6E2410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8013-B71E-435F-8C0D-F8FFD7E53E58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E643-8034-4157-B7AB-15E6E241048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8013-B71E-435F-8C0D-F8FFD7E53E58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E643-8034-4157-B7AB-15E6E2410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8013-B71E-435F-8C0D-F8FFD7E53E58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E643-8034-4157-B7AB-15E6E2410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8013-B71E-435F-8C0D-F8FFD7E53E58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E643-8034-4157-B7AB-15E6E2410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8013-B71E-435F-8C0D-F8FFD7E53E58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E643-8034-4157-B7AB-15E6E2410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8013-B71E-435F-8C0D-F8FFD7E53E58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E643-8034-4157-B7AB-15E6E2410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8013-B71E-435F-8C0D-F8FFD7E53E58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52E643-8034-4157-B7AB-15E6E241048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DA8013-B71E-435F-8C0D-F8FFD7E53E58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52E643-8034-4157-B7AB-15E6E241048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ralradiology.wordpress.com/" TargetMode="External"/><Relationship Id="rId2" Type="http://schemas.openxmlformats.org/officeDocument/2006/relationships/hyperlink" Target="http://www.ncbi.nlm.nih.gov/pmc/article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jfsmonline.com/" TargetMode="External"/><Relationship Id="rId4" Type="http://schemas.openxmlformats.org/officeDocument/2006/relationships/hyperlink" Target="http://www.google.com/searchq.mandibular+cana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Mandibular Landmarks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Natallia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Mikhelis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DEN1218/D230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9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</a:rPr>
              <a:t> </a:t>
            </a:r>
            <a:r>
              <a:rPr lang="en-US" sz="4400" b="1" dirty="0">
                <a:solidFill>
                  <a:srgbClr val="000000"/>
                </a:solidFill>
                <a:latin typeface="Algerian" panose="04020705040A02060702" pitchFamily="82" charset="0"/>
              </a:rPr>
              <a:t>Various appearance of mental foramen</a:t>
            </a:r>
            <a:endParaRPr lang="ru-RU" sz="4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644008" cy="494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916832"/>
            <a:ext cx="4499992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6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Algerian" panose="04020705040A02060702" pitchFamily="82" charset="0"/>
              </a:rPr>
              <a:t>References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1006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www.ncbi.nlm.nih.gov/pmc/articles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oralradiology.wordpress.com</a:t>
            </a:r>
            <a:endParaRPr lang="en-US" dirty="0" smtClean="0"/>
          </a:p>
          <a:p>
            <a:r>
              <a:rPr lang="en-US" dirty="0" smtClean="0"/>
              <a:t>www.google.com/search </a:t>
            </a:r>
            <a:r>
              <a:rPr lang="en-US" dirty="0" err="1" smtClean="0"/>
              <a:t>submandibular+salivary+gland+fossa+anatomy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www.google.com/searchq.mandibular+canal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www.jfsmonline.com</a:t>
            </a:r>
            <a:endParaRPr lang="en-US" dirty="0" smtClean="0"/>
          </a:p>
          <a:p>
            <a:r>
              <a:rPr lang="en-US" dirty="0"/>
              <a:t>http://www.oraljournal.com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6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60" y="1412776"/>
            <a:ext cx="878497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33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Walls of Mandibular Canal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772817"/>
            <a:ext cx="446449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7"/>
            <a:ext cx="4536504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4536504" cy="27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08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Soft Tissue Shadow of the Tongue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628800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59632"/>
            <a:ext cx="3960440" cy="480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59632"/>
            <a:ext cx="4248472" cy="480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2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92696"/>
            <a:ext cx="4680519" cy="608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435597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84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The External and Mylohyoid Ridges</a:t>
            </a:r>
            <a:endParaRPr lang="ru-RU" sz="34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916832"/>
            <a:ext cx="8928992" cy="490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1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Mental Ridge</a:t>
            </a:r>
            <a:endParaRPr lang="ru-RU" sz="80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3"/>
            <a:ext cx="842493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4044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Condyle and Coronoid Process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460851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4320480" cy="420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65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Submandibular fossa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6" y="1844824"/>
            <a:ext cx="390486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518457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61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21138</TotalTime>
  <Words>43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Mandibular Landmarks</vt:lpstr>
      <vt:lpstr>Презентация PowerPoint</vt:lpstr>
      <vt:lpstr>Walls of Mandibular Canal</vt:lpstr>
      <vt:lpstr>Soft Tissue Shadow of the Tongue</vt:lpstr>
      <vt:lpstr>Презентация PowerPoint</vt:lpstr>
      <vt:lpstr>The External and Mylohyoid Ridges</vt:lpstr>
      <vt:lpstr>Mental Ridge</vt:lpstr>
      <vt:lpstr>Condyle and Coronoid Process</vt:lpstr>
      <vt:lpstr>Submandibular fossa</vt:lpstr>
      <vt:lpstr> Various appearance of mental foramen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Natali</cp:lastModifiedBy>
  <cp:revision>31</cp:revision>
  <dcterms:created xsi:type="dcterms:W3CDTF">2019-03-17T04:29:06Z</dcterms:created>
  <dcterms:modified xsi:type="dcterms:W3CDTF">2019-05-10T21:22:56Z</dcterms:modified>
</cp:coreProperties>
</file>