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4"/>
    <p:sldMasterId id="2147483671" r:id="rId5"/>
  </p:sldMasterIdLst>
  <p:notesMasterIdLst>
    <p:notesMasterId r:id="rId6"/>
  </p:notesMasterIdLst>
  <p:sldIdLst>
    <p:sldId id="256" r:id="rId7"/>
  </p:sldIdLst>
  <p:sldSz cy="40233600" cx="25603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672">
          <p15:clr>
            <a:srgbClr val="A4A3A4"/>
          </p15:clr>
        </p15:guide>
        <p15:guide id="2" pos="80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2672" orient="horz"/>
        <p:guide pos="806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338264" y="685800"/>
            <a:ext cx="2182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e830a52e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5e830a52ed_0_3:notes"/>
          <p:cNvSpPr/>
          <p:nvPr>
            <p:ph idx="2" type="sldImg"/>
          </p:nvPr>
        </p:nvSpPr>
        <p:spPr>
          <a:xfrm>
            <a:off x="1143183"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72783" y="5824231"/>
            <a:ext cx="23857800" cy="16056600"/>
          </a:xfrm>
          <a:prstGeom prst="rect">
            <a:avLst/>
          </a:prstGeom>
        </p:spPr>
        <p:txBody>
          <a:bodyPr anchorCtr="0" anchor="b" bIns="349450" lIns="349450" spcFirstLastPara="1" rIns="349450" wrap="square" tIns="349450">
            <a:no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p:txBody>
      </p:sp>
      <p:sp>
        <p:nvSpPr>
          <p:cNvPr id="11" name="Google Shape;11;p2"/>
          <p:cNvSpPr txBox="1"/>
          <p:nvPr>
            <p:ph idx="1" type="subTitle"/>
          </p:nvPr>
        </p:nvSpPr>
        <p:spPr>
          <a:xfrm>
            <a:off x="872760" y="22169156"/>
            <a:ext cx="23857800" cy="6200400"/>
          </a:xfrm>
          <a:prstGeom prst="rect">
            <a:avLst/>
          </a:prstGeom>
        </p:spPr>
        <p:txBody>
          <a:bodyPr anchorCtr="0" anchor="t" bIns="349450" lIns="349450" spcFirstLastPara="1" rIns="349450" wrap="square" tIns="349450">
            <a:no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p:txBody>
      </p:sp>
      <p:sp>
        <p:nvSpPr>
          <p:cNvPr id="12" name="Google Shape;12;p2"/>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872760" y="8652356"/>
            <a:ext cx="23857800" cy="15359400"/>
          </a:xfrm>
          <a:prstGeom prst="rect">
            <a:avLst/>
          </a:prstGeom>
        </p:spPr>
        <p:txBody>
          <a:bodyPr anchorCtr="0" anchor="b" bIns="349450" lIns="349450" spcFirstLastPara="1" rIns="349450" wrap="square" tIns="349450">
            <a:no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p:nvPr>
            <p:ph idx="1" type="body"/>
          </p:nvPr>
        </p:nvSpPr>
        <p:spPr>
          <a:xfrm>
            <a:off x="872760" y="24657404"/>
            <a:ext cx="23857800" cy="10174500"/>
          </a:xfrm>
          <a:prstGeom prst="rect">
            <a:avLst/>
          </a:prstGeom>
        </p:spPr>
        <p:txBody>
          <a:bodyPr anchorCtr="0" anchor="t" bIns="349450" lIns="349450" spcFirstLastPara="1" rIns="349450" wrap="square" tIns="349450">
            <a:noAutofit/>
          </a:bodyPr>
          <a:lstStyle>
            <a:lvl1pPr indent="-666750" lvl="0" marL="457200" algn="ctr">
              <a:spcBef>
                <a:spcPts val="0"/>
              </a:spcBef>
              <a:spcAft>
                <a:spcPts val="0"/>
              </a:spcAft>
              <a:buSzPts val="6900"/>
              <a:buChar char="●"/>
              <a:defRPr/>
            </a:lvl1pPr>
            <a:lvl2pPr indent="-571500" lvl="1" marL="914400" algn="ctr">
              <a:spcBef>
                <a:spcPts val="6100"/>
              </a:spcBef>
              <a:spcAft>
                <a:spcPts val="0"/>
              </a:spcAft>
              <a:buSzPts val="5400"/>
              <a:buChar char="○"/>
              <a:defRPr/>
            </a:lvl2pPr>
            <a:lvl3pPr indent="-571500" lvl="2" marL="1371600" algn="ctr">
              <a:spcBef>
                <a:spcPts val="6100"/>
              </a:spcBef>
              <a:spcAft>
                <a:spcPts val="0"/>
              </a:spcAft>
              <a:buSzPts val="5400"/>
              <a:buChar char="■"/>
              <a:defRPr/>
            </a:lvl3pPr>
            <a:lvl4pPr indent="-571500" lvl="3" marL="1828800" algn="ctr">
              <a:spcBef>
                <a:spcPts val="6100"/>
              </a:spcBef>
              <a:spcAft>
                <a:spcPts val="0"/>
              </a:spcAft>
              <a:buSzPts val="5400"/>
              <a:buChar char="●"/>
              <a:defRPr/>
            </a:lvl4pPr>
            <a:lvl5pPr indent="-571500" lvl="4" marL="2286000" algn="ctr">
              <a:spcBef>
                <a:spcPts val="6100"/>
              </a:spcBef>
              <a:spcAft>
                <a:spcPts val="0"/>
              </a:spcAft>
              <a:buSzPts val="5400"/>
              <a:buChar char="○"/>
              <a:defRPr/>
            </a:lvl5pPr>
            <a:lvl6pPr indent="-571500" lvl="5" marL="2743200" algn="ctr">
              <a:spcBef>
                <a:spcPts val="6100"/>
              </a:spcBef>
              <a:spcAft>
                <a:spcPts val="0"/>
              </a:spcAft>
              <a:buSzPts val="5400"/>
              <a:buChar char="■"/>
              <a:defRPr/>
            </a:lvl6pPr>
            <a:lvl7pPr indent="-571500" lvl="6" marL="3200400" algn="ctr">
              <a:spcBef>
                <a:spcPts val="6100"/>
              </a:spcBef>
              <a:spcAft>
                <a:spcPts val="0"/>
              </a:spcAft>
              <a:buSzPts val="5400"/>
              <a:buChar char="●"/>
              <a:defRPr/>
            </a:lvl7pPr>
            <a:lvl8pPr indent="-571500" lvl="7" marL="3657600" algn="ctr">
              <a:spcBef>
                <a:spcPts val="6100"/>
              </a:spcBef>
              <a:spcAft>
                <a:spcPts val="0"/>
              </a:spcAft>
              <a:buSzPts val="5400"/>
              <a:buChar char="○"/>
              <a:defRPr/>
            </a:lvl8pPr>
            <a:lvl9pPr indent="-571500" lvl="8" marL="4114800" algn="ctr">
              <a:spcBef>
                <a:spcPts val="6100"/>
              </a:spcBef>
              <a:spcAft>
                <a:spcPts val="6100"/>
              </a:spcAft>
              <a:buSzPts val="5400"/>
              <a:buChar char="■"/>
              <a:defRPr/>
            </a:lvl9pPr>
          </a:lstStyle>
          <a:p/>
        </p:txBody>
      </p:sp>
      <p:sp>
        <p:nvSpPr>
          <p:cNvPr id="47" name="Google Shape;47;p11"/>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1279525" y="1611312"/>
            <a:ext cx="23044500" cy="6703800"/>
          </a:xfrm>
          <a:prstGeom prst="rect">
            <a:avLst/>
          </a:prstGeom>
          <a:noFill/>
          <a:ln>
            <a:noFill/>
          </a:ln>
        </p:spPr>
        <p:txBody>
          <a:bodyPr anchorCtr="0" anchor="ctr" bIns="201825" lIns="403625" spcFirstLastPara="1" rIns="403625" wrap="square" tIns="201825">
            <a:noAutofit/>
          </a:bodyPr>
          <a:lstStyle>
            <a:lvl1pPr lvl="0" rtl="0" algn="ctr">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58" name="Google Shape;58;p14"/>
          <p:cNvSpPr txBox="1"/>
          <p:nvPr>
            <p:ph idx="1" type="body"/>
          </p:nvPr>
        </p:nvSpPr>
        <p:spPr>
          <a:xfrm>
            <a:off x="1279525" y="9388475"/>
            <a:ext cx="23044500" cy="26549700"/>
          </a:xfrm>
          <a:prstGeom prst="rect">
            <a:avLst/>
          </a:prstGeom>
          <a:noFill/>
          <a:ln>
            <a:noFill/>
          </a:ln>
        </p:spPr>
        <p:txBody>
          <a:bodyPr anchorCtr="0" anchor="t" bIns="201825" lIns="403625" spcFirstLastPara="1" rIns="403625" wrap="square" tIns="201825">
            <a:noAutofit/>
          </a:bodyPr>
          <a:lstStyle>
            <a:lvl1pPr indent="-349250" lvl="0" marL="457200" rtl="0" algn="l">
              <a:spcBef>
                <a:spcPts val="400"/>
              </a:spcBef>
              <a:spcAft>
                <a:spcPts val="0"/>
              </a:spcAft>
              <a:buClr>
                <a:schemeClr val="dk1"/>
              </a:buClr>
              <a:buSzPts val="1900"/>
              <a:buChar char="•"/>
              <a:defRPr/>
            </a:lvl1pPr>
            <a:lvl2pPr indent="-349250" lvl="1" marL="914400" rtl="0" algn="l">
              <a:spcBef>
                <a:spcPts val="400"/>
              </a:spcBef>
              <a:spcAft>
                <a:spcPts val="0"/>
              </a:spcAft>
              <a:buClr>
                <a:schemeClr val="dk1"/>
              </a:buClr>
              <a:buSzPts val="1900"/>
              <a:buChar char="–"/>
              <a:defRPr/>
            </a:lvl2pPr>
            <a:lvl3pPr indent="-349250" lvl="2" marL="1371600" rtl="0" algn="l">
              <a:spcBef>
                <a:spcPts val="400"/>
              </a:spcBef>
              <a:spcAft>
                <a:spcPts val="0"/>
              </a:spcAft>
              <a:buClr>
                <a:schemeClr val="dk1"/>
              </a:buClr>
              <a:buSzPts val="1900"/>
              <a:buChar char="•"/>
              <a:defRPr/>
            </a:lvl3pPr>
            <a:lvl4pPr indent="-349250" lvl="3" marL="1828800" rtl="0" algn="l">
              <a:spcBef>
                <a:spcPts val="400"/>
              </a:spcBef>
              <a:spcAft>
                <a:spcPts val="0"/>
              </a:spcAft>
              <a:buClr>
                <a:schemeClr val="dk1"/>
              </a:buClr>
              <a:buSzPts val="1900"/>
              <a:buChar char="–"/>
              <a:defRPr/>
            </a:lvl4pPr>
            <a:lvl5pPr indent="-349250" lvl="4" marL="2286000" rtl="0" algn="l">
              <a:spcBef>
                <a:spcPts val="400"/>
              </a:spcBef>
              <a:spcAft>
                <a:spcPts val="0"/>
              </a:spcAft>
              <a:buClr>
                <a:schemeClr val="dk1"/>
              </a:buClr>
              <a:buSzPts val="1900"/>
              <a:buChar char="»"/>
              <a:defRPr/>
            </a:lvl5pPr>
            <a:lvl6pPr indent="-349250" lvl="5" marL="2743200" rtl="0" algn="l">
              <a:spcBef>
                <a:spcPts val="400"/>
              </a:spcBef>
              <a:spcAft>
                <a:spcPts val="0"/>
              </a:spcAft>
              <a:buClr>
                <a:schemeClr val="dk1"/>
              </a:buClr>
              <a:buSzPts val="1900"/>
              <a:buChar char="•"/>
              <a:defRPr/>
            </a:lvl6pPr>
            <a:lvl7pPr indent="-349250" lvl="6" marL="3200400" rtl="0" algn="l">
              <a:spcBef>
                <a:spcPts val="400"/>
              </a:spcBef>
              <a:spcAft>
                <a:spcPts val="0"/>
              </a:spcAft>
              <a:buClr>
                <a:schemeClr val="dk1"/>
              </a:buClr>
              <a:buSzPts val="1900"/>
              <a:buChar char="•"/>
              <a:defRPr/>
            </a:lvl7pPr>
            <a:lvl8pPr indent="-349250" lvl="7" marL="3657600" rtl="0" algn="l">
              <a:spcBef>
                <a:spcPts val="400"/>
              </a:spcBef>
              <a:spcAft>
                <a:spcPts val="0"/>
              </a:spcAft>
              <a:buClr>
                <a:schemeClr val="dk1"/>
              </a:buClr>
              <a:buSzPts val="1900"/>
              <a:buChar char="•"/>
              <a:defRPr/>
            </a:lvl8pPr>
            <a:lvl9pPr indent="-349250" lvl="8" marL="4114800" rtl="0" algn="l">
              <a:spcBef>
                <a:spcPts val="400"/>
              </a:spcBef>
              <a:spcAft>
                <a:spcPts val="0"/>
              </a:spcAft>
              <a:buClr>
                <a:schemeClr val="dk1"/>
              </a:buClr>
              <a:buSzPts val="1900"/>
              <a:buChar char="•"/>
              <a:defRPr/>
            </a:lvl9pPr>
          </a:lstStyle>
          <a:p/>
        </p:txBody>
      </p:sp>
      <p:sp>
        <p:nvSpPr>
          <p:cNvPr id="59" name="Google Shape;59;p14"/>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0" name="Google Shape;60;p14"/>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 name="Google Shape;61;p14"/>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1920240" y="12498496"/>
            <a:ext cx="21762600" cy="8624100"/>
          </a:xfrm>
          <a:prstGeom prst="rect">
            <a:avLst/>
          </a:prstGeom>
          <a:noFill/>
          <a:ln>
            <a:noFill/>
          </a:ln>
        </p:spPr>
        <p:txBody>
          <a:bodyPr anchorCtr="0" anchor="ctr" bIns="201825" lIns="403625" spcFirstLastPara="1" rIns="403625" wrap="square" tIns="201825">
            <a:noAutofit/>
          </a:bodyPr>
          <a:lstStyle>
            <a:lvl1pPr lvl="0" rtl="0" algn="ctr">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64" name="Google Shape;64;p15"/>
          <p:cNvSpPr txBox="1"/>
          <p:nvPr>
            <p:ph idx="1" type="subTitle"/>
          </p:nvPr>
        </p:nvSpPr>
        <p:spPr>
          <a:xfrm>
            <a:off x="3840480" y="22799041"/>
            <a:ext cx="17922300" cy="10280100"/>
          </a:xfrm>
          <a:prstGeom prst="rect">
            <a:avLst/>
          </a:prstGeom>
          <a:noFill/>
          <a:ln>
            <a:noFill/>
          </a:ln>
        </p:spPr>
        <p:txBody>
          <a:bodyPr anchorCtr="0" anchor="t" bIns="201825" lIns="403625" spcFirstLastPara="1" rIns="403625" wrap="square" tIns="201825">
            <a:noAutofit/>
          </a:bodyPr>
          <a:lstStyle>
            <a:lvl1pPr lvl="0" rtl="0" algn="ctr">
              <a:spcBef>
                <a:spcPts val="2700"/>
              </a:spcBef>
              <a:spcAft>
                <a:spcPts val="0"/>
              </a:spcAft>
              <a:buClr>
                <a:srgbClr val="888888"/>
              </a:buClr>
              <a:buSzPts val="14100"/>
              <a:buNone/>
              <a:defRPr>
                <a:solidFill>
                  <a:srgbClr val="888888"/>
                </a:solidFill>
              </a:defRPr>
            </a:lvl1pPr>
            <a:lvl2pPr lvl="1" rtl="0" algn="ctr">
              <a:spcBef>
                <a:spcPts val="2300"/>
              </a:spcBef>
              <a:spcAft>
                <a:spcPts val="0"/>
              </a:spcAft>
              <a:buClr>
                <a:srgbClr val="888888"/>
              </a:buClr>
              <a:buSzPts val="12200"/>
              <a:buNone/>
              <a:defRPr>
                <a:solidFill>
                  <a:srgbClr val="888888"/>
                </a:solidFill>
              </a:defRPr>
            </a:lvl2pPr>
            <a:lvl3pPr lvl="2" rtl="0" algn="ctr">
              <a:spcBef>
                <a:spcPts val="2300"/>
              </a:spcBef>
              <a:spcAft>
                <a:spcPts val="0"/>
              </a:spcAft>
              <a:buClr>
                <a:srgbClr val="888888"/>
              </a:buClr>
              <a:buSzPts val="10700"/>
              <a:buNone/>
              <a:defRPr>
                <a:solidFill>
                  <a:srgbClr val="888888"/>
                </a:solidFill>
              </a:defRPr>
            </a:lvl3pPr>
            <a:lvl4pPr lvl="3" rtl="0" algn="ctr">
              <a:spcBef>
                <a:spcPts val="1900"/>
              </a:spcBef>
              <a:spcAft>
                <a:spcPts val="0"/>
              </a:spcAft>
              <a:buClr>
                <a:srgbClr val="888888"/>
              </a:buClr>
              <a:buSzPts val="8800"/>
              <a:buNone/>
              <a:defRPr>
                <a:solidFill>
                  <a:srgbClr val="888888"/>
                </a:solidFill>
              </a:defRPr>
            </a:lvl4pPr>
            <a:lvl5pPr lvl="4" rtl="0" algn="ctr">
              <a:spcBef>
                <a:spcPts val="1900"/>
              </a:spcBef>
              <a:spcAft>
                <a:spcPts val="0"/>
              </a:spcAft>
              <a:buClr>
                <a:srgbClr val="888888"/>
              </a:buClr>
              <a:buSzPts val="8800"/>
              <a:buNone/>
              <a:defRPr>
                <a:solidFill>
                  <a:srgbClr val="888888"/>
                </a:solidFill>
              </a:defRPr>
            </a:lvl5pPr>
            <a:lvl6pPr lvl="5" rtl="0" algn="ctr">
              <a:spcBef>
                <a:spcPts val="1900"/>
              </a:spcBef>
              <a:spcAft>
                <a:spcPts val="0"/>
              </a:spcAft>
              <a:buClr>
                <a:srgbClr val="888888"/>
              </a:buClr>
              <a:buSzPts val="8800"/>
              <a:buNone/>
              <a:defRPr>
                <a:solidFill>
                  <a:srgbClr val="888888"/>
                </a:solidFill>
              </a:defRPr>
            </a:lvl6pPr>
            <a:lvl7pPr lvl="6" rtl="0" algn="ctr">
              <a:spcBef>
                <a:spcPts val="1900"/>
              </a:spcBef>
              <a:spcAft>
                <a:spcPts val="0"/>
              </a:spcAft>
              <a:buClr>
                <a:srgbClr val="888888"/>
              </a:buClr>
              <a:buSzPts val="8800"/>
              <a:buNone/>
              <a:defRPr>
                <a:solidFill>
                  <a:srgbClr val="888888"/>
                </a:solidFill>
              </a:defRPr>
            </a:lvl7pPr>
            <a:lvl8pPr lvl="7" rtl="0" algn="ctr">
              <a:spcBef>
                <a:spcPts val="1900"/>
              </a:spcBef>
              <a:spcAft>
                <a:spcPts val="0"/>
              </a:spcAft>
              <a:buClr>
                <a:srgbClr val="888888"/>
              </a:buClr>
              <a:buSzPts val="8800"/>
              <a:buNone/>
              <a:defRPr>
                <a:solidFill>
                  <a:srgbClr val="888888"/>
                </a:solidFill>
              </a:defRPr>
            </a:lvl8pPr>
            <a:lvl9pPr lvl="8" rtl="0" algn="ctr">
              <a:spcBef>
                <a:spcPts val="1900"/>
              </a:spcBef>
              <a:spcAft>
                <a:spcPts val="0"/>
              </a:spcAft>
              <a:buClr>
                <a:srgbClr val="888888"/>
              </a:buClr>
              <a:buSzPts val="8800"/>
              <a:buNone/>
              <a:defRPr>
                <a:solidFill>
                  <a:srgbClr val="888888"/>
                </a:solidFill>
              </a:defRPr>
            </a:lvl9pPr>
          </a:lstStyle>
          <a:p/>
        </p:txBody>
      </p:sp>
      <p:sp>
        <p:nvSpPr>
          <p:cNvPr id="65" name="Google Shape;65;p15"/>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6" name="Google Shape;66;p15"/>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7" name="Google Shape;67;p15"/>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16"/>
          <p:cNvSpPr txBox="1"/>
          <p:nvPr>
            <p:ph type="title"/>
          </p:nvPr>
        </p:nvSpPr>
        <p:spPr>
          <a:xfrm rot="5400000">
            <a:off x="4278391" y="15895262"/>
            <a:ext cx="34328700" cy="5760600"/>
          </a:xfrm>
          <a:prstGeom prst="rect">
            <a:avLst/>
          </a:prstGeom>
          <a:noFill/>
          <a:ln>
            <a:noFill/>
          </a:ln>
        </p:spPr>
        <p:txBody>
          <a:bodyPr anchorCtr="0" anchor="ctr" bIns="201825" lIns="403625" spcFirstLastPara="1" rIns="403625" wrap="square" tIns="201825">
            <a:noAutofit/>
          </a:bodyPr>
          <a:lstStyle>
            <a:lvl1pPr lvl="0" rtl="0" algn="ctr">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70" name="Google Shape;70;p16"/>
          <p:cNvSpPr txBox="1"/>
          <p:nvPr>
            <p:ph idx="1" type="body"/>
          </p:nvPr>
        </p:nvSpPr>
        <p:spPr>
          <a:xfrm rot="5400000">
            <a:off x="-7456500" y="10347812"/>
            <a:ext cx="34328700" cy="16855500"/>
          </a:xfrm>
          <a:prstGeom prst="rect">
            <a:avLst/>
          </a:prstGeom>
          <a:noFill/>
          <a:ln>
            <a:noFill/>
          </a:ln>
        </p:spPr>
        <p:txBody>
          <a:bodyPr anchorCtr="0" anchor="t" bIns="201825" lIns="403625" spcFirstLastPara="1" rIns="403625" wrap="square" tIns="201825">
            <a:noAutofit/>
          </a:bodyPr>
          <a:lstStyle>
            <a:lvl1pPr indent="-349250" lvl="0" marL="457200" rtl="0" algn="l">
              <a:spcBef>
                <a:spcPts val="400"/>
              </a:spcBef>
              <a:spcAft>
                <a:spcPts val="0"/>
              </a:spcAft>
              <a:buClr>
                <a:schemeClr val="dk1"/>
              </a:buClr>
              <a:buSzPts val="1900"/>
              <a:buChar char="•"/>
              <a:defRPr/>
            </a:lvl1pPr>
            <a:lvl2pPr indent="-349250" lvl="1" marL="914400" rtl="0" algn="l">
              <a:spcBef>
                <a:spcPts val="400"/>
              </a:spcBef>
              <a:spcAft>
                <a:spcPts val="0"/>
              </a:spcAft>
              <a:buClr>
                <a:schemeClr val="dk1"/>
              </a:buClr>
              <a:buSzPts val="1900"/>
              <a:buChar char="–"/>
              <a:defRPr/>
            </a:lvl2pPr>
            <a:lvl3pPr indent="-349250" lvl="2" marL="1371600" rtl="0" algn="l">
              <a:spcBef>
                <a:spcPts val="400"/>
              </a:spcBef>
              <a:spcAft>
                <a:spcPts val="0"/>
              </a:spcAft>
              <a:buClr>
                <a:schemeClr val="dk1"/>
              </a:buClr>
              <a:buSzPts val="1900"/>
              <a:buChar char="•"/>
              <a:defRPr/>
            </a:lvl3pPr>
            <a:lvl4pPr indent="-349250" lvl="3" marL="1828800" rtl="0" algn="l">
              <a:spcBef>
                <a:spcPts val="400"/>
              </a:spcBef>
              <a:spcAft>
                <a:spcPts val="0"/>
              </a:spcAft>
              <a:buClr>
                <a:schemeClr val="dk1"/>
              </a:buClr>
              <a:buSzPts val="1900"/>
              <a:buChar char="–"/>
              <a:defRPr/>
            </a:lvl4pPr>
            <a:lvl5pPr indent="-349250" lvl="4" marL="2286000" rtl="0" algn="l">
              <a:spcBef>
                <a:spcPts val="400"/>
              </a:spcBef>
              <a:spcAft>
                <a:spcPts val="0"/>
              </a:spcAft>
              <a:buClr>
                <a:schemeClr val="dk1"/>
              </a:buClr>
              <a:buSzPts val="1900"/>
              <a:buChar char="»"/>
              <a:defRPr/>
            </a:lvl5pPr>
            <a:lvl6pPr indent="-349250" lvl="5" marL="2743200" rtl="0" algn="l">
              <a:spcBef>
                <a:spcPts val="400"/>
              </a:spcBef>
              <a:spcAft>
                <a:spcPts val="0"/>
              </a:spcAft>
              <a:buClr>
                <a:schemeClr val="dk1"/>
              </a:buClr>
              <a:buSzPts val="1900"/>
              <a:buChar char="•"/>
              <a:defRPr/>
            </a:lvl6pPr>
            <a:lvl7pPr indent="-349250" lvl="6" marL="3200400" rtl="0" algn="l">
              <a:spcBef>
                <a:spcPts val="400"/>
              </a:spcBef>
              <a:spcAft>
                <a:spcPts val="0"/>
              </a:spcAft>
              <a:buClr>
                <a:schemeClr val="dk1"/>
              </a:buClr>
              <a:buSzPts val="1900"/>
              <a:buChar char="•"/>
              <a:defRPr/>
            </a:lvl7pPr>
            <a:lvl8pPr indent="-349250" lvl="7" marL="3657600" rtl="0" algn="l">
              <a:spcBef>
                <a:spcPts val="400"/>
              </a:spcBef>
              <a:spcAft>
                <a:spcPts val="0"/>
              </a:spcAft>
              <a:buClr>
                <a:schemeClr val="dk1"/>
              </a:buClr>
              <a:buSzPts val="1900"/>
              <a:buChar char="•"/>
              <a:defRPr/>
            </a:lvl8pPr>
            <a:lvl9pPr indent="-349250" lvl="8" marL="4114800" rtl="0" algn="l">
              <a:spcBef>
                <a:spcPts val="400"/>
              </a:spcBef>
              <a:spcAft>
                <a:spcPts val="0"/>
              </a:spcAft>
              <a:buClr>
                <a:schemeClr val="dk1"/>
              </a:buClr>
              <a:buSzPts val="1900"/>
              <a:buChar char="•"/>
              <a:defRPr/>
            </a:lvl9pPr>
          </a:lstStyle>
          <a:p/>
        </p:txBody>
      </p:sp>
      <p:sp>
        <p:nvSpPr>
          <p:cNvPr id="71" name="Google Shape;71;p16"/>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72" name="Google Shape;72;p16"/>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73" name="Google Shape;73;p16"/>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4" name="Shape 74"/>
        <p:cNvGrpSpPr/>
        <p:nvPr/>
      </p:nvGrpSpPr>
      <p:grpSpPr>
        <a:xfrm>
          <a:off x="0" y="0"/>
          <a:ext cx="0" cy="0"/>
          <a:chOff x="0" y="0"/>
          <a:chExt cx="0" cy="0"/>
        </a:xfrm>
      </p:grpSpPr>
      <p:sp>
        <p:nvSpPr>
          <p:cNvPr id="75" name="Google Shape;75;p17"/>
          <p:cNvSpPr txBox="1"/>
          <p:nvPr>
            <p:ph type="title"/>
          </p:nvPr>
        </p:nvSpPr>
        <p:spPr>
          <a:xfrm>
            <a:off x="1279525" y="1611312"/>
            <a:ext cx="23044500" cy="6703800"/>
          </a:xfrm>
          <a:prstGeom prst="rect">
            <a:avLst/>
          </a:prstGeom>
          <a:noFill/>
          <a:ln>
            <a:noFill/>
          </a:ln>
        </p:spPr>
        <p:txBody>
          <a:bodyPr anchorCtr="0" anchor="ctr" bIns="201825" lIns="403625" spcFirstLastPara="1" rIns="403625" wrap="square" tIns="201825">
            <a:noAutofit/>
          </a:bodyPr>
          <a:lstStyle>
            <a:lvl1pPr lvl="0" rtl="0" algn="ctr">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76" name="Google Shape;76;p17"/>
          <p:cNvSpPr txBox="1"/>
          <p:nvPr>
            <p:ph idx="1" type="body"/>
          </p:nvPr>
        </p:nvSpPr>
        <p:spPr>
          <a:xfrm rot="5400000">
            <a:off x="-473425" y="11141075"/>
            <a:ext cx="26549700" cy="23044500"/>
          </a:xfrm>
          <a:prstGeom prst="rect">
            <a:avLst/>
          </a:prstGeom>
          <a:noFill/>
          <a:ln>
            <a:noFill/>
          </a:ln>
        </p:spPr>
        <p:txBody>
          <a:bodyPr anchorCtr="0" anchor="t" bIns="201825" lIns="403625" spcFirstLastPara="1" rIns="403625" wrap="square" tIns="201825">
            <a:noAutofit/>
          </a:bodyPr>
          <a:lstStyle>
            <a:lvl1pPr indent="-349250" lvl="0" marL="457200" rtl="0" algn="l">
              <a:spcBef>
                <a:spcPts val="400"/>
              </a:spcBef>
              <a:spcAft>
                <a:spcPts val="0"/>
              </a:spcAft>
              <a:buClr>
                <a:schemeClr val="dk1"/>
              </a:buClr>
              <a:buSzPts val="1900"/>
              <a:buChar char="•"/>
              <a:defRPr/>
            </a:lvl1pPr>
            <a:lvl2pPr indent="-349250" lvl="1" marL="914400" rtl="0" algn="l">
              <a:spcBef>
                <a:spcPts val="400"/>
              </a:spcBef>
              <a:spcAft>
                <a:spcPts val="0"/>
              </a:spcAft>
              <a:buClr>
                <a:schemeClr val="dk1"/>
              </a:buClr>
              <a:buSzPts val="1900"/>
              <a:buChar char="–"/>
              <a:defRPr/>
            </a:lvl2pPr>
            <a:lvl3pPr indent="-349250" lvl="2" marL="1371600" rtl="0" algn="l">
              <a:spcBef>
                <a:spcPts val="400"/>
              </a:spcBef>
              <a:spcAft>
                <a:spcPts val="0"/>
              </a:spcAft>
              <a:buClr>
                <a:schemeClr val="dk1"/>
              </a:buClr>
              <a:buSzPts val="1900"/>
              <a:buChar char="•"/>
              <a:defRPr/>
            </a:lvl3pPr>
            <a:lvl4pPr indent="-349250" lvl="3" marL="1828800" rtl="0" algn="l">
              <a:spcBef>
                <a:spcPts val="400"/>
              </a:spcBef>
              <a:spcAft>
                <a:spcPts val="0"/>
              </a:spcAft>
              <a:buClr>
                <a:schemeClr val="dk1"/>
              </a:buClr>
              <a:buSzPts val="1900"/>
              <a:buChar char="–"/>
              <a:defRPr/>
            </a:lvl4pPr>
            <a:lvl5pPr indent="-349250" lvl="4" marL="2286000" rtl="0" algn="l">
              <a:spcBef>
                <a:spcPts val="400"/>
              </a:spcBef>
              <a:spcAft>
                <a:spcPts val="0"/>
              </a:spcAft>
              <a:buClr>
                <a:schemeClr val="dk1"/>
              </a:buClr>
              <a:buSzPts val="1900"/>
              <a:buChar char="»"/>
              <a:defRPr/>
            </a:lvl5pPr>
            <a:lvl6pPr indent="-349250" lvl="5" marL="2743200" rtl="0" algn="l">
              <a:spcBef>
                <a:spcPts val="400"/>
              </a:spcBef>
              <a:spcAft>
                <a:spcPts val="0"/>
              </a:spcAft>
              <a:buClr>
                <a:schemeClr val="dk1"/>
              </a:buClr>
              <a:buSzPts val="1900"/>
              <a:buChar char="•"/>
              <a:defRPr/>
            </a:lvl6pPr>
            <a:lvl7pPr indent="-349250" lvl="6" marL="3200400" rtl="0" algn="l">
              <a:spcBef>
                <a:spcPts val="400"/>
              </a:spcBef>
              <a:spcAft>
                <a:spcPts val="0"/>
              </a:spcAft>
              <a:buClr>
                <a:schemeClr val="dk1"/>
              </a:buClr>
              <a:buSzPts val="1900"/>
              <a:buChar char="•"/>
              <a:defRPr/>
            </a:lvl7pPr>
            <a:lvl8pPr indent="-349250" lvl="7" marL="3657600" rtl="0" algn="l">
              <a:spcBef>
                <a:spcPts val="400"/>
              </a:spcBef>
              <a:spcAft>
                <a:spcPts val="0"/>
              </a:spcAft>
              <a:buClr>
                <a:schemeClr val="dk1"/>
              </a:buClr>
              <a:buSzPts val="1900"/>
              <a:buChar char="•"/>
              <a:defRPr/>
            </a:lvl8pPr>
            <a:lvl9pPr indent="-349250" lvl="8" marL="4114800" rtl="0" algn="l">
              <a:spcBef>
                <a:spcPts val="400"/>
              </a:spcBef>
              <a:spcAft>
                <a:spcPts val="0"/>
              </a:spcAft>
              <a:buClr>
                <a:schemeClr val="dk1"/>
              </a:buClr>
              <a:buSzPts val="1900"/>
              <a:buChar char="•"/>
              <a:defRPr/>
            </a:lvl9pPr>
          </a:lstStyle>
          <a:p/>
        </p:txBody>
      </p:sp>
      <p:sp>
        <p:nvSpPr>
          <p:cNvPr id="77" name="Google Shape;77;p17"/>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78" name="Google Shape;78;p17"/>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79" name="Google Shape;79;p17"/>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0" name="Shape 80"/>
        <p:cNvGrpSpPr/>
        <p:nvPr/>
      </p:nvGrpSpPr>
      <p:grpSpPr>
        <a:xfrm>
          <a:off x="0" y="0"/>
          <a:ext cx="0" cy="0"/>
          <a:chOff x="0" y="0"/>
          <a:chExt cx="0" cy="0"/>
        </a:xfrm>
      </p:grpSpPr>
      <p:sp>
        <p:nvSpPr>
          <p:cNvPr id="81" name="Google Shape;81;p18"/>
          <p:cNvSpPr txBox="1"/>
          <p:nvPr>
            <p:ph type="title"/>
          </p:nvPr>
        </p:nvSpPr>
        <p:spPr>
          <a:xfrm>
            <a:off x="5018406" y="28163519"/>
            <a:ext cx="15361800" cy="3324600"/>
          </a:xfrm>
          <a:prstGeom prst="rect">
            <a:avLst/>
          </a:prstGeom>
          <a:noFill/>
          <a:ln>
            <a:noFill/>
          </a:ln>
        </p:spPr>
        <p:txBody>
          <a:bodyPr anchorCtr="0" anchor="b" bIns="201825" lIns="403625" spcFirstLastPara="1" rIns="403625" wrap="square" tIns="201825">
            <a:noAutofit/>
          </a:bodyPr>
          <a:lstStyle>
            <a:lvl1pPr lvl="0" rtl="0" algn="l">
              <a:spcBef>
                <a:spcPts val="0"/>
              </a:spcBef>
              <a:spcAft>
                <a:spcPts val="0"/>
              </a:spcAft>
              <a:buClr>
                <a:schemeClr val="dk1"/>
              </a:buClr>
              <a:buSzPts val="8800"/>
              <a:buFont typeface="Calibri"/>
              <a:buNone/>
              <a:defRPr b="1" sz="8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82" name="Google Shape;82;p18"/>
          <p:cNvSpPr/>
          <p:nvPr>
            <p:ph idx="2" type="pic"/>
          </p:nvPr>
        </p:nvSpPr>
        <p:spPr>
          <a:xfrm>
            <a:off x="5018406" y="3594947"/>
            <a:ext cx="15361800" cy="24140100"/>
          </a:xfrm>
          <a:prstGeom prst="rect">
            <a:avLst/>
          </a:prstGeom>
          <a:noFill/>
          <a:ln>
            <a:noFill/>
          </a:ln>
        </p:spPr>
        <p:txBody>
          <a:bodyPr anchorCtr="0" anchor="t" bIns="201825" lIns="403625" spcFirstLastPara="1" rIns="403625" wrap="square" tIns="201825">
            <a:noAutofit/>
          </a:bodyPr>
          <a:lstStyle>
            <a:lvl1pPr lvl="0" marR="0" rtl="0" algn="l">
              <a:spcBef>
                <a:spcPts val="2700"/>
              </a:spcBef>
              <a:spcAft>
                <a:spcPts val="0"/>
              </a:spcAft>
              <a:buClr>
                <a:schemeClr val="dk1"/>
              </a:buClr>
              <a:buSzPts val="14100"/>
              <a:buFont typeface="Arial"/>
              <a:buNone/>
              <a:defRPr sz="14100">
                <a:solidFill>
                  <a:schemeClr val="dk1"/>
                </a:solidFill>
                <a:latin typeface="Calibri"/>
                <a:ea typeface="Calibri"/>
                <a:cs typeface="Calibri"/>
                <a:sym typeface="Calibri"/>
              </a:defRPr>
            </a:lvl1pPr>
            <a:lvl2pPr lvl="1" marR="0" rtl="0" algn="l">
              <a:spcBef>
                <a:spcPts val="2300"/>
              </a:spcBef>
              <a:spcAft>
                <a:spcPts val="0"/>
              </a:spcAft>
              <a:buClr>
                <a:schemeClr val="dk1"/>
              </a:buClr>
              <a:buSzPts val="12200"/>
              <a:buFont typeface="Arial"/>
              <a:buNone/>
              <a:defRPr b="0" i="0" sz="122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0700"/>
              <a:buFont typeface="Arial"/>
              <a:buNone/>
              <a:defRPr b="0" i="0" sz="10700" u="none" cap="none" strike="noStrike">
                <a:solidFill>
                  <a:schemeClr val="dk1"/>
                </a:solidFill>
                <a:latin typeface="Calibri"/>
                <a:ea typeface="Calibri"/>
                <a:cs typeface="Calibri"/>
                <a:sym typeface="Calibri"/>
              </a:defRPr>
            </a:lvl3pPr>
            <a:lvl4pPr lvl="3" marR="0" rtl="0" algn="l">
              <a:spcBef>
                <a:spcPts val="19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4pPr>
            <a:lvl5pPr lvl="4" marR="0" rtl="0" algn="l">
              <a:spcBef>
                <a:spcPts val="19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5pPr>
            <a:lvl6pPr lvl="5" marR="0" rtl="0" algn="l">
              <a:spcBef>
                <a:spcPts val="19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6pPr>
            <a:lvl7pPr lvl="6" marR="0" rtl="0" algn="l">
              <a:spcBef>
                <a:spcPts val="19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7pPr>
            <a:lvl8pPr lvl="7" marR="0" rtl="0" algn="l">
              <a:spcBef>
                <a:spcPts val="19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8pPr>
            <a:lvl9pPr lvl="8" marR="0" rtl="0" algn="l">
              <a:spcBef>
                <a:spcPts val="19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9pPr>
          </a:lstStyle>
          <a:p/>
        </p:txBody>
      </p:sp>
      <p:sp>
        <p:nvSpPr>
          <p:cNvPr id="83" name="Google Shape;83;p18"/>
          <p:cNvSpPr txBox="1"/>
          <p:nvPr>
            <p:ph idx="1" type="body"/>
          </p:nvPr>
        </p:nvSpPr>
        <p:spPr>
          <a:xfrm>
            <a:off x="5018406" y="31488384"/>
            <a:ext cx="15361800" cy="4722000"/>
          </a:xfrm>
          <a:prstGeom prst="rect">
            <a:avLst/>
          </a:prstGeom>
          <a:noFill/>
          <a:ln>
            <a:noFill/>
          </a:ln>
        </p:spPr>
        <p:txBody>
          <a:bodyPr anchorCtr="0" anchor="t" bIns="201825" lIns="403625" spcFirstLastPara="1" rIns="403625" wrap="square" tIns="201825">
            <a:noAutofit/>
          </a:bodyPr>
          <a:lstStyle>
            <a:lvl1pPr indent="-228600" lvl="0" marL="457200" rtl="0" algn="l">
              <a:spcBef>
                <a:spcPts val="1100"/>
              </a:spcBef>
              <a:spcAft>
                <a:spcPts val="0"/>
              </a:spcAft>
              <a:buClr>
                <a:schemeClr val="dk1"/>
              </a:buClr>
              <a:buSzPts val="6100"/>
              <a:buNone/>
              <a:defRPr sz="6100"/>
            </a:lvl1pPr>
            <a:lvl2pPr indent="-228600" lvl="1" marL="914400" rtl="0" algn="l">
              <a:spcBef>
                <a:spcPts val="1100"/>
              </a:spcBef>
              <a:spcAft>
                <a:spcPts val="0"/>
              </a:spcAft>
              <a:buClr>
                <a:schemeClr val="dk1"/>
              </a:buClr>
              <a:buSzPts val="5400"/>
              <a:buNone/>
              <a:defRPr sz="5400"/>
            </a:lvl2pPr>
            <a:lvl3pPr indent="-228600" lvl="2" marL="1371600" rtl="0" algn="l">
              <a:spcBef>
                <a:spcPts val="800"/>
              </a:spcBef>
              <a:spcAft>
                <a:spcPts val="0"/>
              </a:spcAft>
              <a:buClr>
                <a:schemeClr val="dk1"/>
              </a:buClr>
              <a:buSzPts val="4600"/>
              <a:buNone/>
              <a:defRPr sz="4600"/>
            </a:lvl3pPr>
            <a:lvl4pPr indent="-228600" lvl="3" marL="1828800" rtl="0" algn="l">
              <a:spcBef>
                <a:spcPts val="800"/>
              </a:spcBef>
              <a:spcAft>
                <a:spcPts val="0"/>
              </a:spcAft>
              <a:buClr>
                <a:schemeClr val="dk1"/>
              </a:buClr>
              <a:buSzPts val="3800"/>
              <a:buNone/>
              <a:defRPr sz="3800"/>
            </a:lvl4pPr>
            <a:lvl5pPr indent="-228600" lvl="4" marL="2286000" rtl="0" algn="l">
              <a:spcBef>
                <a:spcPts val="800"/>
              </a:spcBef>
              <a:spcAft>
                <a:spcPts val="0"/>
              </a:spcAft>
              <a:buClr>
                <a:schemeClr val="dk1"/>
              </a:buClr>
              <a:buSzPts val="3800"/>
              <a:buNone/>
              <a:defRPr sz="3800"/>
            </a:lvl5pPr>
            <a:lvl6pPr indent="-228600" lvl="5" marL="2743200" rtl="0" algn="l">
              <a:spcBef>
                <a:spcPts val="800"/>
              </a:spcBef>
              <a:spcAft>
                <a:spcPts val="0"/>
              </a:spcAft>
              <a:buClr>
                <a:schemeClr val="dk1"/>
              </a:buClr>
              <a:buSzPts val="3800"/>
              <a:buNone/>
              <a:defRPr sz="3800"/>
            </a:lvl6pPr>
            <a:lvl7pPr indent="-228600" lvl="6" marL="3200400" rtl="0" algn="l">
              <a:spcBef>
                <a:spcPts val="800"/>
              </a:spcBef>
              <a:spcAft>
                <a:spcPts val="0"/>
              </a:spcAft>
              <a:buClr>
                <a:schemeClr val="dk1"/>
              </a:buClr>
              <a:buSzPts val="3800"/>
              <a:buNone/>
              <a:defRPr sz="3800"/>
            </a:lvl7pPr>
            <a:lvl8pPr indent="-228600" lvl="7" marL="3657600" rtl="0" algn="l">
              <a:spcBef>
                <a:spcPts val="800"/>
              </a:spcBef>
              <a:spcAft>
                <a:spcPts val="0"/>
              </a:spcAft>
              <a:buClr>
                <a:schemeClr val="dk1"/>
              </a:buClr>
              <a:buSzPts val="3800"/>
              <a:buNone/>
              <a:defRPr sz="3800"/>
            </a:lvl8pPr>
            <a:lvl9pPr indent="-228600" lvl="8" marL="4114800" rtl="0" algn="l">
              <a:spcBef>
                <a:spcPts val="800"/>
              </a:spcBef>
              <a:spcAft>
                <a:spcPts val="0"/>
              </a:spcAft>
              <a:buClr>
                <a:schemeClr val="dk1"/>
              </a:buClr>
              <a:buSzPts val="3800"/>
              <a:buNone/>
              <a:defRPr sz="3800"/>
            </a:lvl9pPr>
          </a:lstStyle>
          <a:p/>
        </p:txBody>
      </p:sp>
      <p:sp>
        <p:nvSpPr>
          <p:cNvPr id="84" name="Google Shape;84;p18"/>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85" name="Google Shape;85;p18"/>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86" name="Google Shape;86;p18"/>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7" name="Shape 87"/>
        <p:cNvGrpSpPr/>
        <p:nvPr/>
      </p:nvGrpSpPr>
      <p:grpSpPr>
        <a:xfrm>
          <a:off x="0" y="0"/>
          <a:ext cx="0" cy="0"/>
          <a:chOff x="0" y="0"/>
          <a:chExt cx="0" cy="0"/>
        </a:xfrm>
      </p:grpSpPr>
      <p:sp>
        <p:nvSpPr>
          <p:cNvPr id="88" name="Google Shape;88;p19"/>
          <p:cNvSpPr txBox="1"/>
          <p:nvPr>
            <p:ph type="title"/>
          </p:nvPr>
        </p:nvSpPr>
        <p:spPr>
          <a:xfrm>
            <a:off x="1280162" y="1601893"/>
            <a:ext cx="8423400" cy="6816600"/>
          </a:xfrm>
          <a:prstGeom prst="rect">
            <a:avLst/>
          </a:prstGeom>
          <a:noFill/>
          <a:ln>
            <a:noFill/>
          </a:ln>
        </p:spPr>
        <p:txBody>
          <a:bodyPr anchorCtr="0" anchor="b" bIns="201825" lIns="403625" spcFirstLastPara="1" rIns="403625" wrap="square" tIns="201825">
            <a:noAutofit/>
          </a:bodyPr>
          <a:lstStyle>
            <a:lvl1pPr lvl="0" rtl="0" algn="l">
              <a:spcBef>
                <a:spcPts val="0"/>
              </a:spcBef>
              <a:spcAft>
                <a:spcPts val="0"/>
              </a:spcAft>
              <a:buClr>
                <a:schemeClr val="dk1"/>
              </a:buClr>
              <a:buSzPts val="8800"/>
              <a:buFont typeface="Calibri"/>
              <a:buNone/>
              <a:defRPr b="1" sz="8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89" name="Google Shape;89;p19"/>
          <p:cNvSpPr txBox="1"/>
          <p:nvPr>
            <p:ph idx="1" type="body"/>
          </p:nvPr>
        </p:nvSpPr>
        <p:spPr>
          <a:xfrm>
            <a:off x="10010140" y="1601896"/>
            <a:ext cx="14312700" cy="34339500"/>
          </a:xfrm>
          <a:prstGeom prst="rect">
            <a:avLst/>
          </a:prstGeom>
          <a:noFill/>
          <a:ln>
            <a:noFill/>
          </a:ln>
        </p:spPr>
        <p:txBody>
          <a:bodyPr anchorCtr="0" anchor="t" bIns="201825" lIns="403625" spcFirstLastPara="1" rIns="403625" wrap="square" tIns="201825">
            <a:noAutofit/>
          </a:bodyPr>
          <a:lstStyle>
            <a:lvl1pPr indent="-1123950" lvl="0" marL="457200" rtl="0" algn="l">
              <a:spcBef>
                <a:spcPts val="2700"/>
              </a:spcBef>
              <a:spcAft>
                <a:spcPts val="0"/>
              </a:spcAft>
              <a:buClr>
                <a:schemeClr val="dk1"/>
              </a:buClr>
              <a:buSzPts val="14100"/>
              <a:buChar char="•"/>
              <a:defRPr sz="14100"/>
            </a:lvl1pPr>
            <a:lvl2pPr indent="-1003300" lvl="1" marL="914400" rtl="0" algn="l">
              <a:spcBef>
                <a:spcPts val="2300"/>
              </a:spcBef>
              <a:spcAft>
                <a:spcPts val="0"/>
              </a:spcAft>
              <a:buClr>
                <a:schemeClr val="dk1"/>
              </a:buClr>
              <a:buSzPts val="12200"/>
              <a:buChar char="–"/>
              <a:defRPr sz="12200"/>
            </a:lvl2pPr>
            <a:lvl3pPr indent="-908050" lvl="2" marL="1371600" rtl="0" algn="l">
              <a:spcBef>
                <a:spcPts val="2300"/>
              </a:spcBef>
              <a:spcAft>
                <a:spcPts val="0"/>
              </a:spcAft>
              <a:buClr>
                <a:schemeClr val="dk1"/>
              </a:buClr>
              <a:buSzPts val="10700"/>
              <a:buChar char="•"/>
              <a:defRPr sz="10700"/>
            </a:lvl3pPr>
            <a:lvl4pPr indent="-787400" lvl="3" marL="1828800" rtl="0" algn="l">
              <a:spcBef>
                <a:spcPts val="1900"/>
              </a:spcBef>
              <a:spcAft>
                <a:spcPts val="0"/>
              </a:spcAft>
              <a:buClr>
                <a:schemeClr val="dk1"/>
              </a:buClr>
              <a:buSzPts val="8800"/>
              <a:buChar char="–"/>
              <a:defRPr sz="8800"/>
            </a:lvl4pPr>
            <a:lvl5pPr indent="-787400" lvl="4" marL="2286000" rtl="0" algn="l">
              <a:spcBef>
                <a:spcPts val="1900"/>
              </a:spcBef>
              <a:spcAft>
                <a:spcPts val="0"/>
              </a:spcAft>
              <a:buClr>
                <a:schemeClr val="dk1"/>
              </a:buClr>
              <a:buSzPts val="8800"/>
              <a:buChar char="»"/>
              <a:defRPr sz="8800"/>
            </a:lvl5pPr>
            <a:lvl6pPr indent="-787400" lvl="5" marL="2743200" rtl="0" algn="l">
              <a:spcBef>
                <a:spcPts val="1900"/>
              </a:spcBef>
              <a:spcAft>
                <a:spcPts val="0"/>
              </a:spcAft>
              <a:buClr>
                <a:schemeClr val="dk1"/>
              </a:buClr>
              <a:buSzPts val="8800"/>
              <a:buChar char="•"/>
              <a:defRPr sz="8800"/>
            </a:lvl6pPr>
            <a:lvl7pPr indent="-787400" lvl="6" marL="3200400" rtl="0" algn="l">
              <a:spcBef>
                <a:spcPts val="1900"/>
              </a:spcBef>
              <a:spcAft>
                <a:spcPts val="0"/>
              </a:spcAft>
              <a:buClr>
                <a:schemeClr val="dk1"/>
              </a:buClr>
              <a:buSzPts val="8800"/>
              <a:buChar char="•"/>
              <a:defRPr sz="8800"/>
            </a:lvl7pPr>
            <a:lvl8pPr indent="-787400" lvl="7" marL="3657600" rtl="0" algn="l">
              <a:spcBef>
                <a:spcPts val="1900"/>
              </a:spcBef>
              <a:spcAft>
                <a:spcPts val="0"/>
              </a:spcAft>
              <a:buClr>
                <a:schemeClr val="dk1"/>
              </a:buClr>
              <a:buSzPts val="8800"/>
              <a:buChar char="•"/>
              <a:defRPr sz="8800"/>
            </a:lvl8pPr>
            <a:lvl9pPr indent="-787400" lvl="8" marL="4114800" rtl="0" algn="l">
              <a:spcBef>
                <a:spcPts val="1900"/>
              </a:spcBef>
              <a:spcAft>
                <a:spcPts val="0"/>
              </a:spcAft>
              <a:buClr>
                <a:schemeClr val="dk1"/>
              </a:buClr>
              <a:buSzPts val="8800"/>
              <a:buChar char="•"/>
              <a:defRPr sz="8800"/>
            </a:lvl9pPr>
          </a:lstStyle>
          <a:p/>
        </p:txBody>
      </p:sp>
      <p:sp>
        <p:nvSpPr>
          <p:cNvPr id="90" name="Google Shape;90;p19"/>
          <p:cNvSpPr txBox="1"/>
          <p:nvPr>
            <p:ph idx="2" type="body"/>
          </p:nvPr>
        </p:nvSpPr>
        <p:spPr>
          <a:xfrm>
            <a:off x="1280162" y="8419256"/>
            <a:ext cx="8423400" cy="27521100"/>
          </a:xfrm>
          <a:prstGeom prst="rect">
            <a:avLst/>
          </a:prstGeom>
          <a:noFill/>
          <a:ln>
            <a:noFill/>
          </a:ln>
        </p:spPr>
        <p:txBody>
          <a:bodyPr anchorCtr="0" anchor="t" bIns="201825" lIns="403625" spcFirstLastPara="1" rIns="403625" wrap="square" tIns="201825">
            <a:noAutofit/>
          </a:bodyPr>
          <a:lstStyle>
            <a:lvl1pPr indent="-228600" lvl="0" marL="457200" rtl="0" algn="l">
              <a:spcBef>
                <a:spcPts val="1100"/>
              </a:spcBef>
              <a:spcAft>
                <a:spcPts val="0"/>
              </a:spcAft>
              <a:buClr>
                <a:schemeClr val="dk1"/>
              </a:buClr>
              <a:buSzPts val="6100"/>
              <a:buNone/>
              <a:defRPr sz="6100"/>
            </a:lvl1pPr>
            <a:lvl2pPr indent="-228600" lvl="1" marL="914400" rtl="0" algn="l">
              <a:spcBef>
                <a:spcPts val="1100"/>
              </a:spcBef>
              <a:spcAft>
                <a:spcPts val="0"/>
              </a:spcAft>
              <a:buClr>
                <a:schemeClr val="dk1"/>
              </a:buClr>
              <a:buSzPts val="5400"/>
              <a:buNone/>
              <a:defRPr sz="5400"/>
            </a:lvl2pPr>
            <a:lvl3pPr indent="-228600" lvl="2" marL="1371600" rtl="0" algn="l">
              <a:spcBef>
                <a:spcPts val="800"/>
              </a:spcBef>
              <a:spcAft>
                <a:spcPts val="0"/>
              </a:spcAft>
              <a:buClr>
                <a:schemeClr val="dk1"/>
              </a:buClr>
              <a:buSzPts val="4600"/>
              <a:buNone/>
              <a:defRPr sz="4600"/>
            </a:lvl3pPr>
            <a:lvl4pPr indent="-228600" lvl="3" marL="1828800" rtl="0" algn="l">
              <a:spcBef>
                <a:spcPts val="800"/>
              </a:spcBef>
              <a:spcAft>
                <a:spcPts val="0"/>
              </a:spcAft>
              <a:buClr>
                <a:schemeClr val="dk1"/>
              </a:buClr>
              <a:buSzPts val="3800"/>
              <a:buNone/>
              <a:defRPr sz="3800"/>
            </a:lvl4pPr>
            <a:lvl5pPr indent="-228600" lvl="4" marL="2286000" rtl="0" algn="l">
              <a:spcBef>
                <a:spcPts val="800"/>
              </a:spcBef>
              <a:spcAft>
                <a:spcPts val="0"/>
              </a:spcAft>
              <a:buClr>
                <a:schemeClr val="dk1"/>
              </a:buClr>
              <a:buSzPts val="3800"/>
              <a:buNone/>
              <a:defRPr sz="3800"/>
            </a:lvl5pPr>
            <a:lvl6pPr indent="-228600" lvl="5" marL="2743200" rtl="0" algn="l">
              <a:spcBef>
                <a:spcPts val="800"/>
              </a:spcBef>
              <a:spcAft>
                <a:spcPts val="0"/>
              </a:spcAft>
              <a:buClr>
                <a:schemeClr val="dk1"/>
              </a:buClr>
              <a:buSzPts val="3800"/>
              <a:buNone/>
              <a:defRPr sz="3800"/>
            </a:lvl6pPr>
            <a:lvl7pPr indent="-228600" lvl="6" marL="3200400" rtl="0" algn="l">
              <a:spcBef>
                <a:spcPts val="800"/>
              </a:spcBef>
              <a:spcAft>
                <a:spcPts val="0"/>
              </a:spcAft>
              <a:buClr>
                <a:schemeClr val="dk1"/>
              </a:buClr>
              <a:buSzPts val="3800"/>
              <a:buNone/>
              <a:defRPr sz="3800"/>
            </a:lvl7pPr>
            <a:lvl8pPr indent="-228600" lvl="7" marL="3657600" rtl="0" algn="l">
              <a:spcBef>
                <a:spcPts val="800"/>
              </a:spcBef>
              <a:spcAft>
                <a:spcPts val="0"/>
              </a:spcAft>
              <a:buClr>
                <a:schemeClr val="dk1"/>
              </a:buClr>
              <a:buSzPts val="3800"/>
              <a:buNone/>
              <a:defRPr sz="3800"/>
            </a:lvl8pPr>
            <a:lvl9pPr indent="-228600" lvl="8" marL="4114800" rtl="0" algn="l">
              <a:spcBef>
                <a:spcPts val="800"/>
              </a:spcBef>
              <a:spcAft>
                <a:spcPts val="0"/>
              </a:spcAft>
              <a:buClr>
                <a:schemeClr val="dk1"/>
              </a:buClr>
              <a:buSzPts val="3800"/>
              <a:buNone/>
              <a:defRPr sz="3800"/>
            </a:lvl9pPr>
          </a:lstStyle>
          <a:p/>
        </p:txBody>
      </p:sp>
      <p:sp>
        <p:nvSpPr>
          <p:cNvPr id="91" name="Google Shape;91;p19"/>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92" name="Google Shape;92;p19"/>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93" name="Google Shape;93;p19"/>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4" name="Shape 94"/>
        <p:cNvGrpSpPr/>
        <p:nvPr/>
      </p:nvGrpSpPr>
      <p:grpSpPr>
        <a:xfrm>
          <a:off x="0" y="0"/>
          <a:ext cx="0" cy="0"/>
          <a:chOff x="0" y="0"/>
          <a:chExt cx="0" cy="0"/>
        </a:xfrm>
      </p:grpSpPr>
      <p:sp>
        <p:nvSpPr>
          <p:cNvPr id="95" name="Google Shape;95;p20"/>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96" name="Google Shape;96;p20"/>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97" name="Google Shape;97;p20"/>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8" name="Shape 98"/>
        <p:cNvGrpSpPr/>
        <p:nvPr/>
      </p:nvGrpSpPr>
      <p:grpSpPr>
        <a:xfrm>
          <a:off x="0" y="0"/>
          <a:ext cx="0" cy="0"/>
          <a:chOff x="0" y="0"/>
          <a:chExt cx="0" cy="0"/>
        </a:xfrm>
      </p:grpSpPr>
      <p:sp>
        <p:nvSpPr>
          <p:cNvPr id="99" name="Google Shape;99;p21"/>
          <p:cNvSpPr txBox="1"/>
          <p:nvPr>
            <p:ph type="title"/>
          </p:nvPr>
        </p:nvSpPr>
        <p:spPr>
          <a:xfrm>
            <a:off x="1279525" y="1611312"/>
            <a:ext cx="23044500" cy="6703800"/>
          </a:xfrm>
          <a:prstGeom prst="rect">
            <a:avLst/>
          </a:prstGeom>
          <a:noFill/>
          <a:ln>
            <a:noFill/>
          </a:ln>
        </p:spPr>
        <p:txBody>
          <a:bodyPr anchorCtr="0" anchor="ctr" bIns="201825" lIns="403625" spcFirstLastPara="1" rIns="403625" wrap="square" tIns="201825">
            <a:noAutofit/>
          </a:bodyPr>
          <a:lstStyle>
            <a:lvl1pPr lvl="0" rtl="0" algn="ctr">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0" name="Google Shape;100;p21"/>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01" name="Google Shape;101;p21"/>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02" name="Google Shape;102;p21"/>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72760" y="16824427"/>
            <a:ext cx="23857800" cy="6584100"/>
          </a:xfrm>
          <a:prstGeom prst="rect">
            <a:avLst/>
          </a:prstGeom>
        </p:spPr>
        <p:txBody>
          <a:bodyPr anchorCtr="0" anchor="ctr" bIns="349450" lIns="349450" spcFirstLastPara="1" rIns="349450" wrap="square" tIns="349450">
            <a:no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p:txBody>
      </p:sp>
      <p:sp>
        <p:nvSpPr>
          <p:cNvPr id="15" name="Google Shape;15;p3"/>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3" name="Shape 103"/>
        <p:cNvGrpSpPr/>
        <p:nvPr/>
      </p:nvGrpSpPr>
      <p:grpSpPr>
        <a:xfrm>
          <a:off x="0" y="0"/>
          <a:ext cx="0" cy="0"/>
          <a:chOff x="0" y="0"/>
          <a:chExt cx="0" cy="0"/>
        </a:xfrm>
      </p:grpSpPr>
      <p:sp>
        <p:nvSpPr>
          <p:cNvPr id="104" name="Google Shape;104;p22"/>
          <p:cNvSpPr txBox="1"/>
          <p:nvPr>
            <p:ph type="title"/>
          </p:nvPr>
        </p:nvSpPr>
        <p:spPr>
          <a:xfrm>
            <a:off x="1279525" y="1611312"/>
            <a:ext cx="23044500" cy="6703800"/>
          </a:xfrm>
          <a:prstGeom prst="rect">
            <a:avLst/>
          </a:prstGeom>
          <a:noFill/>
          <a:ln>
            <a:noFill/>
          </a:ln>
        </p:spPr>
        <p:txBody>
          <a:bodyPr anchorCtr="0" anchor="ctr" bIns="201825" lIns="403625" spcFirstLastPara="1" rIns="403625" wrap="square" tIns="201825">
            <a:noAutofit/>
          </a:bodyPr>
          <a:lstStyle>
            <a:lvl1pPr lvl="0" rtl="0" algn="ctr">
              <a:spcBef>
                <a:spcPts val="0"/>
              </a:spcBef>
              <a:spcAft>
                <a:spcPts val="0"/>
              </a:spcAft>
              <a:buClr>
                <a:schemeClr val="dk1"/>
              </a:buClr>
              <a:buSzPts val="19500"/>
              <a:buFont typeface="Calibri"/>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5" name="Google Shape;105;p22"/>
          <p:cNvSpPr txBox="1"/>
          <p:nvPr>
            <p:ph idx="1" type="body"/>
          </p:nvPr>
        </p:nvSpPr>
        <p:spPr>
          <a:xfrm>
            <a:off x="1280160" y="9005996"/>
            <a:ext cx="11312400" cy="3752400"/>
          </a:xfrm>
          <a:prstGeom prst="rect">
            <a:avLst/>
          </a:prstGeom>
          <a:noFill/>
          <a:ln>
            <a:noFill/>
          </a:ln>
        </p:spPr>
        <p:txBody>
          <a:bodyPr anchorCtr="0" anchor="b" bIns="201825" lIns="403625" spcFirstLastPara="1" rIns="403625" wrap="square" tIns="201825">
            <a:noAutofit/>
          </a:bodyPr>
          <a:lstStyle>
            <a:lvl1pPr indent="-228600" lvl="0" marL="457200" rtl="0" algn="l">
              <a:spcBef>
                <a:spcPts val="2300"/>
              </a:spcBef>
              <a:spcAft>
                <a:spcPts val="0"/>
              </a:spcAft>
              <a:buClr>
                <a:schemeClr val="dk1"/>
              </a:buClr>
              <a:buSzPts val="10700"/>
              <a:buNone/>
              <a:defRPr b="1" sz="10700"/>
            </a:lvl1pPr>
            <a:lvl2pPr indent="-228600" lvl="1" marL="914400" rtl="0" algn="l">
              <a:spcBef>
                <a:spcPts val="1900"/>
              </a:spcBef>
              <a:spcAft>
                <a:spcPts val="0"/>
              </a:spcAft>
              <a:buClr>
                <a:schemeClr val="dk1"/>
              </a:buClr>
              <a:buSzPts val="8800"/>
              <a:buNone/>
              <a:defRPr b="1" sz="8800"/>
            </a:lvl2pPr>
            <a:lvl3pPr indent="-228600" lvl="2" marL="1371600" rtl="0" algn="l">
              <a:spcBef>
                <a:spcPts val="1500"/>
              </a:spcBef>
              <a:spcAft>
                <a:spcPts val="0"/>
              </a:spcAft>
              <a:buClr>
                <a:schemeClr val="dk1"/>
              </a:buClr>
              <a:buSzPts val="8000"/>
              <a:buNone/>
              <a:defRPr b="1" sz="8000"/>
            </a:lvl3pPr>
            <a:lvl4pPr indent="-228600" lvl="3" marL="1828800" rtl="0" algn="l">
              <a:spcBef>
                <a:spcPts val="1500"/>
              </a:spcBef>
              <a:spcAft>
                <a:spcPts val="0"/>
              </a:spcAft>
              <a:buClr>
                <a:schemeClr val="dk1"/>
              </a:buClr>
              <a:buSzPts val="7300"/>
              <a:buNone/>
              <a:defRPr b="1" sz="7300"/>
            </a:lvl4pPr>
            <a:lvl5pPr indent="-228600" lvl="4" marL="2286000" rtl="0" algn="l">
              <a:spcBef>
                <a:spcPts val="1500"/>
              </a:spcBef>
              <a:spcAft>
                <a:spcPts val="0"/>
              </a:spcAft>
              <a:buClr>
                <a:schemeClr val="dk1"/>
              </a:buClr>
              <a:buSzPts val="7300"/>
              <a:buNone/>
              <a:defRPr b="1" sz="7300"/>
            </a:lvl5pPr>
            <a:lvl6pPr indent="-228600" lvl="5" marL="2743200" rtl="0" algn="l">
              <a:spcBef>
                <a:spcPts val="1500"/>
              </a:spcBef>
              <a:spcAft>
                <a:spcPts val="0"/>
              </a:spcAft>
              <a:buClr>
                <a:schemeClr val="dk1"/>
              </a:buClr>
              <a:buSzPts val="7300"/>
              <a:buNone/>
              <a:defRPr b="1" sz="7300"/>
            </a:lvl6pPr>
            <a:lvl7pPr indent="-228600" lvl="6" marL="3200400" rtl="0" algn="l">
              <a:spcBef>
                <a:spcPts val="1500"/>
              </a:spcBef>
              <a:spcAft>
                <a:spcPts val="0"/>
              </a:spcAft>
              <a:buClr>
                <a:schemeClr val="dk1"/>
              </a:buClr>
              <a:buSzPts val="7300"/>
              <a:buNone/>
              <a:defRPr b="1" sz="7300"/>
            </a:lvl7pPr>
            <a:lvl8pPr indent="-228600" lvl="7" marL="3657600" rtl="0" algn="l">
              <a:spcBef>
                <a:spcPts val="1500"/>
              </a:spcBef>
              <a:spcAft>
                <a:spcPts val="0"/>
              </a:spcAft>
              <a:buClr>
                <a:schemeClr val="dk1"/>
              </a:buClr>
              <a:buSzPts val="7300"/>
              <a:buNone/>
              <a:defRPr b="1" sz="7300"/>
            </a:lvl8pPr>
            <a:lvl9pPr indent="-228600" lvl="8" marL="4114800" rtl="0" algn="l">
              <a:spcBef>
                <a:spcPts val="1500"/>
              </a:spcBef>
              <a:spcAft>
                <a:spcPts val="0"/>
              </a:spcAft>
              <a:buClr>
                <a:schemeClr val="dk1"/>
              </a:buClr>
              <a:buSzPts val="7300"/>
              <a:buNone/>
              <a:defRPr b="1" sz="7300"/>
            </a:lvl9pPr>
          </a:lstStyle>
          <a:p/>
        </p:txBody>
      </p:sp>
      <p:sp>
        <p:nvSpPr>
          <p:cNvPr id="106" name="Google Shape;106;p22"/>
          <p:cNvSpPr txBox="1"/>
          <p:nvPr>
            <p:ph idx="2" type="body"/>
          </p:nvPr>
        </p:nvSpPr>
        <p:spPr>
          <a:xfrm>
            <a:off x="1280160" y="12759266"/>
            <a:ext cx="11312400" cy="23181000"/>
          </a:xfrm>
          <a:prstGeom prst="rect">
            <a:avLst/>
          </a:prstGeom>
          <a:noFill/>
          <a:ln>
            <a:noFill/>
          </a:ln>
        </p:spPr>
        <p:txBody>
          <a:bodyPr anchorCtr="0" anchor="t" bIns="201825" lIns="403625" spcFirstLastPara="1" rIns="403625" wrap="square" tIns="201825">
            <a:noAutofit/>
          </a:bodyPr>
          <a:lstStyle>
            <a:lvl1pPr indent="-908050" lvl="0" marL="457200" rtl="0" algn="l">
              <a:spcBef>
                <a:spcPts val="2300"/>
              </a:spcBef>
              <a:spcAft>
                <a:spcPts val="0"/>
              </a:spcAft>
              <a:buClr>
                <a:schemeClr val="dk1"/>
              </a:buClr>
              <a:buSzPts val="10700"/>
              <a:buChar char="•"/>
              <a:defRPr sz="10700"/>
            </a:lvl1pPr>
            <a:lvl2pPr indent="-787400" lvl="1" marL="914400" rtl="0" algn="l">
              <a:spcBef>
                <a:spcPts val="1900"/>
              </a:spcBef>
              <a:spcAft>
                <a:spcPts val="0"/>
              </a:spcAft>
              <a:buClr>
                <a:schemeClr val="dk1"/>
              </a:buClr>
              <a:buSzPts val="8800"/>
              <a:buChar char="–"/>
              <a:defRPr sz="8800"/>
            </a:lvl2pPr>
            <a:lvl3pPr indent="-736600" lvl="2" marL="1371600" rtl="0" algn="l">
              <a:spcBef>
                <a:spcPts val="1500"/>
              </a:spcBef>
              <a:spcAft>
                <a:spcPts val="0"/>
              </a:spcAft>
              <a:buClr>
                <a:schemeClr val="dk1"/>
              </a:buClr>
              <a:buSzPts val="8000"/>
              <a:buChar char="•"/>
              <a:defRPr sz="8000"/>
            </a:lvl3pPr>
            <a:lvl4pPr indent="-692150" lvl="3" marL="1828800" rtl="0" algn="l">
              <a:spcBef>
                <a:spcPts val="1500"/>
              </a:spcBef>
              <a:spcAft>
                <a:spcPts val="0"/>
              </a:spcAft>
              <a:buClr>
                <a:schemeClr val="dk1"/>
              </a:buClr>
              <a:buSzPts val="7300"/>
              <a:buChar char="–"/>
              <a:defRPr sz="7300"/>
            </a:lvl4pPr>
            <a:lvl5pPr indent="-692150" lvl="4" marL="2286000" rtl="0" algn="l">
              <a:spcBef>
                <a:spcPts val="1500"/>
              </a:spcBef>
              <a:spcAft>
                <a:spcPts val="0"/>
              </a:spcAft>
              <a:buClr>
                <a:schemeClr val="dk1"/>
              </a:buClr>
              <a:buSzPts val="7300"/>
              <a:buChar char="»"/>
              <a:defRPr sz="7300"/>
            </a:lvl5pPr>
            <a:lvl6pPr indent="-692150" lvl="5" marL="2743200" rtl="0" algn="l">
              <a:spcBef>
                <a:spcPts val="1500"/>
              </a:spcBef>
              <a:spcAft>
                <a:spcPts val="0"/>
              </a:spcAft>
              <a:buClr>
                <a:schemeClr val="dk1"/>
              </a:buClr>
              <a:buSzPts val="7300"/>
              <a:buChar char="•"/>
              <a:defRPr sz="7300"/>
            </a:lvl6pPr>
            <a:lvl7pPr indent="-692150" lvl="6" marL="3200400" rtl="0" algn="l">
              <a:spcBef>
                <a:spcPts val="1500"/>
              </a:spcBef>
              <a:spcAft>
                <a:spcPts val="0"/>
              </a:spcAft>
              <a:buClr>
                <a:schemeClr val="dk1"/>
              </a:buClr>
              <a:buSzPts val="7300"/>
              <a:buChar char="•"/>
              <a:defRPr sz="7300"/>
            </a:lvl7pPr>
            <a:lvl8pPr indent="-692150" lvl="7" marL="3657600" rtl="0" algn="l">
              <a:spcBef>
                <a:spcPts val="1500"/>
              </a:spcBef>
              <a:spcAft>
                <a:spcPts val="0"/>
              </a:spcAft>
              <a:buClr>
                <a:schemeClr val="dk1"/>
              </a:buClr>
              <a:buSzPts val="7300"/>
              <a:buChar char="•"/>
              <a:defRPr sz="7300"/>
            </a:lvl8pPr>
            <a:lvl9pPr indent="-692150" lvl="8" marL="4114800" rtl="0" algn="l">
              <a:spcBef>
                <a:spcPts val="1500"/>
              </a:spcBef>
              <a:spcAft>
                <a:spcPts val="0"/>
              </a:spcAft>
              <a:buClr>
                <a:schemeClr val="dk1"/>
              </a:buClr>
              <a:buSzPts val="7300"/>
              <a:buChar char="•"/>
              <a:defRPr sz="7300"/>
            </a:lvl9pPr>
          </a:lstStyle>
          <a:p/>
        </p:txBody>
      </p:sp>
      <p:sp>
        <p:nvSpPr>
          <p:cNvPr id="107" name="Google Shape;107;p22"/>
          <p:cNvSpPr txBox="1"/>
          <p:nvPr>
            <p:ph idx="3" type="body"/>
          </p:nvPr>
        </p:nvSpPr>
        <p:spPr>
          <a:xfrm>
            <a:off x="13006071" y="9005996"/>
            <a:ext cx="11317200" cy="3752400"/>
          </a:xfrm>
          <a:prstGeom prst="rect">
            <a:avLst/>
          </a:prstGeom>
          <a:noFill/>
          <a:ln>
            <a:noFill/>
          </a:ln>
        </p:spPr>
        <p:txBody>
          <a:bodyPr anchorCtr="0" anchor="b" bIns="201825" lIns="403625" spcFirstLastPara="1" rIns="403625" wrap="square" tIns="201825">
            <a:noAutofit/>
          </a:bodyPr>
          <a:lstStyle>
            <a:lvl1pPr indent="-228600" lvl="0" marL="457200" rtl="0" algn="l">
              <a:spcBef>
                <a:spcPts val="2300"/>
              </a:spcBef>
              <a:spcAft>
                <a:spcPts val="0"/>
              </a:spcAft>
              <a:buClr>
                <a:schemeClr val="dk1"/>
              </a:buClr>
              <a:buSzPts val="10700"/>
              <a:buNone/>
              <a:defRPr b="1" sz="10700"/>
            </a:lvl1pPr>
            <a:lvl2pPr indent="-228600" lvl="1" marL="914400" rtl="0" algn="l">
              <a:spcBef>
                <a:spcPts val="1900"/>
              </a:spcBef>
              <a:spcAft>
                <a:spcPts val="0"/>
              </a:spcAft>
              <a:buClr>
                <a:schemeClr val="dk1"/>
              </a:buClr>
              <a:buSzPts val="8800"/>
              <a:buNone/>
              <a:defRPr b="1" sz="8800"/>
            </a:lvl2pPr>
            <a:lvl3pPr indent="-228600" lvl="2" marL="1371600" rtl="0" algn="l">
              <a:spcBef>
                <a:spcPts val="1500"/>
              </a:spcBef>
              <a:spcAft>
                <a:spcPts val="0"/>
              </a:spcAft>
              <a:buClr>
                <a:schemeClr val="dk1"/>
              </a:buClr>
              <a:buSzPts val="8000"/>
              <a:buNone/>
              <a:defRPr b="1" sz="8000"/>
            </a:lvl3pPr>
            <a:lvl4pPr indent="-228600" lvl="3" marL="1828800" rtl="0" algn="l">
              <a:spcBef>
                <a:spcPts val="1500"/>
              </a:spcBef>
              <a:spcAft>
                <a:spcPts val="0"/>
              </a:spcAft>
              <a:buClr>
                <a:schemeClr val="dk1"/>
              </a:buClr>
              <a:buSzPts val="7300"/>
              <a:buNone/>
              <a:defRPr b="1" sz="7300"/>
            </a:lvl4pPr>
            <a:lvl5pPr indent="-228600" lvl="4" marL="2286000" rtl="0" algn="l">
              <a:spcBef>
                <a:spcPts val="1500"/>
              </a:spcBef>
              <a:spcAft>
                <a:spcPts val="0"/>
              </a:spcAft>
              <a:buClr>
                <a:schemeClr val="dk1"/>
              </a:buClr>
              <a:buSzPts val="7300"/>
              <a:buNone/>
              <a:defRPr b="1" sz="7300"/>
            </a:lvl5pPr>
            <a:lvl6pPr indent="-228600" lvl="5" marL="2743200" rtl="0" algn="l">
              <a:spcBef>
                <a:spcPts val="1500"/>
              </a:spcBef>
              <a:spcAft>
                <a:spcPts val="0"/>
              </a:spcAft>
              <a:buClr>
                <a:schemeClr val="dk1"/>
              </a:buClr>
              <a:buSzPts val="7300"/>
              <a:buNone/>
              <a:defRPr b="1" sz="7300"/>
            </a:lvl6pPr>
            <a:lvl7pPr indent="-228600" lvl="6" marL="3200400" rtl="0" algn="l">
              <a:spcBef>
                <a:spcPts val="1500"/>
              </a:spcBef>
              <a:spcAft>
                <a:spcPts val="0"/>
              </a:spcAft>
              <a:buClr>
                <a:schemeClr val="dk1"/>
              </a:buClr>
              <a:buSzPts val="7300"/>
              <a:buNone/>
              <a:defRPr b="1" sz="7300"/>
            </a:lvl7pPr>
            <a:lvl8pPr indent="-228600" lvl="7" marL="3657600" rtl="0" algn="l">
              <a:spcBef>
                <a:spcPts val="1500"/>
              </a:spcBef>
              <a:spcAft>
                <a:spcPts val="0"/>
              </a:spcAft>
              <a:buClr>
                <a:schemeClr val="dk1"/>
              </a:buClr>
              <a:buSzPts val="7300"/>
              <a:buNone/>
              <a:defRPr b="1" sz="7300"/>
            </a:lvl8pPr>
            <a:lvl9pPr indent="-228600" lvl="8" marL="4114800" rtl="0" algn="l">
              <a:spcBef>
                <a:spcPts val="1500"/>
              </a:spcBef>
              <a:spcAft>
                <a:spcPts val="0"/>
              </a:spcAft>
              <a:buClr>
                <a:schemeClr val="dk1"/>
              </a:buClr>
              <a:buSzPts val="7300"/>
              <a:buNone/>
              <a:defRPr b="1" sz="7300"/>
            </a:lvl9pPr>
          </a:lstStyle>
          <a:p/>
        </p:txBody>
      </p:sp>
      <p:sp>
        <p:nvSpPr>
          <p:cNvPr id="108" name="Google Shape;108;p22"/>
          <p:cNvSpPr txBox="1"/>
          <p:nvPr>
            <p:ph idx="4" type="body"/>
          </p:nvPr>
        </p:nvSpPr>
        <p:spPr>
          <a:xfrm>
            <a:off x="13006071" y="12759266"/>
            <a:ext cx="11317200" cy="23181000"/>
          </a:xfrm>
          <a:prstGeom prst="rect">
            <a:avLst/>
          </a:prstGeom>
          <a:noFill/>
          <a:ln>
            <a:noFill/>
          </a:ln>
        </p:spPr>
        <p:txBody>
          <a:bodyPr anchorCtr="0" anchor="t" bIns="201825" lIns="403625" spcFirstLastPara="1" rIns="403625" wrap="square" tIns="201825">
            <a:noAutofit/>
          </a:bodyPr>
          <a:lstStyle>
            <a:lvl1pPr indent="-908050" lvl="0" marL="457200" rtl="0" algn="l">
              <a:spcBef>
                <a:spcPts val="2300"/>
              </a:spcBef>
              <a:spcAft>
                <a:spcPts val="0"/>
              </a:spcAft>
              <a:buClr>
                <a:schemeClr val="dk1"/>
              </a:buClr>
              <a:buSzPts val="10700"/>
              <a:buChar char="•"/>
              <a:defRPr sz="10700"/>
            </a:lvl1pPr>
            <a:lvl2pPr indent="-787400" lvl="1" marL="914400" rtl="0" algn="l">
              <a:spcBef>
                <a:spcPts val="1900"/>
              </a:spcBef>
              <a:spcAft>
                <a:spcPts val="0"/>
              </a:spcAft>
              <a:buClr>
                <a:schemeClr val="dk1"/>
              </a:buClr>
              <a:buSzPts val="8800"/>
              <a:buChar char="–"/>
              <a:defRPr sz="8800"/>
            </a:lvl2pPr>
            <a:lvl3pPr indent="-736600" lvl="2" marL="1371600" rtl="0" algn="l">
              <a:spcBef>
                <a:spcPts val="1500"/>
              </a:spcBef>
              <a:spcAft>
                <a:spcPts val="0"/>
              </a:spcAft>
              <a:buClr>
                <a:schemeClr val="dk1"/>
              </a:buClr>
              <a:buSzPts val="8000"/>
              <a:buChar char="•"/>
              <a:defRPr sz="8000"/>
            </a:lvl3pPr>
            <a:lvl4pPr indent="-692150" lvl="3" marL="1828800" rtl="0" algn="l">
              <a:spcBef>
                <a:spcPts val="1500"/>
              </a:spcBef>
              <a:spcAft>
                <a:spcPts val="0"/>
              </a:spcAft>
              <a:buClr>
                <a:schemeClr val="dk1"/>
              </a:buClr>
              <a:buSzPts val="7300"/>
              <a:buChar char="–"/>
              <a:defRPr sz="7300"/>
            </a:lvl4pPr>
            <a:lvl5pPr indent="-692150" lvl="4" marL="2286000" rtl="0" algn="l">
              <a:spcBef>
                <a:spcPts val="1500"/>
              </a:spcBef>
              <a:spcAft>
                <a:spcPts val="0"/>
              </a:spcAft>
              <a:buClr>
                <a:schemeClr val="dk1"/>
              </a:buClr>
              <a:buSzPts val="7300"/>
              <a:buChar char="»"/>
              <a:defRPr sz="7300"/>
            </a:lvl5pPr>
            <a:lvl6pPr indent="-692150" lvl="5" marL="2743200" rtl="0" algn="l">
              <a:spcBef>
                <a:spcPts val="1500"/>
              </a:spcBef>
              <a:spcAft>
                <a:spcPts val="0"/>
              </a:spcAft>
              <a:buClr>
                <a:schemeClr val="dk1"/>
              </a:buClr>
              <a:buSzPts val="7300"/>
              <a:buChar char="•"/>
              <a:defRPr sz="7300"/>
            </a:lvl6pPr>
            <a:lvl7pPr indent="-692150" lvl="6" marL="3200400" rtl="0" algn="l">
              <a:spcBef>
                <a:spcPts val="1500"/>
              </a:spcBef>
              <a:spcAft>
                <a:spcPts val="0"/>
              </a:spcAft>
              <a:buClr>
                <a:schemeClr val="dk1"/>
              </a:buClr>
              <a:buSzPts val="7300"/>
              <a:buChar char="•"/>
              <a:defRPr sz="7300"/>
            </a:lvl7pPr>
            <a:lvl8pPr indent="-692150" lvl="7" marL="3657600" rtl="0" algn="l">
              <a:spcBef>
                <a:spcPts val="1500"/>
              </a:spcBef>
              <a:spcAft>
                <a:spcPts val="0"/>
              </a:spcAft>
              <a:buClr>
                <a:schemeClr val="dk1"/>
              </a:buClr>
              <a:buSzPts val="7300"/>
              <a:buChar char="•"/>
              <a:defRPr sz="7300"/>
            </a:lvl8pPr>
            <a:lvl9pPr indent="-692150" lvl="8" marL="4114800" rtl="0" algn="l">
              <a:spcBef>
                <a:spcPts val="1500"/>
              </a:spcBef>
              <a:spcAft>
                <a:spcPts val="0"/>
              </a:spcAft>
              <a:buClr>
                <a:schemeClr val="dk1"/>
              </a:buClr>
              <a:buSzPts val="7300"/>
              <a:buChar char="•"/>
              <a:defRPr sz="7300"/>
            </a:lvl9pPr>
          </a:lstStyle>
          <a:p/>
        </p:txBody>
      </p:sp>
      <p:sp>
        <p:nvSpPr>
          <p:cNvPr id="109" name="Google Shape;109;p22"/>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10" name="Google Shape;110;p22"/>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11" name="Google Shape;111;p22"/>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2" name="Shape 112"/>
        <p:cNvGrpSpPr/>
        <p:nvPr/>
      </p:nvGrpSpPr>
      <p:grpSpPr>
        <a:xfrm>
          <a:off x="0" y="0"/>
          <a:ext cx="0" cy="0"/>
          <a:chOff x="0" y="0"/>
          <a:chExt cx="0" cy="0"/>
        </a:xfrm>
      </p:grpSpPr>
      <p:sp>
        <p:nvSpPr>
          <p:cNvPr id="113" name="Google Shape;113;p23"/>
          <p:cNvSpPr txBox="1"/>
          <p:nvPr>
            <p:ph type="title"/>
          </p:nvPr>
        </p:nvSpPr>
        <p:spPr>
          <a:xfrm>
            <a:off x="1279525" y="1611312"/>
            <a:ext cx="23044500" cy="6703800"/>
          </a:xfrm>
          <a:prstGeom prst="rect">
            <a:avLst/>
          </a:prstGeom>
          <a:noFill/>
          <a:ln>
            <a:noFill/>
          </a:ln>
        </p:spPr>
        <p:txBody>
          <a:bodyPr anchorCtr="0" anchor="ctr" bIns="201825" lIns="403625" spcFirstLastPara="1" rIns="403625" wrap="square" tIns="201825">
            <a:noAutofit/>
          </a:bodyPr>
          <a:lstStyle>
            <a:lvl1pPr lvl="0" rtl="0" algn="ctr">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14" name="Google Shape;114;p23"/>
          <p:cNvSpPr txBox="1"/>
          <p:nvPr>
            <p:ph idx="1" type="body"/>
          </p:nvPr>
        </p:nvSpPr>
        <p:spPr>
          <a:xfrm>
            <a:off x="1280160" y="9387843"/>
            <a:ext cx="11308200" cy="26553000"/>
          </a:xfrm>
          <a:prstGeom prst="rect">
            <a:avLst/>
          </a:prstGeom>
          <a:noFill/>
          <a:ln>
            <a:noFill/>
          </a:ln>
        </p:spPr>
        <p:txBody>
          <a:bodyPr anchorCtr="0" anchor="t" bIns="201825" lIns="403625" spcFirstLastPara="1" rIns="403625" wrap="square" tIns="201825">
            <a:noAutofit/>
          </a:bodyPr>
          <a:lstStyle>
            <a:lvl1pPr indent="-1003300" lvl="0" marL="457200" rtl="0" algn="l">
              <a:spcBef>
                <a:spcPts val="2300"/>
              </a:spcBef>
              <a:spcAft>
                <a:spcPts val="0"/>
              </a:spcAft>
              <a:buClr>
                <a:schemeClr val="dk1"/>
              </a:buClr>
              <a:buSzPts val="12200"/>
              <a:buChar char="•"/>
              <a:defRPr sz="12200"/>
            </a:lvl1pPr>
            <a:lvl2pPr indent="-908050" lvl="1" marL="914400" rtl="0" algn="l">
              <a:spcBef>
                <a:spcPts val="2300"/>
              </a:spcBef>
              <a:spcAft>
                <a:spcPts val="0"/>
              </a:spcAft>
              <a:buClr>
                <a:schemeClr val="dk1"/>
              </a:buClr>
              <a:buSzPts val="10700"/>
              <a:buChar char="–"/>
              <a:defRPr sz="10700"/>
            </a:lvl2pPr>
            <a:lvl3pPr indent="-787400" lvl="2" marL="1371600" rtl="0" algn="l">
              <a:spcBef>
                <a:spcPts val="1900"/>
              </a:spcBef>
              <a:spcAft>
                <a:spcPts val="0"/>
              </a:spcAft>
              <a:buClr>
                <a:schemeClr val="dk1"/>
              </a:buClr>
              <a:buSzPts val="8800"/>
              <a:buChar char="•"/>
              <a:defRPr sz="8800"/>
            </a:lvl3pPr>
            <a:lvl4pPr indent="-736600" lvl="3" marL="1828800" rtl="0" algn="l">
              <a:spcBef>
                <a:spcPts val="1500"/>
              </a:spcBef>
              <a:spcAft>
                <a:spcPts val="0"/>
              </a:spcAft>
              <a:buClr>
                <a:schemeClr val="dk1"/>
              </a:buClr>
              <a:buSzPts val="8000"/>
              <a:buChar char="–"/>
              <a:defRPr sz="8000"/>
            </a:lvl4pPr>
            <a:lvl5pPr indent="-736600" lvl="4" marL="2286000" rtl="0" algn="l">
              <a:spcBef>
                <a:spcPts val="1500"/>
              </a:spcBef>
              <a:spcAft>
                <a:spcPts val="0"/>
              </a:spcAft>
              <a:buClr>
                <a:schemeClr val="dk1"/>
              </a:buClr>
              <a:buSzPts val="8000"/>
              <a:buChar char="»"/>
              <a:defRPr sz="8000"/>
            </a:lvl5pPr>
            <a:lvl6pPr indent="-736600" lvl="5" marL="2743200" rtl="0" algn="l">
              <a:spcBef>
                <a:spcPts val="1500"/>
              </a:spcBef>
              <a:spcAft>
                <a:spcPts val="0"/>
              </a:spcAft>
              <a:buClr>
                <a:schemeClr val="dk1"/>
              </a:buClr>
              <a:buSzPts val="8000"/>
              <a:buChar char="•"/>
              <a:defRPr sz="8000"/>
            </a:lvl6pPr>
            <a:lvl7pPr indent="-736600" lvl="6" marL="3200400" rtl="0" algn="l">
              <a:spcBef>
                <a:spcPts val="1500"/>
              </a:spcBef>
              <a:spcAft>
                <a:spcPts val="0"/>
              </a:spcAft>
              <a:buClr>
                <a:schemeClr val="dk1"/>
              </a:buClr>
              <a:buSzPts val="8000"/>
              <a:buChar char="•"/>
              <a:defRPr sz="8000"/>
            </a:lvl7pPr>
            <a:lvl8pPr indent="-736600" lvl="7" marL="3657600" rtl="0" algn="l">
              <a:spcBef>
                <a:spcPts val="1500"/>
              </a:spcBef>
              <a:spcAft>
                <a:spcPts val="0"/>
              </a:spcAft>
              <a:buClr>
                <a:schemeClr val="dk1"/>
              </a:buClr>
              <a:buSzPts val="8000"/>
              <a:buChar char="•"/>
              <a:defRPr sz="8000"/>
            </a:lvl8pPr>
            <a:lvl9pPr indent="-736600" lvl="8" marL="4114800" rtl="0" algn="l">
              <a:spcBef>
                <a:spcPts val="1500"/>
              </a:spcBef>
              <a:spcAft>
                <a:spcPts val="0"/>
              </a:spcAft>
              <a:buClr>
                <a:schemeClr val="dk1"/>
              </a:buClr>
              <a:buSzPts val="8000"/>
              <a:buChar char="•"/>
              <a:defRPr sz="8000"/>
            </a:lvl9pPr>
          </a:lstStyle>
          <a:p/>
        </p:txBody>
      </p:sp>
      <p:sp>
        <p:nvSpPr>
          <p:cNvPr id="115" name="Google Shape;115;p23"/>
          <p:cNvSpPr txBox="1"/>
          <p:nvPr>
            <p:ph idx="2" type="body"/>
          </p:nvPr>
        </p:nvSpPr>
        <p:spPr>
          <a:xfrm>
            <a:off x="13014960" y="9387843"/>
            <a:ext cx="11308200" cy="26553000"/>
          </a:xfrm>
          <a:prstGeom prst="rect">
            <a:avLst/>
          </a:prstGeom>
          <a:noFill/>
          <a:ln>
            <a:noFill/>
          </a:ln>
        </p:spPr>
        <p:txBody>
          <a:bodyPr anchorCtr="0" anchor="t" bIns="201825" lIns="403625" spcFirstLastPara="1" rIns="403625" wrap="square" tIns="201825">
            <a:noAutofit/>
          </a:bodyPr>
          <a:lstStyle>
            <a:lvl1pPr indent="-1003300" lvl="0" marL="457200" rtl="0" algn="l">
              <a:spcBef>
                <a:spcPts val="2300"/>
              </a:spcBef>
              <a:spcAft>
                <a:spcPts val="0"/>
              </a:spcAft>
              <a:buClr>
                <a:schemeClr val="dk1"/>
              </a:buClr>
              <a:buSzPts val="12200"/>
              <a:buChar char="•"/>
              <a:defRPr sz="12200"/>
            </a:lvl1pPr>
            <a:lvl2pPr indent="-908050" lvl="1" marL="914400" rtl="0" algn="l">
              <a:spcBef>
                <a:spcPts val="2300"/>
              </a:spcBef>
              <a:spcAft>
                <a:spcPts val="0"/>
              </a:spcAft>
              <a:buClr>
                <a:schemeClr val="dk1"/>
              </a:buClr>
              <a:buSzPts val="10700"/>
              <a:buChar char="–"/>
              <a:defRPr sz="10700"/>
            </a:lvl2pPr>
            <a:lvl3pPr indent="-787400" lvl="2" marL="1371600" rtl="0" algn="l">
              <a:spcBef>
                <a:spcPts val="1900"/>
              </a:spcBef>
              <a:spcAft>
                <a:spcPts val="0"/>
              </a:spcAft>
              <a:buClr>
                <a:schemeClr val="dk1"/>
              </a:buClr>
              <a:buSzPts val="8800"/>
              <a:buChar char="•"/>
              <a:defRPr sz="8800"/>
            </a:lvl3pPr>
            <a:lvl4pPr indent="-736600" lvl="3" marL="1828800" rtl="0" algn="l">
              <a:spcBef>
                <a:spcPts val="1500"/>
              </a:spcBef>
              <a:spcAft>
                <a:spcPts val="0"/>
              </a:spcAft>
              <a:buClr>
                <a:schemeClr val="dk1"/>
              </a:buClr>
              <a:buSzPts val="8000"/>
              <a:buChar char="–"/>
              <a:defRPr sz="8000"/>
            </a:lvl4pPr>
            <a:lvl5pPr indent="-736600" lvl="4" marL="2286000" rtl="0" algn="l">
              <a:spcBef>
                <a:spcPts val="1500"/>
              </a:spcBef>
              <a:spcAft>
                <a:spcPts val="0"/>
              </a:spcAft>
              <a:buClr>
                <a:schemeClr val="dk1"/>
              </a:buClr>
              <a:buSzPts val="8000"/>
              <a:buChar char="»"/>
              <a:defRPr sz="8000"/>
            </a:lvl5pPr>
            <a:lvl6pPr indent="-736600" lvl="5" marL="2743200" rtl="0" algn="l">
              <a:spcBef>
                <a:spcPts val="1500"/>
              </a:spcBef>
              <a:spcAft>
                <a:spcPts val="0"/>
              </a:spcAft>
              <a:buClr>
                <a:schemeClr val="dk1"/>
              </a:buClr>
              <a:buSzPts val="8000"/>
              <a:buChar char="•"/>
              <a:defRPr sz="8000"/>
            </a:lvl6pPr>
            <a:lvl7pPr indent="-736600" lvl="6" marL="3200400" rtl="0" algn="l">
              <a:spcBef>
                <a:spcPts val="1500"/>
              </a:spcBef>
              <a:spcAft>
                <a:spcPts val="0"/>
              </a:spcAft>
              <a:buClr>
                <a:schemeClr val="dk1"/>
              </a:buClr>
              <a:buSzPts val="8000"/>
              <a:buChar char="•"/>
              <a:defRPr sz="8000"/>
            </a:lvl7pPr>
            <a:lvl8pPr indent="-736600" lvl="7" marL="3657600" rtl="0" algn="l">
              <a:spcBef>
                <a:spcPts val="1500"/>
              </a:spcBef>
              <a:spcAft>
                <a:spcPts val="0"/>
              </a:spcAft>
              <a:buClr>
                <a:schemeClr val="dk1"/>
              </a:buClr>
              <a:buSzPts val="8000"/>
              <a:buChar char="•"/>
              <a:defRPr sz="8000"/>
            </a:lvl8pPr>
            <a:lvl9pPr indent="-736600" lvl="8" marL="4114800" rtl="0" algn="l">
              <a:spcBef>
                <a:spcPts val="1500"/>
              </a:spcBef>
              <a:spcAft>
                <a:spcPts val="0"/>
              </a:spcAft>
              <a:buClr>
                <a:schemeClr val="dk1"/>
              </a:buClr>
              <a:buSzPts val="8000"/>
              <a:buChar char="•"/>
              <a:defRPr sz="8000"/>
            </a:lvl9pPr>
          </a:lstStyle>
          <a:p/>
        </p:txBody>
      </p:sp>
      <p:sp>
        <p:nvSpPr>
          <p:cNvPr id="116" name="Google Shape;116;p23"/>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17" name="Google Shape;117;p23"/>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18" name="Google Shape;118;p23"/>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9" name="Shape 119"/>
        <p:cNvGrpSpPr/>
        <p:nvPr/>
      </p:nvGrpSpPr>
      <p:grpSpPr>
        <a:xfrm>
          <a:off x="0" y="0"/>
          <a:ext cx="0" cy="0"/>
          <a:chOff x="0" y="0"/>
          <a:chExt cx="0" cy="0"/>
        </a:xfrm>
      </p:grpSpPr>
      <p:sp>
        <p:nvSpPr>
          <p:cNvPr id="120" name="Google Shape;120;p24"/>
          <p:cNvSpPr txBox="1"/>
          <p:nvPr>
            <p:ph type="title"/>
          </p:nvPr>
        </p:nvSpPr>
        <p:spPr>
          <a:xfrm>
            <a:off x="2022476" y="25853816"/>
            <a:ext cx="21762600" cy="7990500"/>
          </a:xfrm>
          <a:prstGeom prst="rect">
            <a:avLst/>
          </a:prstGeom>
          <a:noFill/>
          <a:ln>
            <a:noFill/>
          </a:ln>
        </p:spPr>
        <p:txBody>
          <a:bodyPr anchorCtr="0" anchor="t" bIns="201825" lIns="403625" spcFirstLastPara="1" rIns="403625" wrap="square" tIns="201825">
            <a:noAutofit/>
          </a:bodyPr>
          <a:lstStyle>
            <a:lvl1pPr lvl="0" rtl="0" algn="l">
              <a:spcBef>
                <a:spcPts val="0"/>
              </a:spcBef>
              <a:spcAft>
                <a:spcPts val="0"/>
              </a:spcAft>
              <a:buClr>
                <a:schemeClr val="dk1"/>
              </a:buClr>
              <a:buSzPts val="17600"/>
              <a:buFont typeface="Calibri"/>
              <a:buNone/>
              <a:defRPr b="1" sz="17600" cap="none"/>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21" name="Google Shape;121;p24"/>
          <p:cNvSpPr txBox="1"/>
          <p:nvPr>
            <p:ph idx="1" type="body"/>
          </p:nvPr>
        </p:nvSpPr>
        <p:spPr>
          <a:xfrm>
            <a:off x="2022476" y="17052719"/>
            <a:ext cx="21762600" cy="8799900"/>
          </a:xfrm>
          <a:prstGeom prst="rect">
            <a:avLst/>
          </a:prstGeom>
          <a:noFill/>
          <a:ln>
            <a:noFill/>
          </a:ln>
        </p:spPr>
        <p:txBody>
          <a:bodyPr anchorCtr="0" anchor="b" bIns="201825" lIns="403625" spcFirstLastPara="1" rIns="403625" wrap="square" tIns="201825">
            <a:noAutofit/>
          </a:bodyPr>
          <a:lstStyle>
            <a:lvl1pPr indent="-228600" lvl="0" marL="457200" rtl="0" algn="l">
              <a:spcBef>
                <a:spcPts val="1900"/>
              </a:spcBef>
              <a:spcAft>
                <a:spcPts val="0"/>
              </a:spcAft>
              <a:buClr>
                <a:srgbClr val="888888"/>
              </a:buClr>
              <a:buSzPts val="8800"/>
              <a:buNone/>
              <a:defRPr sz="8800">
                <a:solidFill>
                  <a:srgbClr val="888888"/>
                </a:solidFill>
              </a:defRPr>
            </a:lvl1pPr>
            <a:lvl2pPr indent="-228600" lvl="1" marL="914400" rtl="0" algn="l">
              <a:spcBef>
                <a:spcPts val="1500"/>
              </a:spcBef>
              <a:spcAft>
                <a:spcPts val="0"/>
              </a:spcAft>
              <a:buClr>
                <a:srgbClr val="888888"/>
              </a:buClr>
              <a:buSzPts val="8000"/>
              <a:buNone/>
              <a:defRPr sz="8000">
                <a:solidFill>
                  <a:srgbClr val="888888"/>
                </a:solidFill>
              </a:defRPr>
            </a:lvl2pPr>
            <a:lvl3pPr indent="-228600" lvl="2" marL="1371600" rtl="0" algn="l">
              <a:spcBef>
                <a:spcPts val="1500"/>
              </a:spcBef>
              <a:spcAft>
                <a:spcPts val="0"/>
              </a:spcAft>
              <a:buClr>
                <a:srgbClr val="888888"/>
              </a:buClr>
              <a:buSzPts val="7300"/>
              <a:buNone/>
              <a:defRPr sz="7300">
                <a:solidFill>
                  <a:srgbClr val="888888"/>
                </a:solidFill>
              </a:defRPr>
            </a:lvl3pPr>
            <a:lvl4pPr indent="-228600" lvl="3" marL="1828800" rtl="0" algn="l">
              <a:spcBef>
                <a:spcPts val="1100"/>
              </a:spcBef>
              <a:spcAft>
                <a:spcPts val="0"/>
              </a:spcAft>
              <a:buClr>
                <a:srgbClr val="888888"/>
              </a:buClr>
              <a:buSzPts val="6100"/>
              <a:buNone/>
              <a:defRPr sz="6100">
                <a:solidFill>
                  <a:srgbClr val="888888"/>
                </a:solidFill>
              </a:defRPr>
            </a:lvl4pPr>
            <a:lvl5pPr indent="-228600" lvl="4" marL="2286000" rtl="0" algn="l">
              <a:spcBef>
                <a:spcPts val="1100"/>
              </a:spcBef>
              <a:spcAft>
                <a:spcPts val="0"/>
              </a:spcAft>
              <a:buClr>
                <a:srgbClr val="888888"/>
              </a:buClr>
              <a:buSzPts val="6100"/>
              <a:buNone/>
              <a:defRPr sz="6100">
                <a:solidFill>
                  <a:srgbClr val="888888"/>
                </a:solidFill>
              </a:defRPr>
            </a:lvl5pPr>
            <a:lvl6pPr indent="-228600" lvl="5" marL="2743200" rtl="0" algn="l">
              <a:spcBef>
                <a:spcPts val="1100"/>
              </a:spcBef>
              <a:spcAft>
                <a:spcPts val="0"/>
              </a:spcAft>
              <a:buClr>
                <a:srgbClr val="888888"/>
              </a:buClr>
              <a:buSzPts val="6100"/>
              <a:buNone/>
              <a:defRPr sz="6100">
                <a:solidFill>
                  <a:srgbClr val="888888"/>
                </a:solidFill>
              </a:defRPr>
            </a:lvl6pPr>
            <a:lvl7pPr indent="-228600" lvl="6" marL="3200400" rtl="0" algn="l">
              <a:spcBef>
                <a:spcPts val="1100"/>
              </a:spcBef>
              <a:spcAft>
                <a:spcPts val="0"/>
              </a:spcAft>
              <a:buClr>
                <a:srgbClr val="888888"/>
              </a:buClr>
              <a:buSzPts val="6100"/>
              <a:buNone/>
              <a:defRPr sz="6100">
                <a:solidFill>
                  <a:srgbClr val="888888"/>
                </a:solidFill>
              </a:defRPr>
            </a:lvl7pPr>
            <a:lvl8pPr indent="-228600" lvl="7" marL="3657600" rtl="0" algn="l">
              <a:spcBef>
                <a:spcPts val="1100"/>
              </a:spcBef>
              <a:spcAft>
                <a:spcPts val="0"/>
              </a:spcAft>
              <a:buClr>
                <a:srgbClr val="888888"/>
              </a:buClr>
              <a:buSzPts val="6100"/>
              <a:buNone/>
              <a:defRPr sz="6100">
                <a:solidFill>
                  <a:srgbClr val="888888"/>
                </a:solidFill>
              </a:defRPr>
            </a:lvl8pPr>
            <a:lvl9pPr indent="-228600" lvl="8" marL="4114800" rtl="0" algn="l">
              <a:spcBef>
                <a:spcPts val="1100"/>
              </a:spcBef>
              <a:spcAft>
                <a:spcPts val="0"/>
              </a:spcAft>
              <a:buClr>
                <a:srgbClr val="888888"/>
              </a:buClr>
              <a:buSzPts val="6100"/>
              <a:buNone/>
              <a:defRPr sz="6100">
                <a:solidFill>
                  <a:srgbClr val="888888"/>
                </a:solidFill>
              </a:defRPr>
            </a:lvl9pPr>
          </a:lstStyle>
          <a:p/>
        </p:txBody>
      </p:sp>
      <p:sp>
        <p:nvSpPr>
          <p:cNvPr id="122" name="Google Shape;122;p24"/>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sz="5400">
                <a:solidFill>
                  <a:srgbClr val="898989"/>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23" name="Google Shape;123;p24"/>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24" name="Google Shape;124;p24"/>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872760" y="3481084"/>
            <a:ext cx="23857800" cy="4479300"/>
          </a:xfrm>
          <a:prstGeom prst="rect">
            <a:avLst/>
          </a:prstGeom>
        </p:spPr>
        <p:txBody>
          <a:bodyPr anchorCtr="0" anchor="t" bIns="349450" lIns="349450" spcFirstLastPara="1" rIns="349450" wrap="square" tIns="349450">
            <a:no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18" name="Google Shape;18;p4"/>
          <p:cNvSpPr txBox="1"/>
          <p:nvPr>
            <p:ph idx="1" type="body"/>
          </p:nvPr>
        </p:nvSpPr>
        <p:spPr>
          <a:xfrm>
            <a:off x="872760" y="9014916"/>
            <a:ext cx="23857800" cy="26723700"/>
          </a:xfrm>
          <a:prstGeom prst="rect">
            <a:avLst/>
          </a:prstGeom>
        </p:spPr>
        <p:txBody>
          <a:bodyPr anchorCtr="0" anchor="t" bIns="349450" lIns="349450" spcFirstLastPara="1" rIns="349450" wrap="square" tIns="349450">
            <a:noAutofit/>
          </a:bodyPr>
          <a:lstStyle>
            <a:lvl1pPr indent="-666750" lvl="0" marL="457200">
              <a:spcBef>
                <a:spcPts val="0"/>
              </a:spcBef>
              <a:spcAft>
                <a:spcPts val="0"/>
              </a:spcAft>
              <a:buSzPts val="6900"/>
              <a:buChar char="●"/>
              <a:defRPr/>
            </a:lvl1pPr>
            <a:lvl2pPr indent="-571500" lvl="1" marL="914400">
              <a:spcBef>
                <a:spcPts val="6100"/>
              </a:spcBef>
              <a:spcAft>
                <a:spcPts val="0"/>
              </a:spcAft>
              <a:buSzPts val="5400"/>
              <a:buChar char="○"/>
              <a:defRPr/>
            </a:lvl2pPr>
            <a:lvl3pPr indent="-571500" lvl="2" marL="1371600">
              <a:spcBef>
                <a:spcPts val="6100"/>
              </a:spcBef>
              <a:spcAft>
                <a:spcPts val="0"/>
              </a:spcAft>
              <a:buSzPts val="5400"/>
              <a:buChar char="■"/>
              <a:defRPr/>
            </a:lvl3pPr>
            <a:lvl4pPr indent="-571500" lvl="3" marL="1828800">
              <a:spcBef>
                <a:spcPts val="6100"/>
              </a:spcBef>
              <a:spcAft>
                <a:spcPts val="0"/>
              </a:spcAft>
              <a:buSzPts val="5400"/>
              <a:buChar char="●"/>
              <a:defRPr/>
            </a:lvl4pPr>
            <a:lvl5pPr indent="-571500" lvl="4" marL="2286000">
              <a:spcBef>
                <a:spcPts val="6100"/>
              </a:spcBef>
              <a:spcAft>
                <a:spcPts val="0"/>
              </a:spcAft>
              <a:buSzPts val="5400"/>
              <a:buChar char="○"/>
              <a:defRPr/>
            </a:lvl5pPr>
            <a:lvl6pPr indent="-571500" lvl="5" marL="2743200">
              <a:spcBef>
                <a:spcPts val="6100"/>
              </a:spcBef>
              <a:spcAft>
                <a:spcPts val="0"/>
              </a:spcAft>
              <a:buSzPts val="5400"/>
              <a:buChar char="■"/>
              <a:defRPr/>
            </a:lvl6pPr>
            <a:lvl7pPr indent="-571500" lvl="6" marL="3200400">
              <a:spcBef>
                <a:spcPts val="6100"/>
              </a:spcBef>
              <a:spcAft>
                <a:spcPts val="0"/>
              </a:spcAft>
              <a:buSzPts val="5400"/>
              <a:buChar char="●"/>
              <a:defRPr/>
            </a:lvl7pPr>
            <a:lvl8pPr indent="-571500" lvl="7" marL="3657600">
              <a:spcBef>
                <a:spcPts val="6100"/>
              </a:spcBef>
              <a:spcAft>
                <a:spcPts val="0"/>
              </a:spcAft>
              <a:buSzPts val="5400"/>
              <a:buChar char="○"/>
              <a:defRPr/>
            </a:lvl8pPr>
            <a:lvl9pPr indent="-571500" lvl="8" marL="4114800">
              <a:spcBef>
                <a:spcPts val="6100"/>
              </a:spcBef>
              <a:spcAft>
                <a:spcPts val="6100"/>
              </a:spcAft>
              <a:buSzPts val="5400"/>
              <a:buChar char="■"/>
              <a:defRPr/>
            </a:lvl9pPr>
          </a:lstStyle>
          <a:p/>
        </p:txBody>
      </p:sp>
      <p:sp>
        <p:nvSpPr>
          <p:cNvPr id="19" name="Google Shape;19;p4"/>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872760" y="3481084"/>
            <a:ext cx="23857800" cy="4479300"/>
          </a:xfrm>
          <a:prstGeom prst="rect">
            <a:avLst/>
          </a:prstGeom>
        </p:spPr>
        <p:txBody>
          <a:bodyPr anchorCtr="0" anchor="t" bIns="349450" lIns="349450" spcFirstLastPara="1" rIns="349450" wrap="square" tIns="349450">
            <a:no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2" name="Google Shape;22;p5"/>
          <p:cNvSpPr txBox="1"/>
          <p:nvPr>
            <p:ph idx="1" type="body"/>
          </p:nvPr>
        </p:nvSpPr>
        <p:spPr>
          <a:xfrm>
            <a:off x="872760" y="9014916"/>
            <a:ext cx="11199600" cy="26723700"/>
          </a:xfrm>
          <a:prstGeom prst="rect">
            <a:avLst/>
          </a:prstGeom>
        </p:spPr>
        <p:txBody>
          <a:bodyPr anchorCtr="0" anchor="t" bIns="349450" lIns="349450" spcFirstLastPara="1" rIns="349450" wrap="square" tIns="349450">
            <a:noAutofit/>
          </a:bodyPr>
          <a:lstStyle>
            <a:lvl1pPr indent="-571500" lvl="0" marL="457200">
              <a:spcBef>
                <a:spcPts val="0"/>
              </a:spcBef>
              <a:spcAft>
                <a:spcPts val="0"/>
              </a:spcAft>
              <a:buSzPts val="5400"/>
              <a:buChar char="●"/>
              <a:defRPr sz="5400"/>
            </a:lvl1pPr>
            <a:lvl2pPr indent="-520700" lvl="1" marL="914400">
              <a:spcBef>
                <a:spcPts val="6100"/>
              </a:spcBef>
              <a:spcAft>
                <a:spcPts val="0"/>
              </a:spcAft>
              <a:buSzPts val="4600"/>
              <a:buChar char="○"/>
              <a:defRPr sz="4600"/>
            </a:lvl2pPr>
            <a:lvl3pPr indent="-520700" lvl="2" marL="1371600">
              <a:spcBef>
                <a:spcPts val="6100"/>
              </a:spcBef>
              <a:spcAft>
                <a:spcPts val="0"/>
              </a:spcAft>
              <a:buSzPts val="4600"/>
              <a:buChar char="■"/>
              <a:defRPr sz="4600"/>
            </a:lvl3pPr>
            <a:lvl4pPr indent="-520700" lvl="3" marL="1828800">
              <a:spcBef>
                <a:spcPts val="6100"/>
              </a:spcBef>
              <a:spcAft>
                <a:spcPts val="0"/>
              </a:spcAft>
              <a:buSzPts val="4600"/>
              <a:buChar char="●"/>
              <a:defRPr sz="4600"/>
            </a:lvl4pPr>
            <a:lvl5pPr indent="-520700" lvl="4" marL="2286000">
              <a:spcBef>
                <a:spcPts val="6100"/>
              </a:spcBef>
              <a:spcAft>
                <a:spcPts val="0"/>
              </a:spcAft>
              <a:buSzPts val="4600"/>
              <a:buChar char="○"/>
              <a:defRPr sz="4600"/>
            </a:lvl5pPr>
            <a:lvl6pPr indent="-520700" lvl="5" marL="2743200">
              <a:spcBef>
                <a:spcPts val="6100"/>
              </a:spcBef>
              <a:spcAft>
                <a:spcPts val="0"/>
              </a:spcAft>
              <a:buSzPts val="4600"/>
              <a:buChar char="■"/>
              <a:defRPr sz="4600"/>
            </a:lvl6pPr>
            <a:lvl7pPr indent="-520700" lvl="6" marL="3200400">
              <a:spcBef>
                <a:spcPts val="6100"/>
              </a:spcBef>
              <a:spcAft>
                <a:spcPts val="0"/>
              </a:spcAft>
              <a:buSzPts val="4600"/>
              <a:buChar char="●"/>
              <a:defRPr sz="4600"/>
            </a:lvl7pPr>
            <a:lvl8pPr indent="-520700" lvl="7" marL="3657600">
              <a:spcBef>
                <a:spcPts val="6100"/>
              </a:spcBef>
              <a:spcAft>
                <a:spcPts val="0"/>
              </a:spcAft>
              <a:buSzPts val="4600"/>
              <a:buChar char="○"/>
              <a:defRPr sz="4600"/>
            </a:lvl8pPr>
            <a:lvl9pPr indent="-520700" lvl="8" marL="4114800">
              <a:spcBef>
                <a:spcPts val="6100"/>
              </a:spcBef>
              <a:spcAft>
                <a:spcPts val="6100"/>
              </a:spcAft>
              <a:buSzPts val="4600"/>
              <a:buChar char="■"/>
              <a:defRPr sz="4600"/>
            </a:lvl9pPr>
          </a:lstStyle>
          <a:p/>
        </p:txBody>
      </p:sp>
      <p:sp>
        <p:nvSpPr>
          <p:cNvPr id="23" name="Google Shape;23;p5"/>
          <p:cNvSpPr txBox="1"/>
          <p:nvPr>
            <p:ph idx="2" type="body"/>
          </p:nvPr>
        </p:nvSpPr>
        <p:spPr>
          <a:xfrm>
            <a:off x="13530720" y="9014916"/>
            <a:ext cx="11199600" cy="26723700"/>
          </a:xfrm>
          <a:prstGeom prst="rect">
            <a:avLst/>
          </a:prstGeom>
        </p:spPr>
        <p:txBody>
          <a:bodyPr anchorCtr="0" anchor="t" bIns="349450" lIns="349450" spcFirstLastPara="1" rIns="349450" wrap="square" tIns="349450">
            <a:noAutofit/>
          </a:bodyPr>
          <a:lstStyle>
            <a:lvl1pPr indent="-571500" lvl="0" marL="457200">
              <a:spcBef>
                <a:spcPts val="0"/>
              </a:spcBef>
              <a:spcAft>
                <a:spcPts val="0"/>
              </a:spcAft>
              <a:buSzPts val="5400"/>
              <a:buChar char="●"/>
              <a:defRPr sz="5400"/>
            </a:lvl1pPr>
            <a:lvl2pPr indent="-520700" lvl="1" marL="914400">
              <a:spcBef>
                <a:spcPts val="6100"/>
              </a:spcBef>
              <a:spcAft>
                <a:spcPts val="0"/>
              </a:spcAft>
              <a:buSzPts val="4600"/>
              <a:buChar char="○"/>
              <a:defRPr sz="4600"/>
            </a:lvl2pPr>
            <a:lvl3pPr indent="-520700" lvl="2" marL="1371600">
              <a:spcBef>
                <a:spcPts val="6100"/>
              </a:spcBef>
              <a:spcAft>
                <a:spcPts val="0"/>
              </a:spcAft>
              <a:buSzPts val="4600"/>
              <a:buChar char="■"/>
              <a:defRPr sz="4600"/>
            </a:lvl3pPr>
            <a:lvl4pPr indent="-520700" lvl="3" marL="1828800">
              <a:spcBef>
                <a:spcPts val="6100"/>
              </a:spcBef>
              <a:spcAft>
                <a:spcPts val="0"/>
              </a:spcAft>
              <a:buSzPts val="4600"/>
              <a:buChar char="●"/>
              <a:defRPr sz="4600"/>
            </a:lvl4pPr>
            <a:lvl5pPr indent="-520700" lvl="4" marL="2286000">
              <a:spcBef>
                <a:spcPts val="6100"/>
              </a:spcBef>
              <a:spcAft>
                <a:spcPts val="0"/>
              </a:spcAft>
              <a:buSzPts val="4600"/>
              <a:buChar char="○"/>
              <a:defRPr sz="4600"/>
            </a:lvl5pPr>
            <a:lvl6pPr indent="-520700" lvl="5" marL="2743200">
              <a:spcBef>
                <a:spcPts val="6100"/>
              </a:spcBef>
              <a:spcAft>
                <a:spcPts val="0"/>
              </a:spcAft>
              <a:buSzPts val="4600"/>
              <a:buChar char="■"/>
              <a:defRPr sz="4600"/>
            </a:lvl6pPr>
            <a:lvl7pPr indent="-520700" lvl="6" marL="3200400">
              <a:spcBef>
                <a:spcPts val="6100"/>
              </a:spcBef>
              <a:spcAft>
                <a:spcPts val="0"/>
              </a:spcAft>
              <a:buSzPts val="4600"/>
              <a:buChar char="●"/>
              <a:defRPr sz="4600"/>
            </a:lvl7pPr>
            <a:lvl8pPr indent="-520700" lvl="7" marL="3657600">
              <a:spcBef>
                <a:spcPts val="6100"/>
              </a:spcBef>
              <a:spcAft>
                <a:spcPts val="0"/>
              </a:spcAft>
              <a:buSzPts val="4600"/>
              <a:buChar char="○"/>
              <a:defRPr sz="4600"/>
            </a:lvl8pPr>
            <a:lvl9pPr indent="-520700" lvl="8" marL="4114800">
              <a:spcBef>
                <a:spcPts val="6100"/>
              </a:spcBef>
              <a:spcAft>
                <a:spcPts val="6100"/>
              </a:spcAft>
              <a:buSzPts val="4600"/>
              <a:buChar char="■"/>
              <a:defRPr sz="4600"/>
            </a:lvl9pPr>
          </a:lstStyle>
          <a:p/>
        </p:txBody>
      </p:sp>
      <p:sp>
        <p:nvSpPr>
          <p:cNvPr id="24" name="Google Shape;24;p5"/>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872760" y="3481084"/>
            <a:ext cx="23857800" cy="4479300"/>
          </a:xfrm>
          <a:prstGeom prst="rect">
            <a:avLst/>
          </a:prstGeom>
        </p:spPr>
        <p:txBody>
          <a:bodyPr anchorCtr="0" anchor="t" bIns="349450" lIns="349450" spcFirstLastPara="1" rIns="349450" wrap="square" tIns="349450">
            <a:no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7" name="Google Shape;27;p6"/>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872760" y="4346027"/>
            <a:ext cx="7862400" cy="5911800"/>
          </a:xfrm>
          <a:prstGeom prst="rect">
            <a:avLst/>
          </a:prstGeom>
        </p:spPr>
        <p:txBody>
          <a:bodyPr anchorCtr="0" anchor="b" bIns="349450" lIns="349450" spcFirstLastPara="1" rIns="349450" wrap="square" tIns="349450">
            <a:no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p:txBody>
      </p:sp>
      <p:sp>
        <p:nvSpPr>
          <p:cNvPr id="30" name="Google Shape;30;p7"/>
          <p:cNvSpPr txBox="1"/>
          <p:nvPr>
            <p:ph idx="1" type="body"/>
          </p:nvPr>
        </p:nvSpPr>
        <p:spPr>
          <a:xfrm>
            <a:off x="872760" y="10869760"/>
            <a:ext cx="7862400" cy="24870600"/>
          </a:xfrm>
          <a:prstGeom prst="rect">
            <a:avLst/>
          </a:prstGeom>
        </p:spPr>
        <p:txBody>
          <a:bodyPr anchorCtr="0" anchor="t" bIns="349450" lIns="349450" spcFirstLastPara="1" rIns="349450" wrap="square" tIns="349450">
            <a:noAutofit/>
          </a:bodyPr>
          <a:lstStyle>
            <a:lvl1pPr indent="-520700" lvl="0" marL="457200">
              <a:spcBef>
                <a:spcPts val="0"/>
              </a:spcBef>
              <a:spcAft>
                <a:spcPts val="0"/>
              </a:spcAft>
              <a:buSzPts val="4600"/>
              <a:buChar char="●"/>
              <a:defRPr sz="4600"/>
            </a:lvl1pPr>
            <a:lvl2pPr indent="-520700" lvl="1" marL="914400">
              <a:spcBef>
                <a:spcPts val="6100"/>
              </a:spcBef>
              <a:spcAft>
                <a:spcPts val="0"/>
              </a:spcAft>
              <a:buSzPts val="4600"/>
              <a:buChar char="○"/>
              <a:defRPr sz="4600"/>
            </a:lvl2pPr>
            <a:lvl3pPr indent="-520700" lvl="2" marL="1371600">
              <a:spcBef>
                <a:spcPts val="6100"/>
              </a:spcBef>
              <a:spcAft>
                <a:spcPts val="0"/>
              </a:spcAft>
              <a:buSzPts val="4600"/>
              <a:buChar char="■"/>
              <a:defRPr sz="4600"/>
            </a:lvl3pPr>
            <a:lvl4pPr indent="-520700" lvl="3" marL="1828800">
              <a:spcBef>
                <a:spcPts val="6100"/>
              </a:spcBef>
              <a:spcAft>
                <a:spcPts val="0"/>
              </a:spcAft>
              <a:buSzPts val="4600"/>
              <a:buChar char="●"/>
              <a:defRPr sz="4600"/>
            </a:lvl4pPr>
            <a:lvl5pPr indent="-520700" lvl="4" marL="2286000">
              <a:spcBef>
                <a:spcPts val="6100"/>
              </a:spcBef>
              <a:spcAft>
                <a:spcPts val="0"/>
              </a:spcAft>
              <a:buSzPts val="4600"/>
              <a:buChar char="○"/>
              <a:defRPr sz="4600"/>
            </a:lvl5pPr>
            <a:lvl6pPr indent="-520700" lvl="5" marL="2743200">
              <a:spcBef>
                <a:spcPts val="6100"/>
              </a:spcBef>
              <a:spcAft>
                <a:spcPts val="0"/>
              </a:spcAft>
              <a:buSzPts val="4600"/>
              <a:buChar char="■"/>
              <a:defRPr sz="4600"/>
            </a:lvl6pPr>
            <a:lvl7pPr indent="-520700" lvl="6" marL="3200400">
              <a:spcBef>
                <a:spcPts val="6100"/>
              </a:spcBef>
              <a:spcAft>
                <a:spcPts val="0"/>
              </a:spcAft>
              <a:buSzPts val="4600"/>
              <a:buChar char="●"/>
              <a:defRPr sz="4600"/>
            </a:lvl7pPr>
            <a:lvl8pPr indent="-520700" lvl="7" marL="3657600">
              <a:spcBef>
                <a:spcPts val="6100"/>
              </a:spcBef>
              <a:spcAft>
                <a:spcPts val="0"/>
              </a:spcAft>
              <a:buSzPts val="4600"/>
              <a:buChar char="○"/>
              <a:defRPr sz="4600"/>
            </a:lvl8pPr>
            <a:lvl9pPr indent="-520700" lvl="8" marL="4114800">
              <a:spcBef>
                <a:spcPts val="6100"/>
              </a:spcBef>
              <a:spcAft>
                <a:spcPts val="6100"/>
              </a:spcAft>
              <a:buSzPts val="4600"/>
              <a:buChar char="■"/>
              <a:defRPr sz="4600"/>
            </a:lvl9pPr>
          </a:lstStyle>
          <a:p/>
        </p:txBody>
      </p:sp>
      <p:sp>
        <p:nvSpPr>
          <p:cNvPr id="31" name="Google Shape;31;p7"/>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372700" y="3521173"/>
            <a:ext cx="17829900" cy="31998600"/>
          </a:xfrm>
          <a:prstGeom prst="rect">
            <a:avLst/>
          </a:prstGeom>
        </p:spPr>
        <p:txBody>
          <a:bodyPr anchorCtr="0" anchor="ctr" bIns="349450" lIns="349450" spcFirstLastPara="1" rIns="349450" wrap="square" tIns="349450">
            <a:no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p:txBody>
      </p:sp>
      <p:sp>
        <p:nvSpPr>
          <p:cNvPr id="34" name="Google Shape;34;p8"/>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2801600" y="-978"/>
            <a:ext cx="12801600" cy="40233600"/>
          </a:xfrm>
          <a:prstGeom prst="rect">
            <a:avLst/>
          </a:prstGeom>
          <a:solidFill>
            <a:schemeClr val="lt2"/>
          </a:solidFill>
          <a:ln>
            <a:noFill/>
          </a:ln>
        </p:spPr>
        <p:txBody>
          <a:bodyPr anchorCtr="0" anchor="ctr" bIns="349450" lIns="349450" spcFirstLastPara="1" rIns="349450" wrap="square" tIns="3494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743400" y="9646169"/>
            <a:ext cx="11326500" cy="11595000"/>
          </a:xfrm>
          <a:prstGeom prst="rect">
            <a:avLst/>
          </a:prstGeom>
        </p:spPr>
        <p:txBody>
          <a:bodyPr anchorCtr="0" anchor="b" bIns="349450" lIns="349450" spcFirstLastPara="1" rIns="349450" wrap="square" tIns="349450">
            <a:no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p:txBody>
      </p:sp>
      <p:sp>
        <p:nvSpPr>
          <p:cNvPr id="38" name="Google Shape;38;p9"/>
          <p:cNvSpPr txBox="1"/>
          <p:nvPr>
            <p:ph idx="1" type="subTitle"/>
          </p:nvPr>
        </p:nvSpPr>
        <p:spPr>
          <a:xfrm>
            <a:off x="743400" y="21926276"/>
            <a:ext cx="11326500" cy="9660600"/>
          </a:xfrm>
          <a:prstGeom prst="rect">
            <a:avLst/>
          </a:prstGeom>
        </p:spPr>
        <p:txBody>
          <a:bodyPr anchorCtr="0" anchor="t" bIns="349450" lIns="349450" spcFirstLastPara="1" rIns="349450" wrap="square" tIns="34945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9" name="Google Shape;39;p9"/>
          <p:cNvSpPr txBox="1"/>
          <p:nvPr>
            <p:ph idx="2" type="body"/>
          </p:nvPr>
        </p:nvSpPr>
        <p:spPr>
          <a:xfrm>
            <a:off x="13830600" y="5663876"/>
            <a:ext cx="10743600" cy="28904400"/>
          </a:xfrm>
          <a:prstGeom prst="rect">
            <a:avLst/>
          </a:prstGeom>
        </p:spPr>
        <p:txBody>
          <a:bodyPr anchorCtr="0" anchor="ctr" bIns="349450" lIns="349450" spcFirstLastPara="1" rIns="349450" wrap="square" tIns="349450">
            <a:noAutofit/>
          </a:bodyPr>
          <a:lstStyle>
            <a:lvl1pPr indent="-666750" lvl="0" marL="457200">
              <a:spcBef>
                <a:spcPts val="0"/>
              </a:spcBef>
              <a:spcAft>
                <a:spcPts val="0"/>
              </a:spcAft>
              <a:buSzPts val="6900"/>
              <a:buChar char="●"/>
              <a:defRPr/>
            </a:lvl1pPr>
            <a:lvl2pPr indent="-571500" lvl="1" marL="914400">
              <a:spcBef>
                <a:spcPts val="6100"/>
              </a:spcBef>
              <a:spcAft>
                <a:spcPts val="0"/>
              </a:spcAft>
              <a:buSzPts val="5400"/>
              <a:buChar char="○"/>
              <a:defRPr/>
            </a:lvl2pPr>
            <a:lvl3pPr indent="-571500" lvl="2" marL="1371600">
              <a:spcBef>
                <a:spcPts val="6100"/>
              </a:spcBef>
              <a:spcAft>
                <a:spcPts val="0"/>
              </a:spcAft>
              <a:buSzPts val="5400"/>
              <a:buChar char="■"/>
              <a:defRPr/>
            </a:lvl3pPr>
            <a:lvl4pPr indent="-571500" lvl="3" marL="1828800">
              <a:spcBef>
                <a:spcPts val="6100"/>
              </a:spcBef>
              <a:spcAft>
                <a:spcPts val="0"/>
              </a:spcAft>
              <a:buSzPts val="5400"/>
              <a:buChar char="●"/>
              <a:defRPr/>
            </a:lvl4pPr>
            <a:lvl5pPr indent="-571500" lvl="4" marL="2286000">
              <a:spcBef>
                <a:spcPts val="6100"/>
              </a:spcBef>
              <a:spcAft>
                <a:spcPts val="0"/>
              </a:spcAft>
              <a:buSzPts val="5400"/>
              <a:buChar char="○"/>
              <a:defRPr/>
            </a:lvl5pPr>
            <a:lvl6pPr indent="-571500" lvl="5" marL="2743200">
              <a:spcBef>
                <a:spcPts val="6100"/>
              </a:spcBef>
              <a:spcAft>
                <a:spcPts val="0"/>
              </a:spcAft>
              <a:buSzPts val="5400"/>
              <a:buChar char="■"/>
              <a:defRPr/>
            </a:lvl6pPr>
            <a:lvl7pPr indent="-571500" lvl="6" marL="3200400">
              <a:spcBef>
                <a:spcPts val="6100"/>
              </a:spcBef>
              <a:spcAft>
                <a:spcPts val="0"/>
              </a:spcAft>
              <a:buSzPts val="5400"/>
              <a:buChar char="●"/>
              <a:defRPr/>
            </a:lvl7pPr>
            <a:lvl8pPr indent="-571500" lvl="7" marL="3657600">
              <a:spcBef>
                <a:spcPts val="6100"/>
              </a:spcBef>
              <a:spcAft>
                <a:spcPts val="0"/>
              </a:spcAft>
              <a:buSzPts val="5400"/>
              <a:buChar char="○"/>
              <a:defRPr/>
            </a:lvl8pPr>
            <a:lvl9pPr indent="-571500" lvl="8" marL="4114800">
              <a:spcBef>
                <a:spcPts val="6100"/>
              </a:spcBef>
              <a:spcAft>
                <a:spcPts val="6100"/>
              </a:spcAft>
              <a:buSzPts val="5400"/>
              <a:buChar char="■"/>
              <a:defRPr/>
            </a:lvl9pPr>
          </a:lstStyle>
          <a:p/>
        </p:txBody>
      </p:sp>
      <p:sp>
        <p:nvSpPr>
          <p:cNvPr id="40" name="Google Shape;40;p9"/>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872760" y="33092498"/>
            <a:ext cx="16796700" cy="4732500"/>
          </a:xfrm>
          <a:prstGeom prst="rect">
            <a:avLst/>
          </a:prstGeom>
        </p:spPr>
        <p:txBody>
          <a:bodyPr anchorCtr="0" anchor="ctr" bIns="349450" lIns="349450" spcFirstLastPara="1" rIns="349450" wrap="square" tIns="349450">
            <a:noAutofit/>
          </a:bodyPr>
          <a:lstStyle>
            <a:lvl1pPr indent="-228600" lvl="0" marL="457200">
              <a:lnSpc>
                <a:spcPct val="100000"/>
              </a:lnSpc>
              <a:spcBef>
                <a:spcPts val="0"/>
              </a:spcBef>
              <a:spcAft>
                <a:spcPts val="0"/>
              </a:spcAft>
              <a:buSzPts val="6900"/>
              <a:buNone/>
              <a:defRPr/>
            </a:lvl1pPr>
          </a:lstStyle>
          <a:p/>
        </p:txBody>
      </p:sp>
      <p:sp>
        <p:nvSpPr>
          <p:cNvPr id="43" name="Google Shape;43;p10"/>
          <p:cNvSpPr txBox="1"/>
          <p:nvPr>
            <p:ph idx="12" type="sldNum"/>
          </p:nvPr>
        </p:nvSpPr>
        <p:spPr>
          <a:xfrm>
            <a:off x="23722882" y="36476718"/>
            <a:ext cx="1536300" cy="3078300"/>
          </a:xfrm>
          <a:prstGeom prst="rect">
            <a:avLst/>
          </a:prstGeom>
        </p:spPr>
        <p:txBody>
          <a:bodyPr anchorCtr="0" anchor="ctr" bIns="349450" lIns="349450" spcFirstLastPara="1" rIns="349450" wrap="square" tIns="349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72760" y="3481084"/>
            <a:ext cx="23857800" cy="4479300"/>
          </a:xfrm>
          <a:prstGeom prst="rect">
            <a:avLst/>
          </a:prstGeom>
          <a:noFill/>
          <a:ln>
            <a:noFill/>
          </a:ln>
        </p:spPr>
        <p:txBody>
          <a:bodyPr anchorCtr="0" anchor="t" bIns="349450" lIns="349450" spcFirstLastPara="1" rIns="349450" wrap="square" tIns="349450">
            <a:no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p:txBody>
      </p:sp>
      <p:sp>
        <p:nvSpPr>
          <p:cNvPr id="7" name="Google Shape;7;p1"/>
          <p:cNvSpPr txBox="1"/>
          <p:nvPr>
            <p:ph idx="1" type="body"/>
          </p:nvPr>
        </p:nvSpPr>
        <p:spPr>
          <a:xfrm>
            <a:off x="872760" y="9014916"/>
            <a:ext cx="23857800" cy="26723700"/>
          </a:xfrm>
          <a:prstGeom prst="rect">
            <a:avLst/>
          </a:prstGeom>
          <a:noFill/>
          <a:ln>
            <a:noFill/>
          </a:ln>
        </p:spPr>
        <p:txBody>
          <a:bodyPr anchorCtr="0" anchor="t" bIns="349450" lIns="349450" spcFirstLastPara="1" rIns="349450" wrap="square" tIns="349450">
            <a:noAutofit/>
          </a:bodyPr>
          <a:lstStyle>
            <a:lvl1pPr indent="-666750" lvl="0" marL="457200">
              <a:lnSpc>
                <a:spcPct val="115000"/>
              </a:lnSpc>
              <a:spcBef>
                <a:spcPts val="0"/>
              </a:spcBef>
              <a:spcAft>
                <a:spcPts val="0"/>
              </a:spcAft>
              <a:buClr>
                <a:schemeClr val="dk2"/>
              </a:buClr>
              <a:buSzPts val="6900"/>
              <a:buChar char="●"/>
              <a:defRPr sz="6900">
                <a:solidFill>
                  <a:schemeClr val="dk2"/>
                </a:solidFill>
              </a:defRPr>
            </a:lvl1pPr>
            <a:lvl2pPr indent="-571500" lvl="1" marL="914400">
              <a:lnSpc>
                <a:spcPct val="115000"/>
              </a:lnSpc>
              <a:spcBef>
                <a:spcPts val="6100"/>
              </a:spcBef>
              <a:spcAft>
                <a:spcPts val="0"/>
              </a:spcAft>
              <a:buClr>
                <a:schemeClr val="dk2"/>
              </a:buClr>
              <a:buSzPts val="5400"/>
              <a:buChar char="○"/>
              <a:defRPr sz="5400">
                <a:solidFill>
                  <a:schemeClr val="dk2"/>
                </a:solidFill>
              </a:defRPr>
            </a:lvl2pPr>
            <a:lvl3pPr indent="-571500" lvl="2" marL="1371600">
              <a:lnSpc>
                <a:spcPct val="115000"/>
              </a:lnSpc>
              <a:spcBef>
                <a:spcPts val="6100"/>
              </a:spcBef>
              <a:spcAft>
                <a:spcPts val="0"/>
              </a:spcAft>
              <a:buClr>
                <a:schemeClr val="dk2"/>
              </a:buClr>
              <a:buSzPts val="5400"/>
              <a:buChar char="■"/>
              <a:defRPr sz="5400">
                <a:solidFill>
                  <a:schemeClr val="dk2"/>
                </a:solidFill>
              </a:defRPr>
            </a:lvl3pPr>
            <a:lvl4pPr indent="-571500" lvl="3" marL="1828800">
              <a:lnSpc>
                <a:spcPct val="115000"/>
              </a:lnSpc>
              <a:spcBef>
                <a:spcPts val="6100"/>
              </a:spcBef>
              <a:spcAft>
                <a:spcPts val="0"/>
              </a:spcAft>
              <a:buClr>
                <a:schemeClr val="dk2"/>
              </a:buClr>
              <a:buSzPts val="5400"/>
              <a:buChar char="●"/>
              <a:defRPr sz="5400">
                <a:solidFill>
                  <a:schemeClr val="dk2"/>
                </a:solidFill>
              </a:defRPr>
            </a:lvl4pPr>
            <a:lvl5pPr indent="-571500" lvl="4" marL="2286000">
              <a:lnSpc>
                <a:spcPct val="115000"/>
              </a:lnSpc>
              <a:spcBef>
                <a:spcPts val="6100"/>
              </a:spcBef>
              <a:spcAft>
                <a:spcPts val="0"/>
              </a:spcAft>
              <a:buClr>
                <a:schemeClr val="dk2"/>
              </a:buClr>
              <a:buSzPts val="5400"/>
              <a:buChar char="○"/>
              <a:defRPr sz="5400">
                <a:solidFill>
                  <a:schemeClr val="dk2"/>
                </a:solidFill>
              </a:defRPr>
            </a:lvl5pPr>
            <a:lvl6pPr indent="-571500" lvl="5" marL="2743200">
              <a:lnSpc>
                <a:spcPct val="115000"/>
              </a:lnSpc>
              <a:spcBef>
                <a:spcPts val="6100"/>
              </a:spcBef>
              <a:spcAft>
                <a:spcPts val="0"/>
              </a:spcAft>
              <a:buClr>
                <a:schemeClr val="dk2"/>
              </a:buClr>
              <a:buSzPts val="5400"/>
              <a:buChar char="■"/>
              <a:defRPr sz="5400">
                <a:solidFill>
                  <a:schemeClr val="dk2"/>
                </a:solidFill>
              </a:defRPr>
            </a:lvl6pPr>
            <a:lvl7pPr indent="-571500" lvl="6" marL="3200400">
              <a:lnSpc>
                <a:spcPct val="115000"/>
              </a:lnSpc>
              <a:spcBef>
                <a:spcPts val="6100"/>
              </a:spcBef>
              <a:spcAft>
                <a:spcPts val="0"/>
              </a:spcAft>
              <a:buClr>
                <a:schemeClr val="dk2"/>
              </a:buClr>
              <a:buSzPts val="5400"/>
              <a:buChar char="●"/>
              <a:defRPr sz="5400">
                <a:solidFill>
                  <a:schemeClr val="dk2"/>
                </a:solidFill>
              </a:defRPr>
            </a:lvl7pPr>
            <a:lvl8pPr indent="-571500" lvl="7" marL="3657600">
              <a:lnSpc>
                <a:spcPct val="115000"/>
              </a:lnSpc>
              <a:spcBef>
                <a:spcPts val="6100"/>
              </a:spcBef>
              <a:spcAft>
                <a:spcPts val="0"/>
              </a:spcAft>
              <a:buClr>
                <a:schemeClr val="dk2"/>
              </a:buClr>
              <a:buSzPts val="5400"/>
              <a:buChar char="○"/>
              <a:defRPr sz="5400">
                <a:solidFill>
                  <a:schemeClr val="dk2"/>
                </a:solidFill>
              </a:defRPr>
            </a:lvl8pPr>
            <a:lvl9pPr indent="-571500" lvl="8" marL="4114800">
              <a:lnSpc>
                <a:spcPct val="115000"/>
              </a:lnSpc>
              <a:spcBef>
                <a:spcPts val="6100"/>
              </a:spcBef>
              <a:spcAft>
                <a:spcPts val="6100"/>
              </a:spcAft>
              <a:buClr>
                <a:schemeClr val="dk2"/>
              </a:buClr>
              <a:buSzPts val="5400"/>
              <a:buChar char="■"/>
              <a:defRPr sz="5400">
                <a:solidFill>
                  <a:schemeClr val="dk2"/>
                </a:solidFill>
              </a:defRPr>
            </a:lvl9pPr>
          </a:lstStyle>
          <a:p/>
        </p:txBody>
      </p:sp>
      <p:sp>
        <p:nvSpPr>
          <p:cNvPr id="8" name="Google Shape;8;p1"/>
          <p:cNvSpPr txBox="1"/>
          <p:nvPr>
            <p:ph idx="12" type="sldNum"/>
          </p:nvPr>
        </p:nvSpPr>
        <p:spPr>
          <a:xfrm>
            <a:off x="23722882" y="36476718"/>
            <a:ext cx="1536300" cy="3078300"/>
          </a:xfrm>
          <a:prstGeom prst="rect">
            <a:avLst/>
          </a:prstGeom>
          <a:noFill/>
          <a:ln>
            <a:noFill/>
          </a:ln>
        </p:spPr>
        <p:txBody>
          <a:bodyPr anchorCtr="0" anchor="ctr" bIns="349450" lIns="349450" spcFirstLastPara="1" rIns="349450" wrap="square" tIns="349450">
            <a:no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279525" y="1611312"/>
            <a:ext cx="23044500" cy="6703800"/>
          </a:xfrm>
          <a:prstGeom prst="rect">
            <a:avLst/>
          </a:prstGeom>
          <a:noFill/>
          <a:ln>
            <a:noFill/>
          </a:ln>
        </p:spPr>
        <p:txBody>
          <a:bodyPr anchorCtr="0" anchor="ctr" bIns="201825" lIns="403625" spcFirstLastPara="1" rIns="403625" wrap="square" tIns="201825">
            <a:noAutofit/>
          </a:bodyPr>
          <a:lstStyle>
            <a:lvl1pPr lvl="0" marR="0" rtl="0" algn="ctr">
              <a:spcBef>
                <a:spcPts val="0"/>
              </a:spcBef>
              <a:spcAft>
                <a:spcPts val="0"/>
              </a:spcAft>
              <a:buClr>
                <a:schemeClr val="dk1"/>
              </a:buClr>
              <a:buSzPts val="19500"/>
              <a:buFont typeface="Calibri"/>
              <a:buNone/>
              <a:defRPr b="0" i="0" sz="19500" u="none" cap="none" strike="noStrike">
                <a:solidFill>
                  <a:schemeClr val="dk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52" name="Google Shape;52;p13"/>
          <p:cNvSpPr txBox="1"/>
          <p:nvPr>
            <p:ph idx="1" type="body"/>
          </p:nvPr>
        </p:nvSpPr>
        <p:spPr>
          <a:xfrm>
            <a:off x="1279525" y="9388475"/>
            <a:ext cx="23044500" cy="26549700"/>
          </a:xfrm>
          <a:prstGeom prst="rect">
            <a:avLst/>
          </a:prstGeom>
          <a:noFill/>
          <a:ln>
            <a:noFill/>
          </a:ln>
        </p:spPr>
        <p:txBody>
          <a:bodyPr anchorCtr="0" anchor="t" bIns="201825" lIns="403625" spcFirstLastPara="1" rIns="403625" wrap="square" tIns="201825">
            <a:noAutofit/>
          </a:bodyPr>
          <a:lstStyle>
            <a:lvl1pPr indent="-1123950" lvl="0" marL="457200" marR="0" rtl="0" algn="l">
              <a:spcBef>
                <a:spcPts val="2700"/>
              </a:spcBef>
              <a:spcAft>
                <a:spcPts val="0"/>
              </a:spcAft>
              <a:buClr>
                <a:schemeClr val="dk1"/>
              </a:buClr>
              <a:buSzPts val="14100"/>
              <a:buFont typeface="Arial"/>
              <a:buChar char="•"/>
              <a:defRPr b="0" i="0" sz="14100" u="none" cap="none" strike="noStrike">
                <a:solidFill>
                  <a:schemeClr val="dk1"/>
                </a:solidFill>
                <a:latin typeface="Calibri"/>
                <a:ea typeface="Calibri"/>
                <a:cs typeface="Calibri"/>
                <a:sym typeface="Calibri"/>
              </a:defRPr>
            </a:lvl1pPr>
            <a:lvl2pPr indent="-1003300" lvl="1" marL="914400" marR="0" rtl="0" algn="l">
              <a:spcBef>
                <a:spcPts val="2300"/>
              </a:spcBef>
              <a:spcAft>
                <a:spcPts val="0"/>
              </a:spcAft>
              <a:buClr>
                <a:schemeClr val="dk1"/>
              </a:buClr>
              <a:buSzPts val="12200"/>
              <a:buFont typeface="Arial"/>
              <a:buChar char="–"/>
              <a:defRPr b="0" i="0" sz="12200" u="none" cap="none" strike="noStrike">
                <a:solidFill>
                  <a:schemeClr val="dk1"/>
                </a:solidFill>
                <a:latin typeface="Calibri"/>
                <a:ea typeface="Calibri"/>
                <a:cs typeface="Calibri"/>
                <a:sym typeface="Calibri"/>
              </a:defRPr>
            </a:lvl2pPr>
            <a:lvl3pPr indent="-908050" lvl="2" marL="1371600" marR="0" rtl="0" algn="l">
              <a:spcBef>
                <a:spcPts val="2300"/>
              </a:spcBef>
              <a:spcAft>
                <a:spcPts val="0"/>
              </a:spcAft>
              <a:buClr>
                <a:schemeClr val="dk1"/>
              </a:buClr>
              <a:buSzPts val="10700"/>
              <a:buFont typeface="Arial"/>
              <a:buChar char="•"/>
              <a:defRPr b="0" i="0" sz="10700" u="none" cap="none" strike="noStrike">
                <a:solidFill>
                  <a:schemeClr val="dk1"/>
                </a:solidFill>
                <a:latin typeface="Calibri"/>
                <a:ea typeface="Calibri"/>
                <a:cs typeface="Calibri"/>
                <a:sym typeface="Calibri"/>
              </a:defRPr>
            </a:lvl3pPr>
            <a:lvl4pPr indent="-787400" lvl="3" marL="1828800" marR="0" rtl="0" algn="l">
              <a:spcBef>
                <a:spcPts val="19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4pPr>
            <a:lvl5pPr indent="-787400" lvl="4" marL="2286000" marR="0" rtl="0" algn="l">
              <a:spcBef>
                <a:spcPts val="19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5pPr>
            <a:lvl6pPr indent="-787400" lvl="5" marL="2743200" marR="0" rtl="0" algn="l">
              <a:spcBef>
                <a:spcPts val="19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6pPr>
            <a:lvl7pPr indent="-787400" lvl="6" marL="3200400" marR="0" rtl="0" algn="l">
              <a:spcBef>
                <a:spcPts val="19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7pPr>
            <a:lvl8pPr indent="-787400" lvl="7" marL="3657600" marR="0" rtl="0" algn="l">
              <a:spcBef>
                <a:spcPts val="19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8pPr>
            <a:lvl9pPr indent="-787400" lvl="8" marL="4114800" marR="0" rtl="0" algn="l">
              <a:spcBef>
                <a:spcPts val="19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1279525" y="37290375"/>
            <a:ext cx="5975700" cy="2142000"/>
          </a:xfrm>
          <a:prstGeom prst="rect">
            <a:avLst/>
          </a:prstGeom>
          <a:noFill/>
          <a:ln>
            <a:noFill/>
          </a:ln>
        </p:spPr>
        <p:txBody>
          <a:bodyPr anchorCtr="0" anchor="ctr" bIns="201825" lIns="403625" spcFirstLastPara="1" rIns="403625" wrap="square" tIns="201825">
            <a:noAutofit/>
          </a:bodyPr>
          <a:lstStyle>
            <a:lvl1pPr lvl="0" marR="0" rtl="0" algn="l">
              <a:lnSpc>
                <a:spcPct val="100000"/>
              </a:lnSpc>
              <a:spcBef>
                <a:spcPts val="0"/>
              </a:spcBef>
              <a:spcAft>
                <a:spcPts val="0"/>
              </a:spcAft>
              <a:buSzPts val="1500"/>
              <a:buNone/>
              <a:defRPr b="0" i="0" sz="54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8747125" y="37290375"/>
            <a:ext cx="8109300" cy="2142000"/>
          </a:xfrm>
          <a:prstGeom prst="rect">
            <a:avLst/>
          </a:prstGeom>
          <a:noFill/>
          <a:ln>
            <a:noFill/>
          </a:ln>
        </p:spPr>
        <p:txBody>
          <a:bodyPr anchorCtr="0" anchor="ctr" bIns="201825" lIns="403625" spcFirstLastPara="1" rIns="403625" wrap="square" tIns="201825">
            <a:noAutofit/>
          </a:bodyPr>
          <a:lstStyle>
            <a:lvl1pPr lvl="0"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500"/>
              <a:buNone/>
              <a:defRPr b="0" i="0" sz="80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18348325" y="37290375"/>
            <a:ext cx="5975700" cy="2142000"/>
          </a:xfrm>
          <a:prstGeom prst="rect">
            <a:avLst/>
          </a:prstGeom>
          <a:noFill/>
          <a:ln>
            <a:noFill/>
          </a:ln>
        </p:spPr>
        <p:txBody>
          <a:bodyPr anchorCtr="0" anchor="ctr" bIns="201825" lIns="403625" spcFirstLastPara="1" rIns="403625" wrap="square" tIns="201825">
            <a:noAutofit/>
          </a:bodyPr>
          <a:lstStyle>
            <a:lvl1pPr indent="0" lvl="0"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400"/>
              <a:buFont typeface="Calibri"/>
              <a:buNone/>
              <a:defRPr b="0" i="0" sz="54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5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g"/><Relationship Id="rId10" Type="http://schemas.openxmlformats.org/officeDocument/2006/relationships/image" Target="../media/image8.jpg"/><Relationship Id="rId13" Type="http://schemas.openxmlformats.org/officeDocument/2006/relationships/image" Target="../media/image9.jpg"/><Relationship Id="rId12"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matchasource.com/health-benefits-of-matcha-tea" TargetMode="External"/><Relationship Id="rId4" Type="http://schemas.openxmlformats.org/officeDocument/2006/relationships/hyperlink" Target="https://www.hackberrytea.com/blogs/tea-education/the-history-of-green-tea" TargetMode="External"/><Relationship Id="rId9" Type="http://schemas.openxmlformats.org/officeDocument/2006/relationships/image" Target="../media/image5.jpg"/><Relationship Id="rId15" Type="http://schemas.openxmlformats.org/officeDocument/2006/relationships/image" Target="../media/image3.jpg"/><Relationship Id="rId14" Type="http://schemas.openxmlformats.org/officeDocument/2006/relationships/image" Target="../media/image6.jpg"/><Relationship Id="rId5" Type="http://schemas.openxmlformats.org/officeDocument/2006/relationships/hyperlink" Target="https://www.colgate.com/en-us/oral-health/conditions/gum-disease/ada-03-green-tea-may-be-good-for-periodontal-health" TargetMode="External"/><Relationship Id="rId6" Type="http://schemas.openxmlformats.org/officeDocument/2006/relationships/image" Target="../media/image2.jpg"/><Relationship Id="rId7" Type="http://schemas.openxmlformats.org/officeDocument/2006/relationships/image" Target="../media/image4.png"/><Relationship Id="rId8"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nvSpPr>
        <p:spPr>
          <a:xfrm>
            <a:off x="-76200" y="39090600"/>
            <a:ext cx="25717500" cy="1219800"/>
          </a:xfrm>
          <a:prstGeom prst="rect">
            <a:avLst/>
          </a:prstGeom>
          <a:solidFill>
            <a:srgbClr val="78BE20"/>
          </a:solidFill>
          <a:ln cap="flat" cmpd="sng" w="9525">
            <a:solidFill>
              <a:srgbClr val="78BE20"/>
            </a:solidFill>
            <a:prstDash val="solid"/>
            <a:round/>
            <a:headEnd len="sm" w="sm" type="none"/>
            <a:tailEnd len="sm" w="sm" type="none"/>
          </a:ln>
        </p:spPr>
        <p:txBody>
          <a:bodyPr anchorCtr="0" anchor="t" bIns="49025" lIns="98125" spcFirstLastPara="1" rIns="98125" wrap="square" tIns="49025">
            <a:noAutofit/>
          </a:bodyPr>
          <a:lstStyle/>
          <a:p>
            <a:pPr indent="0" lvl="0" marL="0" marR="0" rtl="0" algn="l">
              <a:lnSpc>
                <a:spcPct val="100000"/>
              </a:lnSpc>
              <a:spcBef>
                <a:spcPts val="0"/>
              </a:spcBef>
              <a:spcAft>
                <a:spcPts val="0"/>
              </a:spcAft>
              <a:buNone/>
            </a:pPr>
            <a:r>
              <a:t/>
            </a:r>
            <a:endParaRPr b="0" i="0" sz="8000" u="none">
              <a:solidFill>
                <a:schemeClr val="dk1"/>
              </a:solidFill>
              <a:latin typeface="Calibri"/>
              <a:ea typeface="Calibri"/>
              <a:cs typeface="Calibri"/>
              <a:sym typeface="Calibri"/>
            </a:endParaRPr>
          </a:p>
        </p:txBody>
      </p:sp>
      <p:sp>
        <p:nvSpPr>
          <p:cNvPr id="130" name="Google Shape;130;p25"/>
          <p:cNvSpPr txBox="1"/>
          <p:nvPr/>
        </p:nvSpPr>
        <p:spPr>
          <a:xfrm>
            <a:off x="-76200" y="0"/>
            <a:ext cx="25679700" cy="3315900"/>
          </a:xfrm>
          <a:prstGeom prst="rect">
            <a:avLst/>
          </a:prstGeom>
          <a:solidFill>
            <a:srgbClr val="78BE20"/>
          </a:solidFill>
          <a:ln cap="flat" cmpd="sng" w="9525">
            <a:solidFill>
              <a:srgbClr val="78BE20"/>
            </a:solidFill>
            <a:prstDash val="solid"/>
            <a:round/>
            <a:headEnd len="sm" w="sm" type="none"/>
            <a:tailEnd len="sm" w="sm" type="none"/>
          </a:ln>
        </p:spPr>
        <p:txBody>
          <a:bodyPr anchorCtr="0" anchor="t" bIns="49025" lIns="98125" spcFirstLastPara="1" rIns="98125" wrap="square" tIns="49025">
            <a:noAutofit/>
          </a:bodyPr>
          <a:lstStyle/>
          <a:p>
            <a:pPr indent="0" lvl="0" marL="0" marR="0" rtl="0" algn="l">
              <a:lnSpc>
                <a:spcPct val="100000"/>
              </a:lnSpc>
              <a:spcBef>
                <a:spcPts val="0"/>
              </a:spcBef>
              <a:spcAft>
                <a:spcPts val="0"/>
              </a:spcAft>
              <a:buNone/>
            </a:pPr>
            <a:r>
              <a:t/>
            </a:r>
            <a:endParaRPr b="0" i="0" sz="8000" u="none">
              <a:solidFill>
                <a:schemeClr val="dk1"/>
              </a:solidFill>
              <a:latin typeface="Calibri"/>
              <a:ea typeface="Calibri"/>
              <a:cs typeface="Calibri"/>
              <a:sym typeface="Calibri"/>
            </a:endParaRPr>
          </a:p>
        </p:txBody>
      </p:sp>
      <p:sp>
        <p:nvSpPr>
          <p:cNvPr id="131" name="Google Shape;131;p25"/>
          <p:cNvSpPr txBox="1"/>
          <p:nvPr/>
        </p:nvSpPr>
        <p:spPr>
          <a:xfrm>
            <a:off x="2133600" y="39166800"/>
            <a:ext cx="21762600" cy="990900"/>
          </a:xfrm>
          <a:prstGeom prst="rect">
            <a:avLst/>
          </a:prstGeom>
          <a:solidFill>
            <a:srgbClr val="78BE20"/>
          </a:solidFill>
          <a:ln cap="flat" cmpd="sng" w="9525">
            <a:solidFill>
              <a:srgbClr val="78BE20"/>
            </a:solidFill>
            <a:prstDash val="solid"/>
            <a:miter lim="800000"/>
            <a:headEnd len="sm" w="sm" type="none"/>
            <a:tailEnd len="sm" w="sm" type="none"/>
          </a:ln>
        </p:spPr>
        <p:txBody>
          <a:bodyPr anchorCtr="0" anchor="ctr" bIns="201825" lIns="403625" spcFirstLastPara="1" rIns="403625" wrap="square" tIns="201825">
            <a:noAutofit/>
          </a:bodyPr>
          <a:lstStyle/>
          <a:p>
            <a:pPr indent="0" lvl="0" marL="0" marR="0" rtl="0" algn="ctr">
              <a:lnSpc>
                <a:spcPct val="100000"/>
              </a:lnSpc>
              <a:spcBef>
                <a:spcPts val="0"/>
              </a:spcBef>
              <a:spcAft>
                <a:spcPts val="0"/>
              </a:spcAft>
              <a:buClr>
                <a:schemeClr val="lt1"/>
              </a:buClr>
              <a:buSzPts val="2700"/>
              <a:buFont typeface="Calibri"/>
              <a:buNone/>
            </a:pPr>
            <a:r>
              <a:rPr b="1" i="0" lang="en" sz="2700" u="none">
                <a:solidFill>
                  <a:schemeClr val="lt1"/>
                </a:solidFill>
                <a:latin typeface="Calibri"/>
                <a:ea typeface="Calibri"/>
                <a:cs typeface="Calibri"/>
                <a:sym typeface="Calibri"/>
              </a:rPr>
              <a:t>Presented at the 9</a:t>
            </a:r>
            <a:r>
              <a:rPr b="1" lang="en" sz="2700">
                <a:solidFill>
                  <a:schemeClr val="lt1"/>
                </a:solidFill>
                <a:latin typeface="Calibri"/>
                <a:ea typeface="Calibri"/>
                <a:cs typeface="Calibri"/>
                <a:sym typeface="Calibri"/>
              </a:rPr>
              <a:t>5</a:t>
            </a:r>
            <a:r>
              <a:rPr b="1" baseline="30000" i="0" lang="en" sz="2700" u="none">
                <a:solidFill>
                  <a:schemeClr val="lt1"/>
                </a:solidFill>
                <a:latin typeface="Calibri"/>
                <a:ea typeface="Calibri"/>
                <a:cs typeface="Calibri"/>
                <a:sym typeface="Calibri"/>
              </a:rPr>
              <a:t>th</a:t>
            </a:r>
            <a:r>
              <a:rPr b="1" i="0" lang="en" sz="2700" u="none">
                <a:solidFill>
                  <a:schemeClr val="lt1"/>
                </a:solidFill>
                <a:latin typeface="Calibri"/>
                <a:ea typeface="Calibri"/>
                <a:cs typeface="Calibri"/>
                <a:sym typeface="Calibri"/>
              </a:rPr>
              <a:t> Annual Session of the Greater New York Dental Meeting in 201</a:t>
            </a:r>
            <a:r>
              <a:rPr b="1" lang="en" sz="2700">
                <a:solidFill>
                  <a:schemeClr val="lt1"/>
                </a:solidFill>
                <a:latin typeface="Calibri"/>
                <a:ea typeface="Calibri"/>
                <a:cs typeface="Calibri"/>
                <a:sym typeface="Calibri"/>
              </a:rPr>
              <a:t>9</a:t>
            </a:r>
            <a:endParaRPr sz="1500"/>
          </a:p>
        </p:txBody>
      </p:sp>
      <p:sp>
        <p:nvSpPr>
          <p:cNvPr id="132" name="Google Shape;132;p25"/>
          <p:cNvSpPr txBox="1"/>
          <p:nvPr/>
        </p:nvSpPr>
        <p:spPr>
          <a:xfrm>
            <a:off x="1028700" y="266700"/>
            <a:ext cx="23546100" cy="2400600"/>
          </a:xfrm>
          <a:prstGeom prst="rect">
            <a:avLst/>
          </a:prstGeom>
          <a:solidFill>
            <a:srgbClr val="78BE20"/>
          </a:solidFill>
          <a:ln cap="flat" cmpd="sng" w="9525">
            <a:solidFill>
              <a:srgbClr val="78BE20"/>
            </a:solidFill>
            <a:prstDash val="solid"/>
            <a:miter lim="800000"/>
            <a:headEnd len="sm" w="sm" type="none"/>
            <a:tailEnd len="sm" w="sm" type="none"/>
          </a:ln>
        </p:spPr>
        <p:txBody>
          <a:bodyPr anchorCtr="0" anchor="t" bIns="49025" lIns="98125" spcFirstLastPara="1" rIns="98125" wrap="square" tIns="49025">
            <a:noAutofit/>
          </a:bodyPr>
          <a:lstStyle/>
          <a:p>
            <a:pPr indent="0" lvl="0" marL="0" marR="0" rtl="0" algn="ctr">
              <a:lnSpc>
                <a:spcPct val="100000"/>
              </a:lnSpc>
              <a:spcBef>
                <a:spcPts val="0"/>
              </a:spcBef>
              <a:spcAft>
                <a:spcPts val="0"/>
              </a:spcAft>
              <a:buClr>
                <a:schemeClr val="lt1"/>
              </a:buClr>
              <a:buSzPts val="6500"/>
              <a:buFont typeface="Calibri"/>
              <a:buNone/>
            </a:pPr>
            <a:r>
              <a:rPr b="1" lang="en" sz="6500">
                <a:solidFill>
                  <a:schemeClr val="lt1"/>
                </a:solidFill>
                <a:latin typeface="Calibri"/>
                <a:ea typeface="Calibri"/>
                <a:cs typeface="Calibri"/>
                <a:sym typeface="Calibri"/>
              </a:rPr>
              <a:t>      </a:t>
            </a:r>
            <a:r>
              <a:rPr b="1" lang="en" sz="6500">
                <a:solidFill>
                  <a:schemeClr val="lt1"/>
                </a:solidFill>
                <a:latin typeface="Times New Roman"/>
                <a:ea typeface="Times New Roman"/>
                <a:cs typeface="Times New Roman"/>
                <a:sym typeface="Times New Roman"/>
              </a:rPr>
              <a:t>Green Tea and Its Effects on Oral Health</a:t>
            </a:r>
            <a:endParaRPr sz="1500">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lt1"/>
              </a:buClr>
              <a:buSzPts val="5000"/>
              <a:buFont typeface="Calibri"/>
              <a:buNone/>
            </a:pPr>
            <a:r>
              <a:rPr b="1" lang="en" sz="5000">
                <a:solidFill>
                  <a:schemeClr val="lt1"/>
                </a:solidFill>
                <a:latin typeface="Times New Roman"/>
                <a:ea typeface="Times New Roman"/>
                <a:cs typeface="Times New Roman"/>
                <a:sym typeface="Times New Roman"/>
              </a:rPr>
              <a:t>       Zoe Stern, Nicky Joe Ly, Liling Zhang</a:t>
            </a:r>
            <a:endParaRPr sz="1500">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lt1"/>
              </a:buClr>
              <a:buSzPts val="5000"/>
              <a:buFont typeface="Calibri"/>
              <a:buNone/>
            </a:pPr>
            <a:r>
              <a:rPr b="1" lang="en" sz="5000">
                <a:solidFill>
                  <a:schemeClr val="lt1"/>
                </a:solidFill>
                <a:latin typeface="Times New Roman"/>
                <a:ea typeface="Times New Roman"/>
                <a:cs typeface="Times New Roman"/>
                <a:sym typeface="Times New Roman"/>
              </a:rPr>
              <a:t>       New York City College of Technology</a:t>
            </a:r>
            <a:endParaRPr sz="1500">
              <a:latin typeface="Times New Roman"/>
              <a:ea typeface="Times New Roman"/>
              <a:cs typeface="Times New Roman"/>
              <a:sym typeface="Times New Roman"/>
            </a:endParaRPr>
          </a:p>
        </p:txBody>
      </p:sp>
      <p:sp>
        <p:nvSpPr>
          <p:cNvPr id="133" name="Google Shape;133;p25"/>
          <p:cNvSpPr/>
          <p:nvPr/>
        </p:nvSpPr>
        <p:spPr>
          <a:xfrm>
            <a:off x="381000" y="5105400"/>
            <a:ext cx="12420300" cy="5181300"/>
          </a:xfrm>
          <a:prstGeom prst="roundRect">
            <a:avLst>
              <a:gd fmla="val 16667" name="adj"/>
            </a:avLst>
          </a:prstGeom>
          <a:solidFill>
            <a:schemeClr val="lt1"/>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l">
              <a:lnSpc>
                <a:spcPct val="115000"/>
              </a:lnSpc>
              <a:spcBef>
                <a:spcPts val="1000"/>
              </a:spcBef>
              <a:spcAft>
                <a:spcPts val="0"/>
              </a:spcAft>
              <a:buSzPts val="1100"/>
              <a:buNone/>
            </a:pPr>
            <a:r>
              <a:t/>
            </a:r>
            <a:endParaRPr b="1" sz="2400">
              <a:solidFill>
                <a:schemeClr val="dk1"/>
              </a:solidFill>
              <a:latin typeface="Calibri"/>
              <a:ea typeface="Calibri"/>
              <a:cs typeface="Calibri"/>
              <a:sym typeface="Calibri"/>
            </a:endParaRPr>
          </a:p>
          <a:p>
            <a:pPr indent="0" lvl="0" marL="0" rtl="0" algn="ctr">
              <a:lnSpc>
                <a:spcPct val="115000"/>
              </a:lnSpc>
              <a:spcBef>
                <a:spcPts val="1000"/>
              </a:spcBef>
              <a:spcAft>
                <a:spcPts val="0"/>
              </a:spcAft>
              <a:buClr>
                <a:schemeClr val="dk1"/>
              </a:buClr>
              <a:buSzPts val="1100"/>
              <a:buFont typeface="Arial"/>
              <a:buNone/>
            </a:pPr>
            <a:r>
              <a:t/>
            </a:r>
            <a:endParaRPr b="1" sz="4800">
              <a:solidFill>
                <a:schemeClr val="dk1"/>
              </a:solidFill>
              <a:latin typeface="Calibri"/>
              <a:ea typeface="Calibri"/>
              <a:cs typeface="Calibri"/>
              <a:sym typeface="Calibri"/>
            </a:endParaRPr>
          </a:p>
          <a:p>
            <a:pPr indent="457200" lvl="0" marL="2743200" rtl="0" algn="l">
              <a:lnSpc>
                <a:spcPct val="115000"/>
              </a:lnSpc>
              <a:spcBef>
                <a:spcPts val="1000"/>
              </a:spcBef>
              <a:spcAft>
                <a:spcPts val="0"/>
              </a:spcAft>
              <a:buClr>
                <a:schemeClr val="dk1"/>
              </a:buClr>
              <a:buSzPts val="1100"/>
              <a:buFont typeface="Arial"/>
              <a:buNone/>
            </a:pPr>
            <a:r>
              <a:t/>
            </a:r>
            <a:endParaRPr b="1" sz="4800">
              <a:solidFill>
                <a:schemeClr val="dk1"/>
              </a:solidFill>
              <a:latin typeface="Calibri"/>
              <a:ea typeface="Calibri"/>
              <a:cs typeface="Calibri"/>
              <a:sym typeface="Calibri"/>
            </a:endParaRPr>
          </a:p>
          <a:p>
            <a:pPr indent="457200" lvl="0" marL="2743200" rtl="0" algn="l">
              <a:lnSpc>
                <a:spcPct val="115000"/>
              </a:lnSpc>
              <a:spcBef>
                <a:spcPts val="1000"/>
              </a:spcBef>
              <a:spcAft>
                <a:spcPts val="0"/>
              </a:spcAft>
              <a:buClr>
                <a:schemeClr val="dk1"/>
              </a:buClr>
              <a:buSzPts val="1100"/>
              <a:buFont typeface="Arial"/>
              <a:buNone/>
            </a:pPr>
            <a:r>
              <a:rPr b="1" lang="en" sz="4800">
                <a:solidFill>
                  <a:schemeClr val="dk1"/>
                </a:solidFill>
                <a:latin typeface="Calibri"/>
                <a:ea typeface="Calibri"/>
                <a:cs typeface="Calibri"/>
                <a:sym typeface="Calibri"/>
              </a:rPr>
              <a:t>What is Green Tea?</a:t>
            </a:r>
            <a:endParaRPr b="1" sz="4800">
              <a:solidFill>
                <a:schemeClr val="dk1"/>
              </a:solidFill>
              <a:latin typeface="Calibri"/>
              <a:ea typeface="Calibri"/>
              <a:cs typeface="Calibri"/>
              <a:sym typeface="Calibri"/>
            </a:endParaRPr>
          </a:p>
          <a:p>
            <a:pPr indent="0" lvl="0" marL="0" rtl="0" algn="l">
              <a:lnSpc>
                <a:spcPct val="150000"/>
              </a:lnSpc>
              <a:spcBef>
                <a:spcPts val="1000"/>
              </a:spcBef>
              <a:spcAft>
                <a:spcPts val="0"/>
              </a:spcAft>
              <a:buClr>
                <a:schemeClr val="dk1"/>
              </a:buClr>
              <a:buSzPts val="1100"/>
              <a:buFont typeface="Arial"/>
              <a:buNone/>
            </a:pPr>
            <a:r>
              <a:rPr lang="en" sz="2400">
                <a:solidFill>
                  <a:schemeClr val="dk1"/>
                </a:solidFill>
                <a:latin typeface="Calibri"/>
                <a:ea typeface="Calibri"/>
                <a:cs typeface="Calibri"/>
                <a:sym typeface="Calibri"/>
              </a:rPr>
              <a:t>- Green tea was first discovered in China in 2737 BC. It serves as a beverage as well as medicine in many countries.</a:t>
            </a:r>
            <a:endParaRPr sz="2400">
              <a:solidFill>
                <a:schemeClr val="dk1"/>
              </a:solidFill>
              <a:latin typeface="Calibri"/>
              <a:ea typeface="Calibri"/>
              <a:cs typeface="Calibri"/>
              <a:sym typeface="Calibri"/>
            </a:endParaRPr>
          </a:p>
          <a:p>
            <a:pPr indent="0" lvl="0" marL="0" rtl="0" algn="l">
              <a:lnSpc>
                <a:spcPct val="150000"/>
              </a:lnSpc>
              <a:spcBef>
                <a:spcPts val="1000"/>
              </a:spcBef>
              <a:spcAft>
                <a:spcPts val="0"/>
              </a:spcAft>
              <a:buClr>
                <a:schemeClr val="dk1"/>
              </a:buClr>
              <a:buSzPts val="1100"/>
              <a:buFont typeface="Arial"/>
              <a:buNone/>
            </a:pPr>
            <a:r>
              <a:rPr lang="en" sz="2400">
                <a:solidFill>
                  <a:schemeClr val="dk1"/>
                </a:solidFill>
                <a:latin typeface="Calibri"/>
                <a:ea typeface="Calibri"/>
                <a:cs typeface="Calibri"/>
                <a:sym typeface="Calibri"/>
              </a:rPr>
              <a:t>- Derived from the camellia sinensis plant, green tea is made by steeping cooked tea leaves in hot water. The health promoting effects of green tea, or </a:t>
            </a:r>
            <a:r>
              <a:rPr b="1" lang="en" sz="2400">
                <a:solidFill>
                  <a:schemeClr val="dk1"/>
                </a:solidFill>
                <a:latin typeface="Calibri"/>
                <a:ea typeface="Calibri"/>
                <a:cs typeface="Calibri"/>
                <a:sym typeface="Calibri"/>
              </a:rPr>
              <a:t>its polyphenol catechin (antioxidant) </a:t>
            </a:r>
            <a:r>
              <a:rPr lang="en" sz="2400">
                <a:solidFill>
                  <a:schemeClr val="dk1"/>
                </a:solidFill>
                <a:latin typeface="Calibri"/>
                <a:ea typeface="Calibri"/>
                <a:cs typeface="Calibri"/>
                <a:sym typeface="Calibri"/>
              </a:rPr>
              <a:t>content, represents 30% of its fresh leaf dry weight.</a:t>
            </a:r>
            <a:endParaRPr sz="2400">
              <a:solidFill>
                <a:schemeClr val="dk1"/>
              </a:solidFill>
              <a:latin typeface="Calibri"/>
              <a:ea typeface="Calibri"/>
              <a:cs typeface="Calibri"/>
              <a:sym typeface="Calibri"/>
            </a:endParaRPr>
          </a:p>
          <a:p>
            <a:pPr indent="0" lvl="0" marL="0" rtl="0" algn="l">
              <a:lnSpc>
                <a:spcPct val="150000"/>
              </a:lnSpc>
              <a:spcBef>
                <a:spcPts val="1000"/>
              </a:spcBef>
              <a:spcAft>
                <a:spcPts val="0"/>
              </a:spcAft>
              <a:buClr>
                <a:schemeClr val="dk1"/>
              </a:buClr>
              <a:buSzPts val="1100"/>
              <a:buFont typeface="Arial"/>
              <a:buNone/>
            </a:pPr>
            <a:r>
              <a:rPr lang="en" sz="2400">
                <a:solidFill>
                  <a:schemeClr val="dk1"/>
                </a:solidFill>
                <a:latin typeface="Calibri"/>
                <a:ea typeface="Calibri"/>
                <a:cs typeface="Calibri"/>
                <a:sym typeface="Calibri"/>
              </a:rPr>
              <a:t>- Another type of green tea is called matcha, where the camellia sinensis leaves are consumed whole by grinding it down to a powder and mixing it into hot water.</a:t>
            </a:r>
            <a:endParaRPr sz="2400">
              <a:solidFill>
                <a:schemeClr val="dk1"/>
              </a:solidFill>
              <a:latin typeface="Calibri"/>
              <a:ea typeface="Calibri"/>
              <a:cs typeface="Calibri"/>
              <a:sym typeface="Calibri"/>
            </a:endParaRPr>
          </a:p>
          <a:p>
            <a:pPr indent="0" lvl="0" marL="0" rtl="0" algn="l">
              <a:lnSpc>
                <a:spcPct val="150000"/>
              </a:lnSpc>
              <a:spcBef>
                <a:spcPts val="1000"/>
              </a:spcBef>
              <a:spcAft>
                <a:spcPts val="0"/>
              </a:spcAft>
              <a:buClr>
                <a:schemeClr val="dk1"/>
              </a:buClr>
              <a:buSzPts val="1100"/>
              <a:buFont typeface="Arial"/>
              <a:buNone/>
            </a:pPr>
            <a:r>
              <a:t/>
            </a:r>
            <a:endParaRPr b="1"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8000">
              <a:solidFill>
                <a:schemeClr val="dk1"/>
              </a:solidFill>
              <a:latin typeface="Calibri"/>
              <a:ea typeface="Calibri"/>
              <a:cs typeface="Calibri"/>
              <a:sym typeface="Calibri"/>
            </a:endParaRPr>
          </a:p>
        </p:txBody>
      </p:sp>
      <p:sp>
        <p:nvSpPr>
          <p:cNvPr id="134" name="Google Shape;134;p25"/>
          <p:cNvSpPr/>
          <p:nvPr/>
        </p:nvSpPr>
        <p:spPr>
          <a:xfrm>
            <a:off x="381000" y="3581400"/>
            <a:ext cx="12420300" cy="1219800"/>
          </a:xfrm>
          <a:prstGeom prst="roundRect">
            <a:avLst>
              <a:gd fmla="val 16667" name="adj"/>
            </a:avLst>
          </a:prstGeom>
          <a:solidFill>
            <a:srgbClr val="78BE20"/>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marR="0" rtl="0" algn="ctr">
              <a:lnSpc>
                <a:spcPct val="100000"/>
              </a:lnSpc>
              <a:spcBef>
                <a:spcPts val="0"/>
              </a:spcBef>
              <a:spcAft>
                <a:spcPts val="0"/>
              </a:spcAft>
              <a:buClr>
                <a:srgbClr val="FFFFFF"/>
              </a:buClr>
              <a:buSzPts val="5400"/>
              <a:buFont typeface="Calibri"/>
              <a:buNone/>
            </a:pPr>
            <a:r>
              <a:rPr b="1" i="0" lang="en" sz="5400" u="none">
                <a:solidFill>
                  <a:srgbClr val="FFFFFF"/>
                </a:solidFill>
                <a:latin typeface="Times New Roman"/>
                <a:ea typeface="Times New Roman"/>
                <a:cs typeface="Times New Roman"/>
                <a:sym typeface="Times New Roman"/>
              </a:rPr>
              <a:t>INTRODUCTION</a:t>
            </a:r>
            <a:endParaRPr sz="1500">
              <a:latin typeface="Times New Roman"/>
              <a:ea typeface="Times New Roman"/>
              <a:cs typeface="Times New Roman"/>
              <a:sym typeface="Times New Roman"/>
            </a:endParaRPr>
          </a:p>
        </p:txBody>
      </p:sp>
      <p:sp>
        <p:nvSpPr>
          <p:cNvPr id="135" name="Google Shape;135;p25"/>
          <p:cNvSpPr/>
          <p:nvPr/>
        </p:nvSpPr>
        <p:spPr>
          <a:xfrm>
            <a:off x="381000" y="12115800"/>
            <a:ext cx="12420300" cy="5181300"/>
          </a:xfrm>
          <a:prstGeom prst="roundRect">
            <a:avLst>
              <a:gd fmla="val 16667" name="adj"/>
            </a:avLst>
          </a:prstGeom>
          <a:solidFill>
            <a:schemeClr val="lt1"/>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l">
              <a:lnSpc>
                <a:spcPct val="115000"/>
              </a:lnSpc>
              <a:spcBef>
                <a:spcPts val="0"/>
              </a:spcBef>
              <a:spcAft>
                <a:spcPts val="0"/>
              </a:spcAft>
              <a:buClr>
                <a:schemeClr val="dk1"/>
              </a:buClr>
              <a:buSzPts val="1100"/>
              <a:buFont typeface="Arial"/>
              <a:buNone/>
            </a:pPr>
            <a:r>
              <a:t/>
            </a:r>
            <a:endParaRPr sz="2400">
              <a:latin typeface="Times New Roman"/>
              <a:ea typeface="Times New Roman"/>
              <a:cs typeface="Times New Roman"/>
              <a:sym typeface="Times New Roman"/>
            </a:endParaRPr>
          </a:p>
          <a:p>
            <a:pPr indent="0" lvl="0" marL="0" rtl="0" algn="l">
              <a:lnSpc>
                <a:spcPct val="140000"/>
              </a:lnSpc>
              <a:spcBef>
                <a:spcPts val="1000"/>
              </a:spcBef>
              <a:spcAft>
                <a:spcPts val="0"/>
              </a:spcAft>
              <a:buClr>
                <a:schemeClr val="dk1"/>
              </a:buClr>
              <a:buSzPts val="1100"/>
              <a:buFont typeface="Arial"/>
              <a:buNone/>
            </a:pPr>
            <a:r>
              <a:t/>
            </a:r>
            <a:endParaRPr sz="2400">
              <a:latin typeface="Times New Roman"/>
              <a:ea typeface="Times New Roman"/>
              <a:cs typeface="Times New Roman"/>
              <a:sym typeface="Times New Roman"/>
            </a:endParaRPr>
          </a:p>
        </p:txBody>
      </p:sp>
      <p:sp>
        <p:nvSpPr>
          <p:cNvPr id="136" name="Google Shape;136;p25"/>
          <p:cNvSpPr/>
          <p:nvPr/>
        </p:nvSpPr>
        <p:spPr>
          <a:xfrm>
            <a:off x="381000" y="10591800"/>
            <a:ext cx="12420300" cy="1219800"/>
          </a:xfrm>
          <a:prstGeom prst="roundRect">
            <a:avLst>
              <a:gd fmla="val 16667" name="adj"/>
            </a:avLst>
          </a:prstGeom>
          <a:solidFill>
            <a:srgbClr val="78BE20"/>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marR="0" rtl="0" algn="ctr">
              <a:lnSpc>
                <a:spcPct val="100000"/>
              </a:lnSpc>
              <a:spcBef>
                <a:spcPts val="0"/>
              </a:spcBef>
              <a:spcAft>
                <a:spcPts val="0"/>
              </a:spcAft>
              <a:buClr>
                <a:srgbClr val="FFFFFF"/>
              </a:buClr>
              <a:buSzPts val="5400"/>
              <a:buFont typeface="Calibri"/>
              <a:buNone/>
            </a:pPr>
            <a:r>
              <a:rPr b="1" lang="en" sz="5400">
                <a:solidFill>
                  <a:srgbClr val="FFFFFF"/>
                </a:solidFill>
                <a:latin typeface="Times New Roman"/>
                <a:ea typeface="Times New Roman"/>
                <a:cs typeface="Times New Roman"/>
                <a:sym typeface="Times New Roman"/>
              </a:rPr>
              <a:t>TYPES OF GREEN TEA</a:t>
            </a:r>
            <a:endParaRPr sz="1500">
              <a:latin typeface="Times New Roman"/>
              <a:ea typeface="Times New Roman"/>
              <a:cs typeface="Times New Roman"/>
              <a:sym typeface="Times New Roman"/>
            </a:endParaRPr>
          </a:p>
        </p:txBody>
      </p:sp>
      <p:sp>
        <p:nvSpPr>
          <p:cNvPr id="137" name="Google Shape;137;p25"/>
          <p:cNvSpPr/>
          <p:nvPr/>
        </p:nvSpPr>
        <p:spPr>
          <a:xfrm>
            <a:off x="381000" y="19126650"/>
            <a:ext cx="12420300" cy="5181300"/>
          </a:xfrm>
          <a:prstGeom prst="roundRect">
            <a:avLst>
              <a:gd fmla="val 16667" name="adj"/>
            </a:avLst>
          </a:prstGeom>
          <a:solidFill>
            <a:schemeClr val="lt1"/>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l">
              <a:lnSpc>
                <a:spcPct val="115000"/>
              </a:lnSpc>
              <a:spcBef>
                <a:spcPts val="1000"/>
              </a:spcBef>
              <a:spcAft>
                <a:spcPts val="0"/>
              </a:spcAft>
              <a:buClr>
                <a:schemeClr val="dk1"/>
              </a:buClr>
              <a:buSzPts val="1100"/>
              <a:buFont typeface="Arial"/>
              <a:buNone/>
            </a:pPr>
            <a:r>
              <a:rPr lang="en" sz="2000">
                <a:solidFill>
                  <a:schemeClr val="dk1"/>
                </a:solidFill>
                <a:latin typeface="Times New Roman"/>
                <a:ea typeface="Times New Roman"/>
                <a:cs typeface="Times New Roman"/>
                <a:sym typeface="Times New Roman"/>
              </a:rPr>
              <a:t>Green tea contains powerful, polyphenol antioxidants that have been shown to: </a:t>
            </a:r>
            <a:endParaRPr sz="2000">
              <a:solidFill>
                <a:schemeClr val="dk1"/>
              </a:solidFill>
              <a:latin typeface="Times New Roman"/>
              <a:ea typeface="Times New Roman"/>
              <a:cs typeface="Times New Roman"/>
              <a:sym typeface="Times New Roman"/>
            </a:endParaRPr>
          </a:p>
          <a:p>
            <a:pPr indent="-355600" lvl="0" marL="457200" rtl="0" algn="l">
              <a:lnSpc>
                <a:spcPct val="150000"/>
              </a:lnSpc>
              <a:spcBef>
                <a:spcPts val="100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Promote periodontal health by reducing inflammation </a:t>
            </a:r>
            <a:endParaRPr sz="2000">
              <a:solidFill>
                <a:schemeClr val="dk1"/>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Preventing bone resorption (bone loss)</a:t>
            </a:r>
            <a:endParaRPr sz="2000">
              <a:solidFill>
                <a:schemeClr val="dk1"/>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Limiting the growth of bacteria associated with periodontal diseases and dental caries. </a:t>
            </a:r>
            <a:endParaRPr sz="2000">
              <a:solidFill>
                <a:schemeClr val="dk1"/>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Preventing oral oxidative stress, resulting from cigarette smoking, reducing dentin erosion and abrasion. </a:t>
            </a:r>
            <a:endParaRPr sz="2000">
              <a:solidFill>
                <a:schemeClr val="dk1"/>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chemeClr val="dk1"/>
              </a:buClr>
              <a:buSzPts val="2000"/>
              <a:buFont typeface="Times New Roman"/>
              <a:buChar char="-"/>
            </a:pPr>
            <a:r>
              <a:rPr lang="en" sz="2000">
                <a:solidFill>
                  <a:schemeClr val="dk1"/>
                </a:solidFill>
                <a:highlight>
                  <a:srgbClr val="FFFFFF"/>
                </a:highlight>
                <a:latin typeface="Times New Roman"/>
                <a:ea typeface="Times New Roman"/>
                <a:cs typeface="Times New Roman"/>
                <a:sym typeface="Times New Roman"/>
              </a:rPr>
              <a:t>Green tea contains four types of catechins (antioxidants):</a:t>
            </a:r>
            <a:endParaRPr sz="20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sz="2000">
                <a:solidFill>
                  <a:schemeClr val="dk1"/>
                </a:solidFill>
                <a:highlight>
                  <a:srgbClr val="FFFFFF"/>
                </a:highlight>
                <a:latin typeface="Times New Roman"/>
                <a:ea typeface="Times New Roman"/>
                <a:cs typeface="Times New Roman"/>
                <a:sym typeface="Times New Roman"/>
              </a:rPr>
              <a:t>Epicatechin, epigallocatechin, epicatechin-3-gallate, and </a:t>
            </a:r>
            <a:r>
              <a:rPr b="1" lang="en" sz="2000">
                <a:solidFill>
                  <a:schemeClr val="dk1"/>
                </a:solidFill>
                <a:highlight>
                  <a:srgbClr val="FFFFFF"/>
                </a:highlight>
                <a:latin typeface="Times New Roman"/>
                <a:ea typeface="Times New Roman"/>
                <a:cs typeface="Times New Roman"/>
                <a:sym typeface="Times New Roman"/>
              </a:rPr>
              <a:t>Epigallocatechin Gallate (EGCG; the most potent and powerful antioxidant found in green tea!)</a:t>
            </a:r>
            <a:r>
              <a:rPr lang="en" sz="2000">
                <a:solidFill>
                  <a:schemeClr val="dk1"/>
                </a:solidFill>
                <a:highlight>
                  <a:srgbClr val="FFFFFF"/>
                </a:highlight>
                <a:latin typeface="Times New Roman"/>
                <a:ea typeface="Times New Roman"/>
                <a:cs typeface="Times New Roman"/>
                <a:sym typeface="Times New Roman"/>
              </a:rPr>
              <a:t> These antioxidants counteract free radicals in the oral cavity, as well as the body, in protecting cells and tissues from damage.</a:t>
            </a:r>
            <a:endParaRPr sz="2000">
              <a:solidFill>
                <a:schemeClr val="dk1"/>
              </a:solidFill>
              <a:highlight>
                <a:srgbClr val="FFFFFF"/>
              </a:highlight>
              <a:latin typeface="Times New Roman"/>
              <a:ea typeface="Times New Roman"/>
              <a:cs typeface="Times New Roman"/>
              <a:sym typeface="Times New Roman"/>
            </a:endParaRPr>
          </a:p>
          <a:p>
            <a:pPr indent="-355600" lvl="0" marL="457200" rtl="0" algn="l">
              <a:lnSpc>
                <a:spcPct val="115000"/>
              </a:lnSpc>
              <a:spcBef>
                <a:spcPts val="1000"/>
              </a:spcBef>
              <a:spcAft>
                <a:spcPts val="0"/>
              </a:spcAft>
              <a:buClr>
                <a:schemeClr val="dk1"/>
              </a:buClr>
              <a:buSzPts val="2000"/>
              <a:buFont typeface="Times New Roman"/>
              <a:buChar char="-"/>
            </a:pPr>
            <a:r>
              <a:rPr b="1" lang="en" sz="2000">
                <a:solidFill>
                  <a:schemeClr val="dk1"/>
                </a:solidFill>
                <a:highlight>
                  <a:srgbClr val="FFFFFF"/>
                </a:highlight>
                <a:latin typeface="Times New Roman"/>
                <a:ea typeface="Times New Roman"/>
                <a:cs typeface="Times New Roman"/>
                <a:sym typeface="Times New Roman"/>
              </a:rPr>
              <a:t>Epigallocatechin Gallate (EGCG) helps to reduce gingival inflammation and protect against oral diseases such as tooth decay, gingivitis, periodontitis and halitosis (bad breath). </a:t>
            </a:r>
            <a:endParaRPr b="1" sz="2000">
              <a:solidFill>
                <a:schemeClr val="dk1"/>
              </a:solidFill>
              <a:latin typeface="Calibri"/>
              <a:ea typeface="Calibri"/>
              <a:cs typeface="Calibri"/>
              <a:sym typeface="Calibri"/>
            </a:endParaRPr>
          </a:p>
        </p:txBody>
      </p:sp>
      <p:sp>
        <p:nvSpPr>
          <p:cNvPr id="138" name="Google Shape;138;p25"/>
          <p:cNvSpPr/>
          <p:nvPr/>
        </p:nvSpPr>
        <p:spPr>
          <a:xfrm>
            <a:off x="381000" y="17602200"/>
            <a:ext cx="12420300" cy="1219800"/>
          </a:xfrm>
          <a:prstGeom prst="roundRect">
            <a:avLst>
              <a:gd fmla="val 16667" name="adj"/>
            </a:avLst>
          </a:prstGeom>
          <a:solidFill>
            <a:srgbClr val="78BE20"/>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ctr">
              <a:spcBef>
                <a:spcPts val="0"/>
              </a:spcBef>
              <a:spcAft>
                <a:spcPts val="0"/>
              </a:spcAft>
              <a:buSzPts val="5400"/>
              <a:buNone/>
            </a:pPr>
            <a:r>
              <a:rPr b="1" lang="en" sz="5400">
                <a:solidFill>
                  <a:schemeClr val="lt1"/>
                </a:solidFill>
                <a:latin typeface="Times New Roman"/>
                <a:ea typeface="Times New Roman"/>
                <a:cs typeface="Times New Roman"/>
                <a:sym typeface="Times New Roman"/>
              </a:rPr>
              <a:t>BENEFITS</a:t>
            </a:r>
            <a:endParaRPr i="0" sz="8000" u="none">
              <a:solidFill>
                <a:schemeClr val="dk1"/>
              </a:solidFill>
              <a:latin typeface="Times New Roman"/>
              <a:ea typeface="Times New Roman"/>
              <a:cs typeface="Times New Roman"/>
              <a:sym typeface="Times New Roman"/>
            </a:endParaRPr>
          </a:p>
        </p:txBody>
      </p:sp>
      <p:sp>
        <p:nvSpPr>
          <p:cNvPr id="139" name="Google Shape;139;p25"/>
          <p:cNvSpPr/>
          <p:nvPr/>
        </p:nvSpPr>
        <p:spPr>
          <a:xfrm>
            <a:off x="381000" y="26136600"/>
            <a:ext cx="12420300" cy="5181300"/>
          </a:xfrm>
          <a:prstGeom prst="roundRect">
            <a:avLst>
              <a:gd fmla="val 16667" name="adj"/>
            </a:avLst>
          </a:prstGeom>
          <a:solidFill>
            <a:schemeClr val="lt1"/>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l">
              <a:lnSpc>
                <a:spcPct val="150000"/>
              </a:lnSpc>
              <a:spcBef>
                <a:spcPts val="100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p:txBody>
      </p:sp>
      <p:sp>
        <p:nvSpPr>
          <p:cNvPr id="140" name="Google Shape;140;p25"/>
          <p:cNvSpPr/>
          <p:nvPr/>
        </p:nvSpPr>
        <p:spPr>
          <a:xfrm>
            <a:off x="381000" y="24612600"/>
            <a:ext cx="12420300" cy="1219800"/>
          </a:xfrm>
          <a:prstGeom prst="roundRect">
            <a:avLst>
              <a:gd fmla="val 16667" name="adj"/>
            </a:avLst>
          </a:prstGeom>
          <a:solidFill>
            <a:srgbClr val="78BE20"/>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ctr">
              <a:spcBef>
                <a:spcPts val="0"/>
              </a:spcBef>
              <a:spcAft>
                <a:spcPts val="0"/>
              </a:spcAft>
              <a:buClr>
                <a:schemeClr val="dk1"/>
              </a:buClr>
              <a:buSzPts val="5400"/>
              <a:buFont typeface="Arial"/>
              <a:buNone/>
            </a:pPr>
            <a:r>
              <a:rPr b="1" lang="en" sz="5400">
                <a:solidFill>
                  <a:schemeClr val="lt1"/>
                </a:solidFill>
                <a:latin typeface="Times New Roman"/>
                <a:ea typeface="Times New Roman"/>
                <a:cs typeface="Times New Roman"/>
                <a:sym typeface="Times New Roman"/>
              </a:rPr>
              <a:t>DID YOU KNOW?</a:t>
            </a:r>
            <a:endParaRPr b="1" sz="5400">
              <a:solidFill>
                <a:schemeClr val="lt1"/>
              </a:solidFill>
              <a:latin typeface="Times New Roman"/>
              <a:ea typeface="Times New Roman"/>
              <a:cs typeface="Times New Roman"/>
              <a:sym typeface="Times New Roman"/>
            </a:endParaRPr>
          </a:p>
        </p:txBody>
      </p:sp>
      <p:sp>
        <p:nvSpPr>
          <p:cNvPr id="141" name="Google Shape;141;p25"/>
          <p:cNvSpPr/>
          <p:nvPr/>
        </p:nvSpPr>
        <p:spPr>
          <a:xfrm>
            <a:off x="381000" y="33375600"/>
            <a:ext cx="12420300" cy="5181300"/>
          </a:xfrm>
          <a:prstGeom prst="roundRect">
            <a:avLst>
              <a:gd fmla="val 16667" name="adj"/>
            </a:avLst>
          </a:prstGeom>
          <a:solidFill>
            <a:schemeClr val="lt1"/>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l">
              <a:lnSpc>
                <a:spcPct val="150000"/>
              </a:lnSpc>
              <a:spcBef>
                <a:spcPts val="100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 Green tea contains blood thinning qualities, therefore it is important not to mix with drugs such as Aspirin, Apixaban (Eliquis), Dabigatran (Pradaxa), Edoxaban (Savaysa), Fondaparinux (Arixtra), Heparin and Warfarin (Coumadin and Jantoven). </a:t>
            </a:r>
            <a:endParaRPr sz="2400">
              <a:solidFill>
                <a:schemeClr val="dk1"/>
              </a:solidFill>
              <a:latin typeface="Times New Roman"/>
              <a:ea typeface="Times New Roman"/>
              <a:cs typeface="Times New Roman"/>
              <a:sym typeface="Times New Roman"/>
            </a:endParaRPr>
          </a:p>
          <a:p>
            <a:pPr indent="0" lvl="0" marL="0" rtl="0" algn="l">
              <a:lnSpc>
                <a:spcPct val="150000"/>
              </a:lnSpc>
              <a:spcBef>
                <a:spcPts val="100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 Patients that may be pregnant should not consume more than three cups a day because it can prevent the absorption of folic acid which is a vital nutrient, especially during the first trimester.  </a:t>
            </a:r>
            <a:endParaRPr sz="2400">
              <a:solidFill>
                <a:schemeClr val="dk1"/>
              </a:solidFill>
              <a:latin typeface="Times New Roman"/>
              <a:ea typeface="Times New Roman"/>
              <a:cs typeface="Times New Roman"/>
              <a:sym typeface="Times New Roman"/>
            </a:endParaRPr>
          </a:p>
          <a:p>
            <a:pPr indent="0" lvl="0" marL="0" rtl="0" algn="l">
              <a:lnSpc>
                <a:spcPct val="150000"/>
              </a:lnSpc>
              <a:spcBef>
                <a:spcPts val="100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 If you consume more than 7-10 cups a day or drink green tea with your meals, it may prevent absorption of certain nutrients such as iron and thiamine (Vitamin B). </a:t>
            </a:r>
            <a:endParaRPr sz="8000">
              <a:solidFill>
                <a:schemeClr val="dk1"/>
              </a:solidFill>
              <a:latin typeface="Calibri"/>
              <a:ea typeface="Calibri"/>
              <a:cs typeface="Calibri"/>
              <a:sym typeface="Calibri"/>
            </a:endParaRPr>
          </a:p>
        </p:txBody>
      </p:sp>
      <p:sp>
        <p:nvSpPr>
          <p:cNvPr id="142" name="Google Shape;142;p25"/>
          <p:cNvSpPr/>
          <p:nvPr/>
        </p:nvSpPr>
        <p:spPr>
          <a:xfrm>
            <a:off x="381000" y="31851600"/>
            <a:ext cx="12420300" cy="1219800"/>
          </a:xfrm>
          <a:prstGeom prst="roundRect">
            <a:avLst>
              <a:gd fmla="val 16667" name="adj"/>
            </a:avLst>
          </a:prstGeom>
          <a:solidFill>
            <a:srgbClr val="78BE20"/>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ctr">
              <a:spcBef>
                <a:spcPts val="0"/>
              </a:spcBef>
              <a:spcAft>
                <a:spcPts val="0"/>
              </a:spcAft>
              <a:buClr>
                <a:schemeClr val="dk1"/>
              </a:buClr>
              <a:buSzPts val="5400"/>
              <a:buFont typeface="Arial"/>
              <a:buNone/>
            </a:pPr>
            <a:r>
              <a:rPr b="1" lang="en" sz="5400">
                <a:solidFill>
                  <a:schemeClr val="lt1"/>
                </a:solidFill>
                <a:latin typeface="Times New Roman"/>
                <a:ea typeface="Times New Roman"/>
                <a:cs typeface="Times New Roman"/>
                <a:sym typeface="Times New Roman"/>
              </a:rPr>
              <a:t>RISKS</a:t>
            </a:r>
            <a:endParaRPr b="1" sz="5400">
              <a:solidFill>
                <a:schemeClr val="lt1"/>
              </a:solidFill>
              <a:latin typeface="Times New Roman"/>
              <a:ea typeface="Times New Roman"/>
              <a:cs typeface="Times New Roman"/>
              <a:sym typeface="Times New Roman"/>
            </a:endParaRPr>
          </a:p>
        </p:txBody>
      </p:sp>
      <p:sp>
        <p:nvSpPr>
          <p:cNvPr id="143" name="Google Shape;143;p25"/>
          <p:cNvSpPr/>
          <p:nvPr/>
        </p:nvSpPr>
        <p:spPr>
          <a:xfrm>
            <a:off x="13563600" y="5105400"/>
            <a:ext cx="11625600" cy="5181300"/>
          </a:xfrm>
          <a:prstGeom prst="roundRect">
            <a:avLst>
              <a:gd fmla="val 16667" name="adj"/>
            </a:avLst>
          </a:prstGeom>
          <a:solidFill>
            <a:schemeClr val="lt1"/>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marR="0" rtl="0" algn="l">
              <a:lnSpc>
                <a:spcPct val="100000"/>
              </a:lnSpc>
              <a:spcBef>
                <a:spcPts val="0"/>
              </a:spcBef>
              <a:spcAft>
                <a:spcPts val="0"/>
              </a:spcAft>
              <a:buNone/>
            </a:pPr>
            <a:r>
              <a:t/>
            </a:r>
            <a:endParaRPr b="0" i="0" sz="2200" u="none">
              <a:solidFill>
                <a:schemeClr val="dk1"/>
              </a:solidFill>
              <a:latin typeface="Calibri"/>
              <a:ea typeface="Calibri"/>
              <a:cs typeface="Calibri"/>
              <a:sym typeface="Calibri"/>
            </a:endParaRPr>
          </a:p>
        </p:txBody>
      </p:sp>
      <p:sp>
        <p:nvSpPr>
          <p:cNvPr id="144" name="Google Shape;144;p25"/>
          <p:cNvSpPr/>
          <p:nvPr/>
        </p:nvSpPr>
        <p:spPr>
          <a:xfrm>
            <a:off x="13563600" y="3581400"/>
            <a:ext cx="11625600" cy="1219800"/>
          </a:xfrm>
          <a:prstGeom prst="roundRect">
            <a:avLst>
              <a:gd fmla="val 16667" name="adj"/>
            </a:avLst>
          </a:prstGeom>
          <a:solidFill>
            <a:srgbClr val="78BE20"/>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ctr">
              <a:spcBef>
                <a:spcPts val="0"/>
              </a:spcBef>
              <a:spcAft>
                <a:spcPts val="0"/>
              </a:spcAft>
              <a:buClr>
                <a:schemeClr val="dk1"/>
              </a:buClr>
              <a:buSzPts val="5400"/>
              <a:buFont typeface="Arial"/>
              <a:buNone/>
            </a:pPr>
            <a:r>
              <a:rPr b="1" lang="en" sz="5400">
                <a:solidFill>
                  <a:schemeClr val="lt1"/>
                </a:solidFill>
                <a:latin typeface="Times New Roman"/>
                <a:ea typeface="Times New Roman"/>
                <a:cs typeface="Times New Roman"/>
                <a:sym typeface="Times New Roman"/>
              </a:rPr>
              <a:t>ANTIMICROBIAL</a:t>
            </a:r>
            <a:r>
              <a:rPr b="1" lang="en" sz="5400">
                <a:solidFill>
                  <a:schemeClr val="lt1"/>
                </a:solidFill>
                <a:latin typeface="Times New Roman"/>
                <a:ea typeface="Times New Roman"/>
                <a:cs typeface="Times New Roman"/>
                <a:sym typeface="Times New Roman"/>
              </a:rPr>
              <a:t> EFFECTS</a:t>
            </a:r>
            <a:endParaRPr i="0" sz="8000" u="none">
              <a:solidFill>
                <a:schemeClr val="dk1"/>
              </a:solidFill>
              <a:latin typeface="Times New Roman"/>
              <a:ea typeface="Times New Roman"/>
              <a:cs typeface="Times New Roman"/>
              <a:sym typeface="Times New Roman"/>
            </a:endParaRPr>
          </a:p>
        </p:txBody>
      </p:sp>
      <p:sp>
        <p:nvSpPr>
          <p:cNvPr id="145" name="Google Shape;145;p25"/>
          <p:cNvSpPr/>
          <p:nvPr/>
        </p:nvSpPr>
        <p:spPr>
          <a:xfrm>
            <a:off x="13563600" y="12115800"/>
            <a:ext cx="11625600" cy="5181300"/>
          </a:xfrm>
          <a:prstGeom prst="roundRect">
            <a:avLst>
              <a:gd fmla="val 16667" name="adj"/>
            </a:avLst>
          </a:prstGeom>
          <a:solidFill>
            <a:schemeClr val="lt1"/>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l">
              <a:lnSpc>
                <a:spcPct val="115000"/>
              </a:lnSpc>
              <a:spcBef>
                <a:spcPts val="1000"/>
              </a:spcBef>
              <a:spcAft>
                <a:spcPts val="0"/>
              </a:spcAft>
              <a:buSzPts val="1100"/>
              <a:buNone/>
            </a:pPr>
            <a:r>
              <a:rPr lang="en"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SzPts val="1100"/>
              <a:buNone/>
            </a:pPr>
            <a: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  To educate the patient about the importance of proper home care because drinking green tea alone is not enough to maintain optimal oral health.</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 Encourage the patient to visit their dentist every 4-6 months as needed, for cleaning and checkups.</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 Recommend to the patient about the many different varieties of green tea infused products that include:</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1000"/>
              </a:spcBef>
              <a:spcAft>
                <a:spcPts val="0"/>
              </a:spcAft>
              <a:buClr>
                <a:schemeClr val="dk1"/>
              </a:buClr>
              <a:buSzPts val="2400"/>
              <a:buChar char="●"/>
            </a:pPr>
            <a:r>
              <a:rPr lang="en" sz="2400">
                <a:solidFill>
                  <a:schemeClr val="dk1"/>
                </a:solidFill>
                <a:latin typeface="Times New Roman"/>
                <a:ea typeface="Times New Roman"/>
                <a:cs typeface="Times New Roman"/>
                <a:sym typeface="Times New Roman"/>
              </a:rPr>
              <a:t>Mouthwash</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latin typeface="Times New Roman"/>
                <a:ea typeface="Times New Roman"/>
                <a:cs typeface="Times New Roman"/>
                <a:sym typeface="Times New Roman"/>
              </a:rPr>
              <a:t>Toothpastes</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latin typeface="Times New Roman"/>
                <a:ea typeface="Times New Roman"/>
                <a:cs typeface="Times New Roman"/>
                <a:sym typeface="Times New Roman"/>
              </a:rPr>
              <a:t>Toothbrushes</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latin typeface="Times New Roman"/>
                <a:ea typeface="Times New Roman"/>
                <a:cs typeface="Times New Roman"/>
                <a:sym typeface="Times New Roman"/>
              </a:rPr>
              <a:t>Mints/lozenges/chewing gum</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latin typeface="Times New Roman"/>
                <a:ea typeface="Times New Roman"/>
                <a:cs typeface="Times New Roman"/>
                <a:sym typeface="Times New Roman"/>
              </a:rPr>
              <a:t>String floss</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8000">
              <a:solidFill>
                <a:schemeClr val="dk1"/>
              </a:solidFill>
              <a:latin typeface="Calibri"/>
              <a:ea typeface="Calibri"/>
              <a:cs typeface="Calibri"/>
              <a:sym typeface="Calibri"/>
            </a:endParaRPr>
          </a:p>
        </p:txBody>
      </p:sp>
      <p:sp>
        <p:nvSpPr>
          <p:cNvPr id="146" name="Google Shape;146;p25"/>
          <p:cNvSpPr/>
          <p:nvPr/>
        </p:nvSpPr>
        <p:spPr>
          <a:xfrm>
            <a:off x="13563600" y="10591800"/>
            <a:ext cx="11625600" cy="1219800"/>
          </a:xfrm>
          <a:prstGeom prst="roundRect">
            <a:avLst>
              <a:gd fmla="val 16667" name="adj"/>
            </a:avLst>
          </a:prstGeom>
          <a:solidFill>
            <a:srgbClr val="78BE20"/>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ctr">
              <a:spcBef>
                <a:spcPts val="0"/>
              </a:spcBef>
              <a:spcAft>
                <a:spcPts val="0"/>
              </a:spcAft>
              <a:buSzPts val="5400"/>
              <a:buNone/>
            </a:pPr>
            <a:r>
              <a:rPr b="1" lang="en" sz="5400">
                <a:solidFill>
                  <a:schemeClr val="lt1"/>
                </a:solidFill>
                <a:latin typeface="Times New Roman"/>
                <a:ea typeface="Times New Roman"/>
                <a:cs typeface="Times New Roman"/>
                <a:sym typeface="Times New Roman"/>
              </a:rPr>
              <a:t>ROLE OF A DENTAL </a:t>
            </a:r>
            <a:r>
              <a:rPr b="1" lang="en" sz="5400">
                <a:solidFill>
                  <a:schemeClr val="lt1"/>
                </a:solidFill>
                <a:latin typeface="Times New Roman"/>
                <a:ea typeface="Times New Roman"/>
                <a:cs typeface="Times New Roman"/>
                <a:sym typeface="Times New Roman"/>
              </a:rPr>
              <a:t>HYGIENIST</a:t>
            </a:r>
            <a:endParaRPr i="0" sz="8000" u="none">
              <a:solidFill>
                <a:schemeClr val="dk1"/>
              </a:solidFill>
              <a:latin typeface="Times New Roman"/>
              <a:ea typeface="Times New Roman"/>
              <a:cs typeface="Times New Roman"/>
              <a:sym typeface="Times New Roman"/>
            </a:endParaRPr>
          </a:p>
        </p:txBody>
      </p:sp>
      <p:sp>
        <p:nvSpPr>
          <p:cNvPr id="147" name="Google Shape;147;p25"/>
          <p:cNvSpPr/>
          <p:nvPr/>
        </p:nvSpPr>
        <p:spPr>
          <a:xfrm>
            <a:off x="13716000" y="26136600"/>
            <a:ext cx="11625600" cy="5181300"/>
          </a:xfrm>
          <a:prstGeom prst="roundRect">
            <a:avLst>
              <a:gd fmla="val 16667" name="adj"/>
            </a:avLst>
          </a:prstGeom>
          <a:solidFill>
            <a:schemeClr val="lt1"/>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l">
              <a:lnSpc>
                <a:spcPct val="140000"/>
              </a:lnSpc>
              <a:spcBef>
                <a:spcPts val="1000"/>
              </a:spcBef>
              <a:spcAft>
                <a:spcPts val="0"/>
              </a:spcAft>
              <a:buNone/>
            </a:pPr>
            <a:r>
              <a:t/>
            </a:r>
            <a:endParaRPr sz="2400">
              <a:latin typeface="Times New Roman"/>
              <a:ea typeface="Times New Roman"/>
              <a:cs typeface="Times New Roman"/>
              <a:sym typeface="Times New Roman"/>
            </a:endParaRPr>
          </a:p>
          <a:p>
            <a:pPr indent="0" lvl="0" marL="0" rtl="0" algn="l">
              <a:lnSpc>
                <a:spcPct val="140000"/>
              </a:lnSpc>
              <a:spcBef>
                <a:spcPts val="1000"/>
              </a:spcBef>
              <a:spcAft>
                <a:spcPts val="0"/>
              </a:spcAft>
              <a:buNone/>
            </a:pPr>
            <a:r>
              <a:t/>
            </a:r>
            <a:endParaRPr sz="2400">
              <a:latin typeface="Times New Roman"/>
              <a:ea typeface="Times New Roman"/>
              <a:cs typeface="Times New Roman"/>
              <a:sym typeface="Times New Roman"/>
            </a:endParaRPr>
          </a:p>
          <a:p>
            <a:pPr indent="0" lvl="0" marL="0" rtl="0" algn="l">
              <a:lnSpc>
                <a:spcPct val="140000"/>
              </a:lnSpc>
              <a:spcBef>
                <a:spcPts val="1000"/>
              </a:spcBef>
              <a:spcAft>
                <a:spcPts val="0"/>
              </a:spcAft>
              <a:buNone/>
            </a:pPr>
            <a:r>
              <a:rPr lang="en" sz="2400">
                <a:latin typeface="Times New Roman"/>
                <a:ea typeface="Times New Roman"/>
                <a:cs typeface="Times New Roman"/>
                <a:sym typeface="Times New Roman"/>
              </a:rPr>
              <a:t>According to a study in Kyushu University of Japan, researchers linked an important correlation with green tea and oral health. Of the 940 participants that incorporated green tea into their daily diet, there was a decrease in periodontal pocket depth, clinical attachment loss of the gingival tissue and bleeding upon probing of the gingival tissue.</a:t>
            </a:r>
            <a:endParaRPr sz="2400">
              <a:latin typeface="Times New Roman"/>
              <a:ea typeface="Times New Roman"/>
              <a:cs typeface="Times New Roman"/>
              <a:sym typeface="Times New Roman"/>
            </a:endParaRPr>
          </a:p>
          <a:p>
            <a:pPr indent="0" lvl="0" marL="0" rtl="0" algn="l">
              <a:lnSpc>
                <a:spcPct val="140000"/>
              </a:lnSpc>
              <a:spcBef>
                <a:spcPts val="1000"/>
              </a:spcBef>
              <a:spcAft>
                <a:spcPts val="0"/>
              </a:spcAft>
              <a:buNone/>
            </a:pPr>
            <a:r>
              <a:rPr lang="en" sz="2400">
                <a:latin typeface="Times New Roman"/>
                <a:ea typeface="Times New Roman"/>
                <a:cs typeface="Times New Roman"/>
                <a:sym typeface="Times New Roman"/>
              </a:rPr>
              <a:t> - The antioxidants in green tea reduces the inflammatory response to periodontal bacteria. </a:t>
            </a:r>
            <a:endParaRPr sz="2400">
              <a:latin typeface="Times New Roman"/>
              <a:ea typeface="Times New Roman"/>
              <a:cs typeface="Times New Roman"/>
              <a:sym typeface="Times New Roman"/>
            </a:endParaRPr>
          </a:p>
          <a:p>
            <a:pPr indent="0" lvl="0" marL="0" rtl="0" algn="l">
              <a:lnSpc>
                <a:spcPct val="140000"/>
              </a:lnSpc>
              <a:spcBef>
                <a:spcPts val="1000"/>
              </a:spcBef>
              <a:spcAft>
                <a:spcPts val="0"/>
              </a:spcAft>
              <a:buNone/>
            </a:pPr>
            <a:r>
              <a:rPr lang="en" sz="2400">
                <a:latin typeface="Times New Roman"/>
                <a:ea typeface="Times New Roman"/>
                <a:cs typeface="Times New Roman"/>
                <a:sym typeface="Times New Roman"/>
              </a:rPr>
              <a:t>- In addition, in a randomized, double blinded, controlled clinical study, stain indexes showed significantly less tooth staining when using a respective green tea mouthwash twice a day for 28 days, as compared with a generic chlorhexidine mouthwash.</a:t>
            </a:r>
            <a:endParaRPr sz="2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8000">
              <a:solidFill>
                <a:schemeClr val="dk1"/>
              </a:solidFill>
              <a:latin typeface="Calibri"/>
              <a:ea typeface="Calibri"/>
              <a:cs typeface="Calibri"/>
              <a:sym typeface="Calibri"/>
            </a:endParaRPr>
          </a:p>
        </p:txBody>
      </p:sp>
      <p:sp>
        <p:nvSpPr>
          <p:cNvPr id="148" name="Google Shape;148;p25"/>
          <p:cNvSpPr/>
          <p:nvPr/>
        </p:nvSpPr>
        <p:spPr>
          <a:xfrm>
            <a:off x="13716000" y="24612600"/>
            <a:ext cx="11625600" cy="1219800"/>
          </a:xfrm>
          <a:prstGeom prst="roundRect">
            <a:avLst>
              <a:gd fmla="val 16667" name="adj"/>
            </a:avLst>
          </a:prstGeom>
          <a:solidFill>
            <a:srgbClr val="78BE20"/>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marR="0" rtl="0" algn="ctr">
              <a:lnSpc>
                <a:spcPct val="100000"/>
              </a:lnSpc>
              <a:spcBef>
                <a:spcPts val="0"/>
              </a:spcBef>
              <a:spcAft>
                <a:spcPts val="0"/>
              </a:spcAft>
              <a:buClr>
                <a:srgbClr val="FFFFFF"/>
              </a:buClr>
              <a:buSzPts val="5400"/>
              <a:buFont typeface="Calibri"/>
              <a:buNone/>
            </a:pPr>
            <a:r>
              <a:rPr b="1" i="0" lang="en" sz="5400" u="none">
                <a:solidFill>
                  <a:srgbClr val="FFFFFF"/>
                </a:solidFill>
                <a:latin typeface="Times New Roman"/>
                <a:ea typeface="Times New Roman"/>
                <a:cs typeface="Times New Roman"/>
                <a:sym typeface="Times New Roman"/>
              </a:rPr>
              <a:t>RESULTS</a:t>
            </a:r>
            <a:endParaRPr sz="1500">
              <a:latin typeface="Times New Roman"/>
              <a:ea typeface="Times New Roman"/>
              <a:cs typeface="Times New Roman"/>
              <a:sym typeface="Times New Roman"/>
            </a:endParaRPr>
          </a:p>
        </p:txBody>
      </p:sp>
      <p:sp>
        <p:nvSpPr>
          <p:cNvPr id="149" name="Google Shape;149;p25"/>
          <p:cNvSpPr/>
          <p:nvPr/>
        </p:nvSpPr>
        <p:spPr>
          <a:xfrm>
            <a:off x="13716000" y="33375600"/>
            <a:ext cx="11625600" cy="5181300"/>
          </a:xfrm>
          <a:prstGeom prst="roundRect">
            <a:avLst>
              <a:gd fmla="val 16667" name="adj"/>
            </a:avLst>
          </a:prstGeom>
          <a:solidFill>
            <a:schemeClr val="lt1"/>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rtl="0" algn="l">
              <a:lnSpc>
                <a:spcPct val="115000"/>
              </a:lnSpc>
              <a:spcBef>
                <a:spcPts val="1200"/>
              </a:spcBef>
              <a:spcAft>
                <a:spcPts val="0"/>
              </a:spcAft>
              <a:buClr>
                <a:schemeClr val="dk1"/>
              </a:buClr>
              <a:buSzPts val="1100"/>
              <a:buFont typeface="Arial"/>
              <a:buNone/>
            </a:pPr>
            <a:r>
              <a:rPr lang="en">
                <a:solidFill>
                  <a:srgbClr val="303030"/>
                </a:solidFill>
                <a:highlight>
                  <a:srgbClr val="FFFFFF"/>
                </a:highlight>
                <a:latin typeface="Times New Roman"/>
                <a:ea typeface="Times New Roman"/>
                <a:cs typeface="Times New Roman"/>
                <a:sym typeface="Times New Roman"/>
              </a:rPr>
              <a:t>- </a:t>
            </a:r>
            <a:r>
              <a:rPr lang="en">
                <a:solidFill>
                  <a:srgbClr val="303030"/>
                </a:solidFill>
                <a:highlight>
                  <a:srgbClr val="FFFFFF"/>
                </a:highlight>
                <a:latin typeface="Times New Roman"/>
                <a:ea typeface="Times New Roman"/>
                <a:cs typeface="Times New Roman"/>
                <a:sym typeface="Times New Roman"/>
              </a:rPr>
              <a:t>Chacko, S. M., Thambi, P. T., Kuttan, R., &amp; Nishigaki, I. (2010). Beneficial effects of green tea: a literature review. </a:t>
            </a:r>
            <a:r>
              <a:rPr i="1" lang="en">
                <a:solidFill>
                  <a:srgbClr val="303030"/>
                </a:solidFill>
                <a:highlight>
                  <a:srgbClr val="FFFFFF"/>
                </a:highlight>
                <a:latin typeface="Times New Roman"/>
                <a:ea typeface="Times New Roman"/>
                <a:cs typeface="Times New Roman"/>
                <a:sym typeface="Times New Roman"/>
              </a:rPr>
              <a:t>Chinese medicine</a:t>
            </a:r>
            <a:r>
              <a:rPr lang="en">
                <a:solidFill>
                  <a:srgbClr val="303030"/>
                </a:solidFill>
                <a:highlight>
                  <a:srgbClr val="FFFFFF"/>
                </a:highlight>
                <a:latin typeface="Times New Roman"/>
                <a:ea typeface="Times New Roman"/>
                <a:cs typeface="Times New Roman"/>
                <a:sym typeface="Times New Roman"/>
              </a:rPr>
              <a:t>, </a:t>
            </a:r>
            <a:r>
              <a:rPr i="1" lang="en">
                <a:solidFill>
                  <a:srgbClr val="303030"/>
                </a:solidFill>
                <a:highlight>
                  <a:srgbClr val="FFFFFF"/>
                </a:highlight>
                <a:latin typeface="Times New Roman"/>
                <a:ea typeface="Times New Roman"/>
                <a:cs typeface="Times New Roman"/>
                <a:sym typeface="Times New Roman"/>
              </a:rPr>
              <a:t>5</a:t>
            </a:r>
            <a:r>
              <a:rPr lang="en">
                <a:solidFill>
                  <a:srgbClr val="303030"/>
                </a:solidFill>
                <a:highlight>
                  <a:srgbClr val="FFFFFF"/>
                </a:highlight>
                <a:latin typeface="Times New Roman"/>
                <a:ea typeface="Times New Roman"/>
                <a:cs typeface="Times New Roman"/>
                <a:sym typeface="Times New Roman"/>
              </a:rPr>
              <a:t>, 13. doi:10.1186/1749-8546-5-13</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a:latin typeface="Times New Roman"/>
                <a:ea typeface="Times New Roman"/>
                <a:cs typeface="Times New Roman"/>
                <a:sym typeface="Times New Roman"/>
              </a:rPr>
              <a:t>- Health Benefits of Matcha Tea. (n.d.). Retrieved March 28, 2019, from</a:t>
            </a:r>
            <a:r>
              <a:rPr lang="en">
                <a:uFill>
                  <a:noFill/>
                </a:uFill>
                <a:latin typeface="Times New Roman"/>
                <a:ea typeface="Times New Roman"/>
                <a:cs typeface="Times New Roman"/>
                <a:sym typeface="Times New Roman"/>
                <a:hlinkClick r:id="rId3"/>
              </a:rPr>
              <a:t> https://matchasource.com/health-benefits-of-matcha-tea</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a:latin typeface="Times New Roman"/>
                <a:ea typeface="Times New Roman"/>
                <a:cs typeface="Times New Roman"/>
                <a:sym typeface="Times New Roman"/>
              </a:rPr>
              <a:t>- Khurshid, Z., Zafar, M. S., Zohaib, S., Najeeb, S., &amp; Naseem, M. (2016). Green Tea (Camellia Sinensis): Chemistry and Oral Health. The open dentistry journal, 10, 166–173. doi:10.2174/1874210601610010166</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a:latin typeface="Times New Roman"/>
                <a:ea typeface="Times New Roman"/>
                <a:cs typeface="Times New Roman"/>
                <a:sym typeface="Times New Roman"/>
              </a:rPr>
              <a:t>- Maiden, Z. (2017, August 11). The History of Green Tea. Retrieved March 28, 2019, from</a:t>
            </a:r>
            <a:r>
              <a:rPr lang="en">
                <a:uFill>
                  <a:noFill/>
                </a:uFill>
                <a:latin typeface="Times New Roman"/>
                <a:ea typeface="Times New Roman"/>
                <a:cs typeface="Times New Roman"/>
                <a:sym typeface="Times New Roman"/>
                <a:hlinkClick r:id="rId4"/>
              </a:rPr>
              <a:t> https://www.hackberrytea.com/blogs/tea-education/the-history-of-green-tea</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a:highlight>
                  <a:srgbClr val="FFFFFF"/>
                </a:highlight>
                <a:latin typeface="Times New Roman"/>
                <a:ea typeface="Times New Roman"/>
                <a:cs typeface="Times New Roman"/>
                <a:sym typeface="Times New Roman"/>
              </a:rPr>
              <a:t>- Maleki, A., Daraei, H., Mohammadi, E., Zandi, S., Teymouri, P., Mahvi, A., &amp; Gharibi, F. (2016). Daily Fluoride Intake from Iranian Green Tea: Evaluation of Various Flavorings on Fluoride Release. </a:t>
            </a:r>
            <a:r>
              <a:rPr i="1" lang="en">
                <a:highlight>
                  <a:srgbClr val="FFFFFF"/>
                </a:highlight>
                <a:latin typeface="Times New Roman"/>
                <a:ea typeface="Times New Roman"/>
                <a:cs typeface="Times New Roman"/>
                <a:sym typeface="Times New Roman"/>
              </a:rPr>
              <a:t>Environmental Health Insights,</a:t>
            </a:r>
            <a:r>
              <a:rPr lang="en">
                <a:highlight>
                  <a:srgbClr val="FFFFFF"/>
                </a:highlight>
                <a:latin typeface="Times New Roman"/>
                <a:ea typeface="Times New Roman"/>
                <a:cs typeface="Times New Roman"/>
                <a:sym typeface="Times New Roman"/>
              </a:rPr>
              <a:t> </a:t>
            </a:r>
            <a:r>
              <a:rPr i="1" lang="en">
                <a:highlight>
                  <a:srgbClr val="FFFFFF"/>
                </a:highlight>
                <a:latin typeface="Times New Roman"/>
                <a:ea typeface="Times New Roman"/>
                <a:cs typeface="Times New Roman"/>
                <a:sym typeface="Times New Roman"/>
              </a:rPr>
              <a:t>10</a:t>
            </a:r>
            <a:r>
              <a:rPr lang="en">
                <a:highlight>
                  <a:srgbClr val="FFFFFF"/>
                </a:highlight>
                <a:latin typeface="Times New Roman"/>
                <a:ea typeface="Times New Roman"/>
                <a:cs typeface="Times New Roman"/>
                <a:sym typeface="Times New Roman"/>
              </a:rPr>
              <a:t>(2016), 59-63.</a:t>
            </a:r>
            <a:endParaRPr>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a:highlight>
                  <a:srgbClr val="FFFFFF"/>
                </a:highlight>
                <a:latin typeface="Times New Roman"/>
                <a:ea typeface="Times New Roman"/>
                <a:cs typeface="Times New Roman"/>
                <a:sym typeface="Times New Roman"/>
              </a:rPr>
              <a:t>- Radafshar, G., Ghotbizadeh, M., Saadat, F., &amp; Mirfarhadi, N. (2017). Effects of green tea (Camellia sinensis) mouthwash containing 1% t annin on dental plaque and chronic gingivitis: A double</a:t>
            </a:r>
            <a:r>
              <a:rPr lang="en">
                <a:highlight>
                  <a:srgbClr val="FFFFFF"/>
                </a:highlight>
                <a:latin typeface="Calibri"/>
                <a:ea typeface="Calibri"/>
                <a:cs typeface="Calibri"/>
                <a:sym typeface="Calibri"/>
              </a:rPr>
              <a:t>‐</a:t>
            </a:r>
            <a:r>
              <a:rPr lang="en">
                <a:highlight>
                  <a:srgbClr val="FFFFFF"/>
                </a:highlight>
                <a:latin typeface="Times New Roman"/>
                <a:ea typeface="Times New Roman"/>
                <a:cs typeface="Times New Roman"/>
                <a:sym typeface="Times New Roman"/>
              </a:rPr>
              <a:t>blinded, randomized, controlled trial. </a:t>
            </a:r>
            <a:r>
              <a:rPr i="1" lang="en">
                <a:highlight>
                  <a:srgbClr val="FFFFFF"/>
                </a:highlight>
                <a:latin typeface="Times New Roman"/>
                <a:ea typeface="Times New Roman"/>
                <a:cs typeface="Times New Roman"/>
                <a:sym typeface="Times New Roman"/>
              </a:rPr>
              <a:t>Journal of Investigative and Clinical Dentistry,</a:t>
            </a:r>
            <a:r>
              <a:rPr lang="en">
                <a:highlight>
                  <a:srgbClr val="FFFFFF"/>
                </a:highlight>
                <a:latin typeface="Times New Roman"/>
                <a:ea typeface="Times New Roman"/>
                <a:cs typeface="Times New Roman"/>
                <a:sym typeface="Times New Roman"/>
              </a:rPr>
              <a:t> </a:t>
            </a:r>
            <a:r>
              <a:rPr i="1" lang="en">
                <a:highlight>
                  <a:srgbClr val="FFFFFF"/>
                </a:highlight>
                <a:latin typeface="Times New Roman"/>
                <a:ea typeface="Times New Roman"/>
                <a:cs typeface="Times New Roman"/>
                <a:sym typeface="Times New Roman"/>
              </a:rPr>
              <a:t>8</a:t>
            </a:r>
            <a:r>
              <a:rPr lang="en">
                <a:highlight>
                  <a:srgbClr val="FFFFFF"/>
                </a:highlight>
                <a:latin typeface="Times New Roman"/>
                <a:ea typeface="Times New Roman"/>
                <a:cs typeface="Times New Roman"/>
                <a:sym typeface="Times New Roman"/>
              </a:rPr>
              <a:t>(1), N/a.</a:t>
            </a:r>
            <a:endParaRPr>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a:latin typeface="Times New Roman"/>
                <a:ea typeface="Times New Roman"/>
                <a:cs typeface="Times New Roman"/>
                <a:sym typeface="Times New Roman"/>
              </a:rPr>
              <a:t>- Study Finds Benefits of Green Tea For Periodontal Health | Colgate Dental Health Articles. (n.d.). Retrieved April 2, 2019, from</a:t>
            </a:r>
            <a:r>
              <a:rPr lang="en">
                <a:uFill>
                  <a:noFill/>
                </a:uFill>
                <a:latin typeface="Times New Roman"/>
                <a:ea typeface="Times New Roman"/>
                <a:cs typeface="Times New Roman"/>
                <a:sym typeface="Times New Roman"/>
                <a:hlinkClick r:id="rId5"/>
              </a:rPr>
              <a:t> https://www.colgate.com/en-us/oral-health/conditions/gum-disease/ada-03-green-tea-may-be-good-for-periodontal-health</a:t>
            </a:r>
            <a:endParaRPr>
              <a:latin typeface="Times New Roman"/>
              <a:ea typeface="Times New Roman"/>
              <a:cs typeface="Times New Roman"/>
              <a:sym typeface="Times New Roman"/>
            </a:endParaRPr>
          </a:p>
          <a:p>
            <a:pPr indent="0" lvl="0" marL="0" rtl="0" algn="l">
              <a:lnSpc>
                <a:spcPct val="115000"/>
              </a:lnSpc>
              <a:spcBef>
                <a:spcPts val="1200"/>
              </a:spcBef>
              <a:spcAft>
                <a:spcPts val="1200"/>
              </a:spcAft>
              <a:buClr>
                <a:schemeClr val="dk1"/>
              </a:buClr>
              <a:buSzPts val="1100"/>
              <a:buFont typeface="Arial"/>
              <a:buNone/>
            </a:pPr>
            <a:r>
              <a:rPr lang="en">
                <a:latin typeface="Times New Roman"/>
                <a:ea typeface="Times New Roman"/>
                <a:cs typeface="Times New Roman"/>
                <a:sym typeface="Times New Roman"/>
              </a:rPr>
              <a:t>- Watkins, S. (2017, October). Is it safe to drink green tea during pregnancy? Retrieved April 2, 2019, from https://www.babycentre.co.uk/x568596/is-it-safe-to-drink-green-tea-during-pregnancy</a:t>
            </a:r>
            <a:endParaRPr>
              <a:latin typeface="Times New Roman"/>
              <a:ea typeface="Times New Roman"/>
              <a:cs typeface="Times New Roman"/>
              <a:sym typeface="Times New Roman"/>
            </a:endParaRPr>
          </a:p>
        </p:txBody>
      </p:sp>
      <p:sp>
        <p:nvSpPr>
          <p:cNvPr id="150" name="Google Shape;150;p25"/>
          <p:cNvSpPr/>
          <p:nvPr/>
        </p:nvSpPr>
        <p:spPr>
          <a:xfrm>
            <a:off x="13716000" y="31851600"/>
            <a:ext cx="11625600" cy="1219800"/>
          </a:xfrm>
          <a:prstGeom prst="roundRect">
            <a:avLst>
              <a:gd fmla="val 16667" name="adj"/>
            </a:avLst>
          </a:prstGeom>
          <a:solidFill>
            <a:srgbClr val="78BE20"/>
          </a:solidFill>
          <a:ln cap="flat" cmpd="sng" w="25400">
            <a:solidFill>
              <a:srgbClr val="78BE20"/>
            </a:solidFill>
            <a:prstDash val="solid"/>
            <a:miter lim="800000"/>
            <a:headEnd len="sm" w="sm" type="none"/>
            <a:tailEnd len="sm" w="sm" type="none"/>
          </a:ln>
        </p:spPr>
        <p:txBody>
          <a:bodyPr anchorCtr="0" anchor="ctr" bIns="49025" lIns="98125" spcFirstLastPara="1" rIns="98125" wrap="square" tIns="49025">
            <a:noAutofit/>
          </a:bodyPr>
          <a:lstStyle/>
          <a:p>
            <a:pPr indent="0" lvl="0" marL="0" marR="0" rtl="0" algn="ctr">
              <a:lnSpc>
                <a:spcPct val="100000"/>
              </a:lnSpc>
              <a:spcBef>
                <a:spcPts val="0"/>
              </a:spcBef>
              <a:spcAft>
                <a:spcPts val="0"/>
              </a:spcAft>
              <a:buClr>
                <a:srgbClr val="FFFFFF"/>
              </a:buClr>
              <a:buSzPts val="5400"/>
              <a:buFont typeface="Calibri"/>
              <a:buNone/>
            </a:pPr>
            <a:r>
              <a:rPr b="1" lang="en" sz="5400">
                <a:solidFill>
                  <a:srgbClr val="FFFFFF"/>
                </a:solidFill>
                <a:latin typeface="Times New Roman"/>
                <a:ea typeface="Times New Roman"/>
                <a:cs typeface="Times New Roman"/>
                <a:sym typeface="Times New Roman"/>
              </a:rPr>
              <a:t>REFERENCES</a:t>
            </a:r>
            <a:endParaRPr sz="1500">
              <a:latin typeface="Times New Roman"/>
              <a:ea typeface="Times New Roman"/>
              <a:cs typeface="Times New Roman"/>
              <a:sym typeface="Times New Roman"/>
            </a:endParaRPr>
          </a:p>
        </p:txBody>
      </p:sp>
      <p:pic>
        <p:nvPicPr>
          <p:cNvPr id="151" name="Google Shape;151;p25"/>
          <p:cNvPicPr preferRelativeResize="0"/>
          <p:nvPr/>
        </p:nvPicPr>
        <p:blipFill rotWithShape="1">
          <a:blip r:embed="rId6">
            <a:alphaModFix/>
          </a:blip>
          <a:srcRect b="0" l="0" r="0" t="0"/>
          <a:stretch/>
        </p:blipFill>
        <p:spPr>
          <a:xfrm>
            <a:off x="22722243" y="-38700"/>
            <a:ext cx="1852561" cy="3315900"/>
          </a:xfrm>
          <a:prstGeom prst="rect">
            <a:avLst/>
          </a:prstGeom>
          <a:noFill/>
          <a:ln cap="flat" cmpd="sng" w="9525">
            <a:solidFill>
              <a:srgbClr val="78BE20"/>
            </a:solidFill>
            <a:prstDash val="solid"/>
            <a:miter lim="800000"/>
            <a:headEnd len="sm" w="sm" type="none"/>
            <a:tailEnd len="sm" w="sm" type="none"/>
          </a:ln>
        </p:spPr>
      </p:pic>
      <p:pic>
        <p:nvPicPr>
          <p:cNvPr id="152" name="Google Shape;152;p25"/>
          <p:cNvPicPr preferRelativeResize="0"/>
          <p:nvPr/>
        </p:nvPicPr>
        <p:blipFill>
          <a:blip r:embed="rId7">
            <a:alphaModFix/>
          </a:blip>
          <a:stretch>
            <a:fillRect/>
          </a:stretch>
        </p:blipFill>
        <p:spPr>
          <a:xfrm>
            <a:off x="381000" y="605463"/>
            <a:ext cx="5442574" cy="2104975"/>
          </a:xfrm>
          <a:prstGeom prst="rect">
            <a:avLst/>
          </a:prstGeom>
          <a:noFill/>
          <a:ln>
            <a:noFill/>
          </a:ln>
        </p:spPr>
      </p:pic>
      <p:pic>
        <p:nvPicPr>
          <p:cNvPr id="153" name="Google Shape;153;p25"/>
          <p:cNvPicPr preferRelativeResize="0"/>
          <p:nvPr/>
        </p:nvPicPr>
        <p:blipFill rotWithShape="1">
          <a:blip r:embed="rId8">
            <a:alphaModFix/>
          </a:blip>
          <a:srcRect b="4758" l="0" r="0" t="4767"/>
          <a:stretch/>
        </p:blipFill>
        <p:spPr>
          <a:xfrm>
            <a:off x="381000" y="26137050"/>
            <a:ext cx="12420300" cy="5181300"/>
          </a:xfrm>
          <a:prstGeom prst="rect">
            <a:avLst/>
          </a:prstGeom>
          <a:noFill/>
          <a:ln cap="flat" cmpd="sng" w="25400">
            <a:solidFill>
              <a:srgbClr val="78BE20"/>
            </a:solidFill>
            <a:prstDash val="solid"/>
            <a:miter lim="8000"/>
            <a:headEnd len="sm" w="sm" type="none"/>
            <a:tailEnd len="sm" w="sm" type="none"/>
          </a:ln>
        </p:spPr>
      </p:pic>
      <p:pic>
        <p:nvPicPr>
          <p:cNvPr id="154" name="Google Shape;154;p25"/>
          <p:cNvPicPr preferRelativeResize="0"/>
          <p:nvPr/>
        </p:nvPicPr>
        <p:blipFill>
          <a:blip r:embed="rId9">
            <a:alphaModFix/>
          </a:blip>
          <a:stretch>
            <a:fillRect/>
          </a:stretch>
        </p:blipFill>
        <p:spPr>
          <a:xfrm>
            <a:off x="14557600" y="17647738"/>
            <a:ext cx="2586499" cy="4692900"/>
          </a:xfrm>
          <a:prstGeom prst="rect">
            <a:avLst/>
          </a:prstGeom>
          <a:noFill/>
          <a:ln>
            <a:noFill/>
          </a:ln>
        </p:spPr>
      </p:pic>
      <p:pic>
        <p:nvPicPr>
          <p:cNvPr id="155" name="Google Shape;155;p25"/>
          <p:cNvPicPr preferRelativeResize="0"/>
          <p:nvPr/>
        </p:nvPicPr>
        <p:blipFill>
          <a:blip r:embed="rId10">
            <a:alphaModFix/>
          </a:blip>
          <a:stretch>
            <a:fillRect/>
          </a:stretch>
        </p:blipFill>
        <p:spPr>
          <a:xfrm>
            <a:off x="17792449" y="17601300"/>
            <a:ext cx="2422326" cy="4608484"/>
          </a:xfrm>
          <a:prstGeom prst="rect">
            <a:avLst/>
          </a:prstGeom>
          <a:noFill/>
          <a:ln>
            <a:noFill/>
          </a:ln>
        </p:spPr>
      </p:pic>
      <p:pic>
        <p:nvPicPr>
          <p:cNvPr id="156" name="Google Shape;156;p25"/>
          <p:cNvPicPr preferRelativeResize="0"/>
          <p:nvPr/>
        </p:nvPicPr>
        <p:blipFill>
          <a:blip r:embed="rId11">
            <a:alphaModFix/>
          </a:blip>
          <a:stretch>
            <a:fillRect/>
          </a:stretch>
        </p:blipFill>
        <p:spPr>
          <a:xfrm>
            <a:off x="381000" y="12116700"/>
            <a:ext cx="4019551" cy="2676575"/>
          </a:xfrm>
          <a:prstGeom prst="rect">
            <a:avLst/>
          </a:prstGeom>
          <a:noFill/>
          <a:ln cap="flat" cmpd="sng" w="25400">
            <a:solidFill>
              <a:srgbClr val="78BE20"/>
            </a:solidFill>
            <a:prstDash val="solid"/>
            <a:miter lim="8000"/>
            <a:headEnd len="sm" w="sm" type="none"/>
            <a:tailEnd len="sm" w="sm" type="none"/>
          </a:ln>
        </p:spPr>
      </p:pic>
      <p:pic>
        <p:nvPicPr>
          <p:cNvPr id="157" name="Google Shape;157;p25"/>
          <p:cNvPicPr preferRelativeResize="0"/>
          <p:nvPr/>
        </p:nvPicPr>
        <p:blipFill>
          <a:blip r:embed="rId12">
            <a:alphaModFix/>
          </a:blip>
          <a:stretch>
            <a:fillRect/>
          </a:stretch>
        </p:blipFill>
        <p:spPr>
          <a:xfrm>
            <a:off x="4743076" y="12116700"/>
            <a:ext cx="4016410" cy="2676575"/>
          </a:xfrm>
          <a:prstGeom prst="rect">
            <a:avLst/>
          </a:prstGeom>
          <a:noFill/>
          <a:ln cap="flat" cmpd="sng" w="25400">
            <a:solidFill>
              <a:srgbClr val="78BE20"/>
            </a:solidFill>
            <a:prstDash val="solid"/>
            <a:miter lim="8000"/>
            <a:headEnd len="sm" w="sm" type="none"/>
            <a:tailEnd len="sm" w="sm" type="none"/>
          </a:ln>
        </p:spPr>
      </p:pic>
      <p:pic>
        <p:nvPicPr>
          <p:cNvPr id="158" name="Google Shape;158;p25"/>
          <p:cNvPicPr preferRelativeResize="0"/>
          <p:nvPr/>
        </p:nvPicPr>
        <p:blipFill>
          <a:blip r:embed="rId13">
            <a:alphaModFix/>
          </a:blip>
          <a:stretch>
            <a:fillRect/>
          </a:stretch>
        </p:blipFill>
        <p:spPr>
          <a:xfrm>
            <a:off x="9050250" y="12116700"/>
            <a:ext cx="3751352" cy="2622302"/>
          </a:xfrm>
          <a:prstGeom prst="rect">
            <a:avLst/>
          </a:prstGeom>
          <a:noFill/>
          <a:ln cap="flat" cmpd="sng" w="25400">
            <a:solidFill>
              <a:srgbClr val="78BE20"/>
            </a:solidFill>
            <a:prstDash val="solid"/>
            <a:miter lim="8000"/>
            <a:headEnd len="sm" w="sm" type="none"/>
            <a:tailEnd len="sm" w="sm" type="none"/>
          </a:ln>
        </p:spPr>
      </p:pic>
      <p:sp>
        <p:nvSpPr>
          <p:cNvPr id="159" name="Google Shape;159;p25"/>
          <p:cNvSpPr txBox="1"/>
          <p:nvPr/>
        </p:nvSpPr>
        <p:spPr>
          <a:xfrm>
            <a:off x="898075" y="15340000"/>
            <a:ext cx="2844000" cy="71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Calibri"/>
                <a:ea typeface="Calibri"/>
                <a:cs typeface="Calibri"/>
                <a:sym typeface="Calibri"/>
              </a:rPr>
              <a:t>Green Tea Bag</a:t>
            </a:r>
            <a:endParaRPr sz="3600">
              <a:latin typeface="Calibri"/>
              <a:ea typeface="Calibri"/>
              <a:cs typeface="Calibri"/>
              <a:sym typeface="Calibri"/>
            </a:endParaRPr>
          </a:p>
        </p:txBody>
      </p:sp>
      <p:sp>
        <p:nvSpPr>
          <p:cNvPr id="160" name="Google Shape;160;p25"/>
          <p:cNvSpPr txBox="1"/>
          <p:nvPr/>
        </p:nvSpPr>
        <p:spPr>
          <a:xfrm>
            <a:off x="5079438" y="15340000"/>
            <a:ext cx="3023400" cy="71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Calibri"/>
                <a:ea typeface="Calibri"/>
                <a:cs typeface="Calibri"/>
                <a:sym typeface="Calibri"/>
              </a:rPr>
              <a:t>Loose Green Tea Leaves</a:t>
            </a:r>
            <a:endParaRPr sz="3600">
              <a:latin typeface="Calibri"/>
              <a:ea typeface="Calibri"/>
              <a:cs typeface="Calibri"/>
              <a:sym typeface="Calibri"/>
            </a:endParaRPr>
          </a:p>
          <a:p>
            <a:pPr indent="0" lvl="0" marL="0" rtl="0" algn="ctr">
              <a:spcBef>
                <a:spcPts val="0"/>
              </a:spcBef>
              <a:spcAft>
                <a:spcPts val="0"/>
              </a:spcAft>
              <a:buNone/>
            </a:pPr>
            <a:r>
              <a:t/>
            </a:r>
            <a:endParaRPr sz="3600">
              <a:latin typeface="Calibri"/>
              <a:ea typeface="Calibri"/>
              <a:cs typeface="Calibri"/>
              <a:sym typeface="Calibri"/>
            </a:endParaRPr>
          </a:p>
        </p:txBody>
      </p:sp>
      <p:sp>
        <p:nvSpPr>
          <p:cNvPr id="161" name="Google Shape;161;p25"/>
          <p:cNvSpPr txBox="1"/>
          <p:nvPr/>
        </p:nvSpPr>
        <p:spPr>
          <a:xfrm>
            <a:off x="9411225" y="15274350"/>
            <a:ext cx="28440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Calibri"/>
                <a:ea typeface="Calibri"/>
                <a:cs typeface="Calibri"/>
                <a:sym typeface="Calibri"/>
              </a:rPr>
              <a:t>Matcha Green Tea</a:t>
            </a:r>
            <a:endParaRPr sz="3600">
              <a:latin typeface="Calibri"/>
              <a:ea typeface="Calibri"/>
              <a:cs typeface="Calibri"/>
              <a:sym typeface="Calibri"/>
            </a:endParaRPr>
          </a:p>
        </p:txBody>
      </p:sp>
      <p:sp>
        <p:nvSpPr>
          <p:cNvPr id="162" name="Google Shape;162;p25"/>
          <p:cNvSpPr txBox="1"/>
          <p:nvPr/>
        </p:nvSpPr>
        <p:spPr>
          <a:xfrm flipH="1" rot="10800000">
            <a:off x="17877125" y="17863053"/>
            <a:ext cx="486300" cy="227100"/>
          </a:xfrm>
          <a:prstGeom prst="rect">
            <a:avLst/>
          </a:prstGeom>
          <a:solidFill>
            <a:srgbClr val="4CD12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63" name="Google Shape;163;p25"/>
          <p:cNvPicPr preferRelativeResize="0"/>
          <p:nvPr/>
        </p:nvPicPr>
        <p:blipFill>
          <a:blip r:embed="rId14">
            <a:alphaModFix/>
          </a:blip>
          <a:stretch>
            <a:fillRect/>
          </a:stretch>
        </p:blipFill>
        <p:spPr>
          <a:xfrm>
            <a:off x="21080038" y="20104587"/>
            <a:ext cx="2843999" cy="2843999"/>
          </a:xfrm>
          <a:prstGeom prst="rect">
            <a:avLst/>
          </a:prstGeom>
          <a:noFill/>
          <a:ln>
            <a:noFill/>
          </a:ln>
        </p:spPr>
      </p:pic>
      <p:sp>
        <p:nvSpPr>
          <p:cNvPr id="164" name="Google Shape;164;p25"/>
          <p:cNvSpPr txBox="1"/>
          <p:nvPr/>
        </p:nvSpPr>
        <p:spPr>
          <a:xfrm>
            <a:off x="21475500" y="21362650"/>
            <a:ext cx="815700" cy="144000"/>
          </a:xfrm>
          <a:prstGeom prst="rect">
            <a:avLst/>
          </a:prstGeom>
          <a:solidFill>
            <a:srgbClr val="4CD12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65" name="Google Shape;165;p25"/>
          <p:cNvPicPr preferRelativeResize="0"/>
          <p:nvPr/>
        </p:nvPicPr>
        <p:blipFill>
          <a:blip r:embed="rId15">
            <a:alphaModFix/>
          </a:blip>
          <a:stretch>
            <a:fillRect/>
          </a:stretch>
        </p:blipFill>
        <p:spPr>
          <a:xfrm>
            <a:off x="21290875" y="17601300"/>
            <a:ext cx="2422326" cy="2368697"/>
          </a:xfrm>
          <a:prstGeom prst="rect">
            <a:avLst/>
          </a:prstGeom>
          <a:noFill/>
          <a:ln>
            <a:noFill/>
          </a:ln>
        </p:spPr>
      </p:pic>
      <p:sp>
        <p:nvSpPr>
          <p:cNvPr id="166" name="Google Shape;166;p25"/>
          <p:cNvSpPr txBox="1"/>
          <p:nvPr/>
        </p:nvSpPr>
        <p:spPr>
          <a:xfrm rot="1010013">
            <a:off x="22699193" y="17919598"/>
            <a:ext cx="441310" cy="343755"/>
          </a:xfrm>
          <a:prstGeom prst="rect">
            <a:avLst/>
          </a:prstGeom>
          <a:solidFill>
            <a:srgbClr val="4CD12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67" name="Google Shape;167;p25"/>
          <p:cNvSpPr txBox="1"/>
          <p:nvPr/>
        </p:nvSpPr>
        <p:spPr>
          <a:xfrm>
            <a:off x="13926100" y="5353450"/>
            <a:ext cx="10841100" cy="46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Calibri"/>
                <a:ea typeface="Calibri"/>
                <a:cs typeface="Calibri"/>
                <a:sym typeface="Calibri"/>
              </a:rPr>
              <a:t>Studies have shown that the direct effect of green tea catechins (antioxidants) lies with its ability to inhibit bacterial growth by binding to the bacterial cell membrane and inhibiting their enzyme activities.</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 sz="2400">
                <a:solidFill>
                  <a:schemeClr val="dk1"/>
                </a:solidFill>
                <a:latin typeface="Calibri"/>
                <a:ea typeface="Calibri"/>
                <a:cs typeface="Calibri"/>
                <a:sym typeface="Calibri"/>
              </a:rPr>
              <a:t>This includes: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b="1" lang="en" sz="2400">
                <a:solidFill>
                  <a:schemeClr val="dk1"/>
                </a:solidFill>
                <a:latin typeface="Calibri"/>
                <a:ea typeface="Calibri"/>
                <a:cs typeface="Calibri"/>
                <a:sym typeface="Calibri"/>
              </a:rPr>
              <a:t>Streptococcus Mutans, Strep. Sobrinus, Lactobacilli - Associated with caries</a:t>
            </a:r>
            <a:endParaRPr b="1"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b="1" lang="en" sz="2400">
                <a:solidFill>
                  <a:schemeClr val="dk1"/>
                </a:solidFill>
                <a:latin typeface="Calibri"/>
                <a:ea typeface="Calibri"/>
                <a:cs typeface="Calibri"/>
                <a:sym typeface="Calibri"/>
              </a:rPr>
              <a:t>Porphyromonas Gingivalis and Prevotella Intermedia (Halitosis and Periodontal disease)</a:t>
            </a:r>
            <a:endParaRPr b="1"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Salmonella Typhi, Salmo. Typhimurium, Salmo. Enteritidis (Typhoid Fever)</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Shigella Felxneri, Shigella Dysenteriae (Causes Diarrhea and upset stomach)</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Vibrio Cholerae (Causes severe diarrhea)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Clostridium SPP ( Causes food-borne disease)</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Pseudomonas SPP (Causes infections)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H. Pylori (Causes Ulcers in the stomach)</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400">
              <a:solidFill>
                <a:schemeClr val="dk1"/>
              </a:solidFill>
              <a:latin typeface="Calibri"/>
              <a:ea typeface="Calibri"/>
              <a:cs typeface="Calibri"/>
              <a:sym typeface="Calibri"/>
            </a:endParaRPr>
          </a:p>
        </p:txBody>
      </p:sp>
      <p:sp>
        <p:nvSpPr>
          <p:cNvPr id="168" name="Google Shape;168;p25"/>
          <p:cNvSpPr txBox="1"/>
          <p:nvPr/>
        </p:nvSpPr>
        <p:spPr>
          <a:xfrm>
            <a:off x="14997650" y="22340650"/>
            <a:ext cx="1706400" cy="85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South African and Middle Eastern Market</a:t>
            </a:r>
            <a:endParaRPr b="1" sz="1800">
              <a:latin typeface="Calibri"/>
              <a:ea typeface="Calibri"/>
              <a:cs typeface="Calibri"/>
              <a:sym typeface="Calibri"/>
            </a:endParaRPr>
          </a:p>
        </p:txBody>
      </p:sp>
      <p:sp>
        <p:nvSpPr>
          <p:cNvPr id="169" name="Google Shape;169;p25"/>
          <p:cNvSpPr txBox="1"/>
          <p:nvPr/>
        </p:nvSpPr>
        <p:spPr>
          <a:xfrm>
            <a:off x="17877113" y="22294200"/>
            <a:ext cx="2253000" cy="71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East Asian and South East Asian Market</a:t>
            </a:r>
            <a:endParaRPr b="1" sz="1800">
              <a:latin typeface="Calibri"/>
              <a:ea typeface="Calibri"/>
              <a:cs typeface="Calibri"/>
              <a:sym typeface="Calibri"/>
            </a:endParaRPr>
          </a:p>
        </p:txBody>
      </p:sp>
      <p:sp>
        <p:nvSpPr>
          <p:cNvPr id="170" name="Google Shape;170;p25"/>
          <p:cNvSpPr txBox="1"/>
          <p:nvPr/>
        </p:nvSpPr>
        <p:spPr>
          <a:xfrm>
            <a:off x="21746175" y="19970000"/>
            <a:ext cx="1511700" cy="71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European Market</a:t>
            </a:r>
            <a:endParaRPr b="1" sz="1800">
              <a:latin typeface="Calibri"/>
              <a:ea typeface="Calibri"/>
              <a:cs typeface="Calibri"/>
              <a:sym typeface="Calibri"/>
            </a:endParaRPr>
          </a:p>
        </p:txBody>
      </p:sp>
      <p:sp>
        <p:nvSpPr>
          <p:cNvPr id="171" name="Google Shape;171;p25"/>
          <p:cNvSpPr txBox="1"/>
          <p:nvPr/>
        </p:nvSpPr>
        <p:spPr>
          <a:xfrm>
            <a:off x="21918238" y="22758625"/>
            <a:ext cx="11676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South East Asian Market</a:t>
            </a:r>
            <a:endParaRPr b="1"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