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7" r:id="rId1"/>
  </p:sldMasterIdLst>
  <p:sldIdLst>
    <p:sldId id="256" r:id="rId2"/>
    <p:sldId id="265" r:id="rId3"/>
    <p:sldId id="267" r:id="rId4"/>
    <p:sldId id="269" r:id="rId5"/>
    <p:sldId id="270" r:id="rId6"/>
    <p:sldId id="257" r:id="rId7"/>
    <p:sldId id="259" r:id="rId8"/>
    <p:sldId id="275" r:id="rId9"/>
    <p:sldId id="276" r:id="rId10"/>
    <p:sldId id="264" r:id="rId11"/>
    <p:sldId id="271" r:id="rId12"/>
    <p:sldId id="258" r:id="rId13"/>
    <p:sldId id="261" r:id="rId14"/>
    <p:sldId id="26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367800-479D-41B0-B3F2-2DCE95BA1381}" type="datetime4">
              <a:rPr lang="en-US" smtClean="0"/>
              <a:pPr/>
              <a:t>March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PUBLIC HEALTH 		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09335" y="4458487"/>
            <a:ext cx="4013200" cy="19780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Sajma Feratovic</a:t>
            </a:r>
            <a:endParaRPr lang="en-US" dirty="0"/>
          </a:p>
          <a:p>
            <a:r>
              <a:rPr lang="en-US" dirty="0" smtClean="0"/>
              <a:t>Navneet Kaur</a:t>
            </a:r>
          </a:p>
          <a:p>
            <a:r>
              <a:rPr lang="en-US" dirty="0" smtClean="0"/>
              <a:t>Marie LaRocca</a:t>
            </a:r>
            <a:endParaRPr lang="en-US" dirty="0"/>
          </a:p>
          <a:p>
            <a:r>
              <a:rPr lang="en-US" dirty="0" smtClean="0"/>
              <a:t>Besim Mashkulli</a:t>
            </a:r>
            <a:endParaRPr lang="en-US" dirty="0"/>
          </a:p>
          <a:p>
            <a:r>
              <a:rPr lang="en-US" dirty="0" smtClean="0"/>
              <a:t>Iryna Yakymenko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6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280" y="5628284"/>
            <a:ext cx="8041440" cy="719865"/>
          </a:xfrm>
        </p:spPr>
        <p:txBody>
          <a:bodyPr/>
          <a:lstStyle/>
          <a:p>
            <a:r>
              <a:rPr lang="en-US" dirty="0" smtClean="0"/>
              <a:t>If you get sick, change your toothbrush when you feel better!</a:t>
            </a:r>
            <a:endParaRPr lang="en-US" dirty="0"/>
          </a:p>
        </p:txBody>
      </p:sp>
      <p:pic>
        <p:nvPicPr>
          <p:cNvPr id="6" name="Picture Placeholder 5" descr="downloa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4" b="-5934"/>
          <a:stretch>
            <a:fillRect/>
          </a:stretch>
        </p:blipFill>
        <p:spPr>
          <a:xfrm>
            <a:off x="916406" y="233824"/>
            <a:ext cx="6901150" cy="4741332"/>
          </a:xfrm>
        </p:spPr>
      </p:pic>
    </p:spTree>
    <p:extLst>
      <p:ext uri="{BB962C8B-B14F-4D97-AF65-F5344CB8AC3E}">
        <p14:creationId xmlns:p14="http://schemas.microsoft.com/office/powerpoint/2010/main" val="21183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375209"/>
            <a:ext cx="8041440" cy="719865"/>
          </a:xfrm>
        </p:spPr>
        <p:txBody>
          <a:bodyPr/>
          <a:lstStyle/>
          <a:p>
            <a:r>
              <a:rPr lang="en-US" dirty="0"/>
              <a:t>Change your toothbrush every 3 </a:t>
            </a:r>
            <a:r>
              <a:rPr lang="en-US" dirty="0" smtClean="0"/>
              <a:t>months</a:t>
            </a:r>
            <a:endParaRPr lang="en-US" dirty="0"/>
          </a:p>
        </p:txBody>
      </p:sp>
      <p:pic>
        <p:nvPicPr>
          <p:cNvPr id="5" name="Picture Placeholder 4" descr="image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46" b="-22946"/>
          <a:stretch/>
        </p:blipFill>
        <p:spPr>
          <a:xfrm>
            <a:off x="948092" y="839468"/>
            <a:ext cx="6634887" cy="4311088"/>
          </a:xfrm>
        </p:spPr>
      </p:pic>
    </p:spTree>
    <p:extLst>
      <p:ext uri="{BB962C8B-B14F-4D97-AF65-F5344CB8AC3E}">
        <p14:creationId xmlns:p14="http://schemas.microsoft.com/office/powerpoint/2010/main" val="49706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451555"/>
            <a:ext cx="7680678" cy="987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Brush your teeth 2 times a day, morning and night!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203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502" y="403522"/>
            <a:ext cx="6927609" cy="93221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If your teeth touch, floss in between them</a:t>
            </a:r>
            <a:endParaRPr lang="en-US" sz="3600" dirty="0"/>
          </a:p>
        </p:txBody>
      </p:sp>
      <p:pic>
        <p:nvPicPr>
          <p:cNvPr id="7" name="Content Placeholder 6" descr="xflossing_1.jpg.pagespeed.ic.PFvjgfRHI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84" r="20228"/>
          <a:stretch/>
        </p:blipFill>
        <p:spPr>
          <a:xfrm>
            <a:off x="-2797811" y="1746360"/>
            <a:ext cx="7296912" cy="3621024"/>
          </a:xfr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01" y="3123880"/>
            <a:ext cx="2413000" cy="3365500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01" y="869630"/>
            <a:ext cx="1900767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dentist every 6 months</a:t>
            </a:r>
            <a:endParaRPr lang="en-US" dirty="0"/>
          </a:p>
        </p:txBody>
      </p:sp>
      <p:pic>
        <p:nvPicPr>
          <p:cNvPr id="10" name="Picture Placeholder 9" descr="downloa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9368"/>
          <a:stretch>
            <a:fillRect/>
          </a:stretch>
        </p:blipFill>
        <p:spPr>
          <a:xfrm>
            <a:off x="1508126" y="1425222"/>
            <a:ext cx="6054724" cy="4541044"/>
          </a:xfrm>
        </p:spPr>
      </p:pic>
    </p:spTree>
    <p:extLst>
      <p:ext uri="{BB962C8B-B14F-4D97-AF65-F5344CB8AC3E}">
        <p14:creationId xmlns:p14="http://schemas.microsoft.com/office/powerpoint/2010/main" val="206652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" r="-3055" b="26541"/>
          <a:stretch/>
        </p:blipFill>
        <p:spPr>
          <a:xfrm>
            <a:off x="1787821" y="4954129"/>
            <a:ext cx="3028442" cy="150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fruits and veggies over candy!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52" r="-26352"/>
          <a:stretch>
            <a:fillRect/>
          </a:stretch>
        </p:blipFill>
        <p:spPr>
          <a:xfrm>
            <a:off x="4031380" y="2149162"/>
            <a:ext cx="5614975" cy="2971056"/>
          </a:xfr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9" y="2178173"/>
            <a:ext cx="3823165" cy="2942045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5825066" y="5007329"/>
            <a:ext cx="1667934" cy="145556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942" y="16277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533" y="1276388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Apple Chancery"/>
                <a:cs typeface="Apple Chancery"/>
              </a:rPr>
              <a:t>Before and after you eat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64" y="2104246"/>
            <a:ext cx="5867557" cy="44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942" y="0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837" y="1233172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latin typeface="Apple Chancery"/>
                <a:cs typeface="Apple Chancery"/>
              </a:rPr>
              <a:t>After using the bathroom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72" y="1927578"/>
            <a:ext cx="4468283" cy="47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7608" y="-18787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867" y="1182661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pple Chancery"/>
                <a:cs typeface="Apple Chancery"/>
              </a:rPr>
              <a:t>After you blow your nose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4" y="2063045"/>
            <a:ext cx="4498622" cy="44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8444" y="83786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311" y="1282776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pple Chancery"/>
                <a:cs typeface="Apple Chancery"/>
              </a:rPr>
              <a:t>Before you cook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19" y="1943099"/>
            <a:ext cx="5882570" cy="44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-M-096-When-to-Wash-Your-Hands-Display-Sig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>
            <a:fillRect/>
          </a:stretch>
        </p:blipFill>
        <p:spPr>
          <a:xfrm>
            <a:off x="69337" y="39464"/>
            <a:ext cx="8937384" cy="6707405"/>
          </a:xfrm>
        </p:spPr>
      </p:pic>
    </p:spTree>
    <p:extLst>
      <p:ext uri="{BB962C8B-B14F-4D97-AF65-F5344CB8AC3E}">
        <p14:creationId xmlns:p14="http://schemas.microsoft.com/office/powerpoint/2010/main" val="44430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5741370"/>
            <a:ext cx="8041440" cy="719865"/>
          </a:xfrm>
        </p:spPr>
        <p:txBody>
          <a:bodyPr/>
          <a:lstStyle/>
          <a:p>
            <a:r>
              <a:rPr lang="en-US" dirty="0" smtClean="0"/>
              <a:t>Cover your mouth when sneezing or coughing with a tissue or upper sleeve</a:t>
            </a:r>
            <a:endParaRPr lang="en-US" dirty="0"/>
          </a:p>
        </p:txBody>
      </p:sp>
      <p:pic>
        <p:nvPicPr>
          <p:cNvPr id="7" name="Picture Placeholder 6" descr="downloa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32" r="-29232"/>
          <a:stretch>
            <a:fillRect/>
          </a:stretch>
        </p:blipFill>
        <p:spPr>
          <a:xfrm rot="-60000">
            <a:off x="1475139" y="682979"/>
            <a:ext cx="5981700" cy="4489450"/>
          </a:xfrm>
        </p:spPr>
      </p:pic>
    </p:spTree>
    <p:extLst>
      <p:ext uri="{BB962C8B-B14F-4D97-AF65-F5344CB8AC3E}">
        <p14:creationId xmlns:p14="http://schemas.microsoft.com/office/powerpoint/2010/main" val="235400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0"/>
            <a:ext cx="725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0"/>
            <a:ext cx="5354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71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2485</TotalTime>
  <Words>118</Words>
  <Application>Microsoft Macintosh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PUBLIC HEALTH   </vt:lpstr>
      <vt:lpstr>Wash your hands….</vt:lpstr>
      <vt:lpstr>Wash your hands….</vt:lpstr>
      <vt:lpstr>Wash your hands….</vt:lpstr>
      <vt:lpstr>Wash your hands….</vt:lpstr>
      <vt:lpstr>PowerPoint Presentation</vt:lpstr>
      <vt:lpstr>Cover your mouth when sneezing or coughing with a tissue or upper sleeve</vt:lpstr>
      <vt:lpstr>PowerPoint Presentation</vt:lpstr>
      <vt:lpstr>PowerPoint Presentation</vt:lpstr>
      <vt:lpstr>If you get sick, change your toothbrush when you feel better!</vt:lpstr>
      <vt:lpstr>Change your toothbrush every 3 months</vt:lpstr>
      <vt:lpstr>Brush your teeth 2 times a day, morning and night!</vt:lpstr>
      <vt:lpstr>If your teeth touch, floss in between them</vt:lpstr>
      <vt:lpstr>Go to the dentist every 6 months</vt:lpstr>
      <vt:lpstr>Choose fruits and veggies over candy!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  </dc:title>
  <dc:creator>nav</dc:creator>
  <cp:lastModifiedBy>nav</cp:lastModifiedBy>
  <cp:revision>11</cp:revision>
  <dcterms:created xsi:type="dcterms:W3CDTF">2018-03-12T21:13:44Z</dcterms:created>
  <dcterms:modified xsi:type="dcterms:W3CDTF">2018-03-15T01:54:05Z</dcterms:modified>
</cp:coreProperties>
</file>