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9" autoAdjust="0"/>
  </p:normalViewPr>
  <p:slideViewPr>
    <p:cSldViewPr snapToGrid="0" snapToObjects="1">
      <p:cViewPr>
        <p:scale>
          <a:sx n="100" d="100"/>
          <a:sy n="100" d="100"/>
        </p:scale>
        <p:origin x="-12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8A00-5692-9F4A-A584-5B240BC08CA7}" type="datetimeFigureOut">
              <a:rPr lang="en-US" smtClean="0"/>
              <a:t>1/22/20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4496-C577-8A41-822E-A6CF02DE3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8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4496-C577-8A41-822E-A6CF02DE37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1/22/20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1/22/20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85000" y="2052960"/>
            <a:ext cx="2159000" cy="182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Natalee Carela</a:t>
            </a:r>
          </a:p>
          <a:p>
            <a:r>
              <a:rPr lang="en-US" dirty="0" smtClean="0"/>
              <a:t>WNH’20</a:t>
            </a:r>
          </a:p>
          <a:p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Enamel pearl   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9591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 Educate the patient about Fluorosis and its possible causes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 Some treatment options available for Fluorosis include removing the stains through tooth whitening , veneers and bonding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Dental hygienists</a:t>
            </a:r>
            <a:endParaRPr lang="en-US" dirty="0"/>
          </a:p>
        </p:txBody>
      </p:sp>
      <p:pic>
        <p:nvPicPr>
          <p:cNvPr id="4" name="Picture 3" descr="Dental_Fluorosis_newsk_621361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3642550"/>
            <a:ext cx="4902200" cy="276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367" y="1706405"/>
            <a:ext cx="8407893" cy="44074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  Enamel pearls appear </a:t>
            </a:r>
            <a:r>
              <a:rPr lang="en-US" dirty="0"/>
              <a:t>as a small, spherical </a:t>
            </a:r>
            <a:r>
              <a:rPr lang="en-US" dirty="0" smtClean="0"/>
              <a:t>projection on root surfaces</a:t>
            </a:r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  </a:t>
            </a:r>
            <a:r>
              <a:rPr lang="en-US" dirty="0"/>
              <a:t>Mainly </a:t>
            </a:r>
            <a:r>
              <a:rPr lang="en-US" dirty="0" smtClean="0"/>
              <a:t>occurs </a:t>
            </a:r>
            <a:r>
              <a:rPr lang="en-US" dirty="0"/>
              <a:t>on permanent </a:t>
            </a:r>
            <a:r>
              <a:rPr lang="en-US" dirty="0" smtClean="0"/>
              <a:t>dentition </a:t>
            </a:r>
            <a:r>
              <a:rPr lang="en-US" dirty="0"/>
              <a:t>but it can also affect primary </a:t>
            </a:r>
            <a:r>
              <a:rPr lang="en-US" dirty="0" smtClean="0"/>
              <a:t>dentition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 Most commonly found at the Cementoenamel Junction and the furcation area of molars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Will appear radiopaque on radiographs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smtClean="0"/>
              <a:t>Enamel </a:t>
            </a:r>
            <a:r>
              <a:rPr lang="en-US" dirty="0" smtClean="0"/>
              <a:t>pearl?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5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 </a:t>
            </a:r>
            <a:r>
              <a:rPr lang="en-US" dirty="0"/>
              <a:t>Enamel Pearls are caused when ameloblasts migrate to the root’s surface and causes enamel to be abnormally formed over the cemental root </a:t>
            </a:r>
            <a:r>
              <a:rPr lang="en-US" dirty="0" smtClean="0"/>
              <a:t>surface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 This abnormality occurs during the appositional stage of odontogenesis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3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Enamel pearl</a:t>
            </a:r>
            <a:endParaRPr lang="en-US" dirty="0"/>
          </a:p>
        </p:txBody>
      </p:sp>
      <p:pic>
        <p:nvPicPr>
          <p:cNvPr id="9" name="Picture 8" descr="Unknow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3" r="4050" b="4495"/>
          <a:stretch/>
        </p:blipFill>
        <p:spPr>
          <a:xfrm>
            <a:off x="4991100" y="1574800"/>
            <a:ext cx="3721100" cy="3202939"/>
          </a:xfrm>
          <a:prstGeom prst="rect">
            <a:avLst/>
          </a:prstGeom>
        </p:spPr>
      </p:pic>
      <p:pic>
        <p:nvPicPr>
          <p:cNvPr id="10" name="Picture 9" descr="2-Figure1-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" t="8547" r="9704" b="21036"/>
          <a:stretch/>
        </p:blipFill>
        <p:spPr>
          <a:xfrm>
            <a:off x="304799" y="4068245"/>
            <a:ext cx="4686301" cy="254678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rcRect t="15531" b="15531"/>
          <a:stretch>
            <a:fillRect/>
          </a:stretch>
        </p:blipFill>
        <p:spPr>
          <a:xfrm>
            <a:off x="4991100" y="4085014"/>
            <a:ext cx="3708399" cy="2530012"/>
          </a:xfrm>
        </p:spPr>
      </p:pic>
      <p:pic>
        <p:nvPicPr>
          <p:cNvPr id="11" name="Picture 10" descr="1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5" t="11171" b="14459"/>
          <a:stretch/>
        </p:blipFill>
        <p:spPr>
          <a:xfrm>
            <a:off x="381000" y="1574800"/>
            <a:ext cx="4610100" cy="251021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2324100" y="5181600"/>
            <a:ext cx="1206500" cy="1092200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abnormality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 Enamel Pearls can enhance plaque and biofilm retention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This bacterial accumulation can eventually lead to inflammation, gum disease, periodontal pockets and bone loss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</a:t>
            </a:r>
            <a:r>
              <a:rPr lang="en-US" dirty="0"/>
              <a:t>HYGIENE CARE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 Radiographs must be carefully analyzed to be able to identify and diagnose enamel pearls before the development of periodontal disease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 These pearls can be confused with calculus when exploring BUT it will not dislodge when scaling.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 Attempting to forcefully remove it may result in a broken instrument tip instead.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9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Natalee Carela</a:t>
            </a:r>
          </a:p>
          <a:p>
            <a:r>
              <a:rPr lang="en-US" dirty="0" smtClean="0"/>
              <a:t>Jan.2020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Fluorosis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47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  Fluorosis is a developmental disturbance marked by increased porosity of the enamel (hypomineralization)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It may appear as white or dark brown specks /streaks and rough pitted enamel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Damage </a:t>
            </a:r>
            <a:r>
              <a:rPr lang="en-US" dirty="0"/>
              <a:t>to the enamel is </a:t>
            </a:r>
            <a:r>
              <a:rPr lang="en-US" u="sng" dirty="0" smtClean="0"/>
              <a:t>permanent</a:t>
            </a:r>
            <a:r>
              <a:rPr lang="en-US" dirty="0" smtClean="0"/>
              <a:t> and there is various stages of severity, diagnosed using the “Dean’s Index”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It is caused by the ingestion of high levels of fluoride during enamel development 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 Some examples:  Drinking fluoridated water, using fluoride tablets and ingesting fluoride toothpaste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2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Fluorosis</a:t>
            </a:r>
            <a:endParaRPr lang="en-US" dirty="0"/>
          </a:p>
        </p:txBody>
      </p:sp>
      <p:pic>
        <p:nvPicPr>
          <p:cNvPr id="6" name="Content Placeholder 5" descr="dental-fluorosis-19-638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1" t="15910" r="23758" b="30949"/>
          <a:stretch/>
        </p:blipFill>
        <p:spPr>
          <a:xfrm>
            <a:off x="190500" y="1630798"/>
            <a:ext cx="4343400" cy="2776102"/>
          </a:xfrm>
        </p:spPr>
      </p:pic>
      <p:sp>
        <p:nvSpPr>
          <p:cNvPr id="7" name="TextBox 6"/>
          <p:cNvSpPr txBox="1"/>
          <p:nvPr/>
        </p:nvSpPr>
        <p:spPr>
          <a:xfrm>
            <a:off x="2032000" y="2095500"/>
            <a:ext cx="134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SEVERE</a:t>
            </a:r>
            <a:endParaRPr lang="en-US" b="1" dirty="0"/>
          </a:p>
        </p:txBody>
      </p:sp>
      <p:pic>
        <p:nvPicPr>
          <p:cNvPr id="8" name="Picture 7" descr="dental-fluorosis-18-638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t="9185" r="21003" b="33403"/>
          <a:stretch/>
        </p:blipFill>
        <p:spPr>
          <a:xfrm>
            <a:off x="4533900" y="1630799"/>
            <a:ext cx="4356100" cy="27761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27827" y="1910834"/>
            <a:ext cx="19636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MODERATE</a:t>
            </a:r>
            <a:endParaRPr lang="en-US" b="1" dirty="0"/>
          </a:p>
        </p:txBody>
      </p:sp>
      <p:pic>
        <p:nvPicPr>
          <p:cNvPr id="11" name="Picture 10" descr="dental-fluorosis-17-638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3" t="14073" r="20377" b="37161"/>
          <a:stretch/>
        </p:blipFill>
        <p:spPr>
          <a:xfrm>
            <a:off x="2159000" y="3911599"/>
            <a:ext cx="4749800" cy="28194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5587" y="5784334"/>
            <a:ext cx="214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MILD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2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799</TotalTime>
  <Words>317</Words>
  <Application>Microsoft Macintosh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Enamel pearl    </vt:lpstr>
      <vt:lpstr>What is an Enamel pearl?</vt:lpstr>
      <vt:lpstr>Etiology</vt:lpstr>
      <vt:lpstr>Enamel pearl</vt:lpstr>
      <vt:lpstr>EFFECTS Of abnormality</vt:lpstr>
      <vt:lpstr>Dental HYGIENE CARE</vt:lpstr>
      <vt:lpstr>Fluorosis</vt:lpstr>
      <vt:lpstr>DEFINITION AND ETIOLOGY</vt:lpstr>
      <vt:lpstr>Stages of Fluorosis</vt:lpstr>
      <vt:lpstr>Role of Dental hygienists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Natalee Carela</dc:creator>
  <cp:lastModifiedBy>Natalee Carela</cp:lastModifiedBy>
  <cp:revision>17</cp:revision>
  <dcterms:created xsi:type="dcterms:W3CDTF">2020-01-22T03:04:16Z</dcterms:created>
  <dcterms:modified xsi:type="dcterms:W3CDTF">2020-01-22T16:28:24Z</dcterms:modified>
</cp:coreProperties>
</file>