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636" autoAdjust="0"/>
  </p:normalViewPr>
  <p:slideViewPr>
    <p:cSldViewPr snapToGrid="0" snapToObjects="1">
      <p:cViewPr varScale="1">
        <p:scale>
          <a:sx n="87" d="100"/>
          <a:sy n="87" d="100"/>
        </p:scale>
        <p:origin x="-14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F8C4-8270-FC40-85CB-A79CAF578314}" type="datetimeFigureOut">
              <a:rPr lang="en-US" smtClean="0"/>
              <a:t>12/20/13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387-20A2-1A48-A064-B5082F31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F8C4-8270-FC40-85CB-A79CAF578314}" type="datetimeFigureOut">
              <a:rPr lang="en-US" smtClean="0"/>
              <a:t>12/20/13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387-20A2-1A48-A064-B5082F31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4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F8C4-8270-FC40-85CB-A79CAF578314}" type="datetimeFigureOut">
              <a:rPr lang="en-US" smtClean="0"/>
              <a:t>12/20/13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387-20A2-1A48-A064-B5082F31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1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F8C4-8270-FC40-85CB-A79CAF578314}" type="datetimeFigureOut">
              <a:rPr lang="en-US" smtClean="0"/>
              <a:t>12/20/13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387-20A2-1A48-A064-B5082F31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7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F8C4-8270-FC40-85CB-A79CAF578314}" type="datetimeFigureOut">
              <a:rPr lang="en-US" smtClean="0"/>
              <a:t>12/20/13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387-20A2-1A48-A064-B5082F31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3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F8C4-8270-FC40-85CB-A79CAF578314}" type="datetimeFigureOut">
              <a:rPr lang="en-US" smtClean="0"/>
              <a:t>12/20/13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387-20A2-1A48-A064-B5082F31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7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F8C4-8270-FC40-85CB-A79CAF578314}" type="datetimeFigureOut">
              <a:rPr lang="en-US" smtClean="0"/>
              <a:t>12/20/13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387-20A2-1A48-A064-B5082F31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7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F8C4-8270-FC40-85CB-A79CAF578314}" type="datetimeFigureOut">
              <a:rPr lang="en-US" smtClean="0"/>
              <a:t>12/20/13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387-20A2-1A48-A064-B5082F31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1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F8C4-8270-FC40-85CB-A79CAF578314}" type="datetimeFigureOut">
              <a:rPr lang="en-US" smtClean="0"/>
              <a:t>12/20/13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387-20A2-1A48-A064-B5082F31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1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F8C4-8270-FC40-85CB-A79CAF578314}" type="datetimeFigureOut">
              <a:rPr lang="en-US" smtClean="0"/>
              <a:t>12/20/13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387-20A2-1A48-A064-B5082F31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4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F8C4-8270-FC40-85CB-A79CAF578314}" type="datetimeFigureOut">
              <a:rPr lang="en-US" smtClean="0"/>
              <a:t>12/20/13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387-20A2-1A48-A064-B5082F31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6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CF8C4-8270-FC40-85CB-A79CAF578314}" type="datetimeFigureOut">
              <a:rPr lang="en-US" smtClean="0"/>
              <a:t>12/20/13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9A387-20A2-1A48-A064-B5082F319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72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28230"/>
            <a:ext cx="7772400" cy="1470025"/>
          </a:xfrm>
        </p:spPr>
        <p:txBody>
          <a:bodyPr/>
          <a:lstStyle/>
          <a:p>
            <a:r>
              <a:rPr lang="en-US" u="sng" dirty="0" smtClean="0"/>
              <a:t>Stop And Frisk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By: Nicolas Franco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31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What laws are </a:t>
            </a:r>
            <a:r>
              <a:rPr lang="en-US" u="sng" dirty="0" smtClean="0"/>
              <a:t>violated when </a:t>
            </a:r>
            <a:r>
              <a:rPr lang="en-US" u="sng" dirty="0"/>
              <a:t>STOP and FRISK is done?</a:t>
            </a:r>
            <a:br>
              <a:rPr lang="en-US" u="sng" dirty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Fourth Amendment to the U.S. Constitution</a:t>
            </a:r>
            <a:r>
              <a:rPr lang="en-US" dirty="0" smtClean="0">
                <a:effectLst/>
              </a:rPr>
              <a:t> is searches and secures. Meaning that if one isn’t issued a warrant </a:t>
            </a:r>
            <a:r>
              <a:rPr lang="en-US" dirty="0" smtClean="0"/>
              <a:t>and has probable cause is not allowed to so anything.</a:t>
            </a:r>
          </a:p>
          <a:p>
            <a:endParaRPr lang="en-US" dirty="0">
              <a:effectLst/>
            </a:endParaRPr>
          </a:p>
          <a:p>
            <a:r>
              <a:rPr lang="en-US" dirty="0" smtClean="0"/>
              <a:t>It also breaches issues in the fourteenth Amendment. Which is called the Reconstruction Amendment. This stating that everyone has equal rights of having protection of the law. 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45326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Statistic on STOPS an FRISK?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61022" y="1600200"/>
            <a:ext cx="8229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stop fris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600" y="1308100"/>
            <a:ext cx="4081442" cy="501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155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YOU TUBE VIDEO</a:t>
            </a:r>
            <a:br>
              <a:rPr lang="en-US" u="sng" dirty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=7rWtDMPaRD8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532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What can you do if you are stop?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600" b="1" dirty="0"/>
              <a:t>Think carefully</a:t>
            </a:r>
            <a:r>
              <a:rPr lang="en-US" sz="2600" dirty="0"/>
              <a:t> about </a:t>
            </a:r>
            <a:r>
              <a:rPr lang="en-US" sz="2600" dirty="0" smtClean="0"/>
              <a:t>your mannerisms when speaking. For example no profanity or a misconduct in tone. Other things to consider would be sudden movements, negative </a:t>
            </a:r>
            <a:r>
              <a:rPr lang="en-US" sz="2600" dirty="0"/>
              <a:t>body language, and </a:t>
            </a:r>
            <a:r>
              <a:rPr lang="en-US" sz="2600" dirty="0" smtClean="0"/>
              <a:t>keeping your emotions intact.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b="1" dirty="0"/>
              <a:t>Do not get into an argument</a:t>
            </a:r>
            <a:r>
              <a:rPr lang="en-US" sz="2600" dirty="0"/>
              <a:t> with the </a:t>
            </a:r>
            <a:r>
              <a:rPr lang="en-US" sz="2600" dirty="0" smtClean="0"/>
              <a:t>police it will not end in your favor.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b="1" dirty="0"/>
              <a:t>Anything you say or do can be used against you</a:t>
            </a:r>
            <a:r>
              <a:rPr lang="en-US" sz="2600" dirty="0"/>
              <a:t>.</a:t>
            </a:r>
            <a:br>
              <a:rPr lang="en-US" sz="2600" dirty="0"/>
            </a:br>
            <a:r>
              <a:rPr lang="en-US" sz="2600" b="1" dirty="0"/>
              <a:t>Keep your hands</a:t>
            </a:r>
            <a:r>
              <a:rPr lang="en-US" sz="2600" dirty="0"/>
              <a:t> where the police can see them.</a:t>
            </a:r>
            <a:br>
              <a:rPr lang="en-US" sz="2600" dirty="0"/>
            </a:br>
            <a:r>
              <a:rPr lang="en-US" sz="2600" b="1" dirty="0"/>
              <a:t>Do not run. Do not touch</a:t>
            </a:r>
            <a:r>
              <a:rPr lang="en-US" sz="2600" dirty="0"/>
              <a:t> any police officer.</a:t>
            </a:r>
            <a:br>
              <a:rPr lang="en-US" sz="2600" dirty="0"/>
            </a:br>
            <a:r>
              <a:rPr lang="en-US" sz="2600" b="1" dirty="0"/>
              <a:t>Do not </a:t>
            </a:r>
            <a:r>
              <a:rPr lang="en-US" sz="2600" b="1" dirty="0" smtClean="0"/>
              <a:t>resist arrest</a:t>
            </a:r>
            <a:r>
              <a:rPr lang="en-US" sz="2600" dirty="0"/>
              <a:t> even if you believe you are innocent.</a:t>
            </a:r>
            <a:br>
              <a:rPr lang="en-US" sz="2600" dirty="0"/>
            </a:br>
            <a:r>
              <a:rPr lang="en-US" sz="2600" b="1" dirty="0"/>
              <a:t>Do not complain</a:t>
            </a:r>
            <a:r>
              <a:rPr lang="en-US" sz="2600" dirty="0"/>
              <a:t> on the scene </a:t>
            </a:r>
            <a:r>
              <a:rPr lang="en-US" sz="2600" dirty="0" smtClean="0"/>
              <a:t>by telling </a:t>
            </a:r>
            <a:r>
              <a:rPr lang="en-US" sz="2600" dirty="0"/>
              <a:t>the police they are wrong or that you are going to file a complaint.</a:t>
            </a:r>
            <a:br>
              <a:rPr lang="en-US" sz="2600" dirty="0"/>
            </a:br>
            <a:r>
              <a:rPr lang="en-US" sz="2600" b="1" dirty="0"/>
              <a:t>Do not make any statements</a:t>
            </a:r>
            <a:r>
              <a:rPr lang="en-US" sz="2600" dirty="0"/>
              <a:t> regarding </a:t>
            </a:r>
            <a:r>
              <a:rPr lang="en-US" sz="2600" dirty="0" smtClean="0"/>
              <a:t>your incidence.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b="1" dirty="0"/>
              <a:t>Ask for a lawyer</a:t>
            </a:r>
            <a:r>
              <a:rPr lang="en-US" sz="2600" dirty="0"/>
              <a:t> immediately upon your arrest.</a:t>
            </a:r>
            <a:br>
              <a:rPr lang="en-US" sz="2600" dirty="0"/>
            </a:br>
            <a:r>
              <a:rPr lang="en-US" sz="2600" dirty="0" smtClean="0"/>
              <a:t>Remember the</a:t>
            </a:r>
            <a:r>
              <a:rPr lang="en-US" sz="2600" dirty="0"/>
              <a:t> </a:t>
            </a:r>
            <a:r>
              <a:rPr lang="en-US" sz="2600" b="1" dirty="0" smtClean="0"/>
              <a:t>officers </a:t>
            </a:r>
            <a:r>
              <a:rPr lang="en-US" sz="2600" b="1" dirty="0"/>
              <a:t>badge &amp; patrol car numbers</a:t>
            </a:r>
            <a:r>
              <a:rPr lang="en-US" sz="2600" dirty="0"/>
              <a:t>.</a:t>
            </a:r>
            <a:br>
              <a:rPr lang="en-US" sz="2600" dirty="0"/>
            </a:br>
            <a:r>
              <a:rPr lang="en-US" sz="2600" b="1" dirty="0"/>
              <a:t>Write down everything</a:t>
            </a:r>
            <a:r>
              <a:rPr lang="en-US" sz="2600" dirty="0"/>
              <a:t> you remember </a:t>
            </a:r>
            <a:r>
              <a:rPr lang="en-US" sz="2600" dirty="0" smtClean="0"/>
              <a:t>as soon as it happens.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/>
              <a:t>Try to find </a:t>
            </a:r>
            <a:r>
              <a:rPr lang="en-US" sz="2600" b="1" dirty="0"/>
              <a:t>witnesses</a:t>
            </a:r>
            <a:r>
              <a:rPr lang="en-US" sz="2600" dirty="0"/>
              <a:t> </a:t>
            </a:r>
            <a:r>
              <a:rPr lang="en-US" sz="2600" dirty="0" smtClean="0"/>
              <a:t>that are willing to give </a:t>
            </a:r>
            <a:r>
              <a:rPr lang="en-US" sz="2600" dirty="0"/>
              <a:t>their names </a:t>
            </a:r>
            <a:r>
              <a:rPr lang="en-US" sz="2600" dirty="0" smtClean="0"/>
              <a:t>&amp;contact information.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/>
              <a:t>If you are injured, </a:t>
            </a:r>
            <a:r>
              <a:rPr lang="en-US" sz="2600" b="1" dirty="0"/>
              <a:t>take photographs of the injuries</a:t>
            </a:r>
            <a:r>
              <a:rPr lang="en-US" sz="2600" dirty="0"/>
              <a:t> as soon as possible, but make sure you </a:t>
            </a:r>
            <a:r>
              <a:rPr lang="en-US" sz="2600" b="1" dirty="0"/>
              <a:t>seek medical attention</a:t>
            </a:r>
            <a:r>
              <a:rPr lang="en-US" sz="2600" dirty="0"/>
              <a:t> first.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88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111</Words>
  <Application>Microsoft Macintosh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Stop And Frisk</vt:lpstr>
      <vt:lpstr>What laws are violated when STOP and FRISK is done? </vt:lpstr>
      <vt:lpstr>Statistic on STOPS an FRISK? </vt:lpstr>
      <vt:lpstr>YOU TUBE VIDEO </vt:lpstr>
      <vt:lpstr>What can you do if you are stop?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And Frisk</dc:title>
  <dc:creator>aury p</dc:creator>
  <cp:lastModifiedBy>aury p</cp:lastModifiedBy>
  <cp:revision>10</cp:revision>
  <dcterms:created xsi:type="dcterms:W3CDTF">2013-12-18T02:10:40Z</dcterms:created>
  <dcterms:modified xsi:type="dcterms:W3CDTF">2013-12-20T07:12:41Z</dcterms:modified>
</cp:coreProperties>
</file>