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1"/>
  </p:sldMasterIdLst>
  <p:sldIdLst>
    <p:sldId id="256" r:id="rId2"/>
    <p:sldId id="257" r:id="rId3"/>
    <p:sldId id="260" r:id="rId4"/>
    <p:sldId id="261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A32005F-9935-4BD3-BBF5-D4D6FDF02D43}" v="424" dt="2022-02-01T20:34:01.14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792" autoAdjust="0"/>
  </p:normalViewPr>
  <p:slideViewPr>
    <p:cSldViewPr snapToGrid="0">
      <p:cViewPr varScale="1">
        <p:scale>
          <a:sx n="62" d="100"/>
          <a:sy n="62" d="100"/>
        </p:scale>
        <p:origin x="10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an Landers" userId="01d1ce889224071c" providerId="LiveId" clId="{BA32005F-9935-4BD3-BBF5-D4D6FDF02D43}"/>
    <pc:docChg chg="undo custSel addSld delSld modSld sldOrd">
      <pc:chgData name="Sean Landers" userId="01d1ce889224071c" providerId="LiveId" clId="{BA32005F-9935-4BD3-BBF5-D4D6FDF02D43}" dt="2022-02-01T20:35:18.954" v="1897" actId="26606"/>
      <pc:docMkLst>
        <pc:docMk/>
      </pc:docMkLst>
      <pc:sldChg chg="delSp modSp">
        <pc:chgData name="Sean Landers" userId="01d1ce889224071c" providerId="LiveId" clId="{BA32005F-9935-4BD3-BBF5-D4D6FDF02D43}" dt="2022-02-01T19:44:28.328" v="1" actId="1076"/>
        <pc:sldMkLst>
          <pc:docMk/>
          <pc:sldMk cId="51395120" sldId="257"/>
        </pc:sldMkLst>
        <pc:spChg chg="mod">
          <ac:chgData name="Sean Landers" userId="01d1ce889224071c" providerId="LiveId" clId="{BA32005F-9935-4BD3-BBF5-D4D6FDF02D43}" dt="2022-02-01T19:44:28.328" v="1" actId="1076"/>
          <ac:spMkLst>
            <pc:docMk/>
            <pc:sldMk cId="51395120" sldId="257"/>
            <ac:spMk id="2" creationId="{242E660E-1EFA-4268-BBCB-42B6289CB595}"/>
          </ac:spMkLst>
        </pc:spChg>
        <pc:spChg chg="del">
          <ac:chgData name="Sean Landers" userId="01d1ce889224071c" providerId="LiveId" clId="{BA32005F-9935-4BD3-BBF5-D4D6FDF02D43}" dt="2022-02-01T19:44:17.350" v="0" actId="478"/>
          <ac:spMkLst>
            <pc:docMk/>
            <pc:sldMk cId="51395120" sldId="257"/>
            <ac:spMk id="3" creationId="{FCD892F8-052F-4EC4-90B4-56B9539AEC1A}"/>
          </ac:spMkLst>
        </pc:spChg>
      </pc:sldChg>
      <pc:sldChg chg="addSp delSp modSp mod setBg">
        <pc:chgData name="Sean Landers" userId="01d1ce889224071c" providerId="LiveId" clId="{BA32005F-9935-4BD3-BBF5-D4D6FDF02D43}" dt="2022-02-01T19:52:13.178" v="791" actId="20577"/>
        <pc:sldMkLst>
          <pc:docMk/>
          <pc:sldMk cId="1757690434" sldId="258"/>
        </pc:sldMkLst>
        <pc:spChg chg="mod">
          <ac:chgData name="Sean Landers" userId="01d1ce889224071c" providerId="LiveId" clId="{BA32005F-9935-4BD3-BBF5-D4D6FDF02D43}" dt="2022-02-01T19:51:05.138" v="767" actId="26606"/>
          <ac:spMkLst>
            <pc:docMk/>
            <pc:sldMk cId="1757690434" sldId="258"/>
            <ac:spMk id="2" creationId="{9333B5B6-F70E-46DD-A002-B677A1E84874}"/>
          </ac:spMkLst>
        </pc:spChg>
        <pc:spChg chg="del mod">
          <ac:chgData name="Sean Landers" userId="01d1ce889224071c" providerId="LiveId" clId="{BA32005F-9935-4BD3-BBF5-D4D6FDF02D43}" dt="2022-02-01T19:51:05.138" v="767" actId="26606"/>
          <ac:spMkLst>
            <pc:docMk/>
            <pc:sldMk cId="1757690434" sldId="258"/>
            <ac:spMk id="3" creationId="{42B429F2-B6E4-4698-BEB5-E7C31AD8491D}"/>
          </ac:spMkLst>
        </pc:spChg>
        <pc:spChg chg="add">
          <ac:chgData name="Sean Landers" userId="01d1ce889224071c" providerId="LiveId" clId="{BA32005F-9935-4BD3-BBF5-D4D6FDF02D43}" dt="2022-02-01T19:51:05.138" v="767" actId="26606"/>
          <ac:spMkLst>
            <pc:docMk/>
            <pc:sldMk cId="1757690434" sldId="258"/>
            <ac:spMk id="9" creationId="{4E866FF9-A729-45F0-A163-10E89E871602}"/>
          </ac:spMkLst>
        </pc:spChg>
        <pc:spChg chg="add">
          <ac:chgData name="Sean Landers" userId="01d1ce889224071c" providerId="LiveId" clId="{BA32005F-9935-4BD3-BBF5-D4D6FDF02D43}" dt="2022-02-01T19:51:05.138" v="767" actId="26606"/>
          <ac:spMkLst>
            <pc:docMk/>
            <pc:sldMk cId="1757690434" sldId="258"/>
            <ac:spMk id="11" creationId="{A804366F-2366-4688-98E7-B101C7BC6146}"/>
          </ac:spMkLst>
        </pc:spChg>
        <pc:graphicFrameChg chg="add mod">
          <ac:chgData name="Sean Landers" userId="01d1ce889224071c" providerId="LiveId" clId="{BA32005F-9935-4BD3-BBF5-D4D6FDF02D43}" dt="2022-02-01T19:52:13.178" v="791" actId="20577"/>
          <ac:graphicFrameMkLst>
            <pc:docMk/>
            <pc:sldMk cId="1757690434" sldId="258"/>
            <ac:graphicFrameMk id="5" creationId="{A3C85338-FF0D-4085-AC18-7B624D759509}"/>
          </ac:graphicFrameMkLst>
        </pc:graphicFrameChg>
      </pc:sldChg>
      <pc:sldChg chg="addSp delSp modSp mod setBg setClrOvrMap">
        <pc:chgData name="Sean Landers" userId="01d1ce889224071c" providerId="LiveId" clId="{BA32005F-9935-4BD3-BBF5-D4D6FDF02D43}" dt="2022-02-01T19:53:42.098" v="1237" actId="26606"/>
        <pc:sldMkLst>
          <pc:docMk/>
          <pc:sldMk cId="969081395" sldId="259"/>
        </pc:sldMkLst>
        <pc:spChg chg="mod">
          <ac:chgData name="Sean Landers" userId="01d1ce889224071c" providerId="LiveId" clId="{BA32005F-9935-4BD3-BBF5-D4D6FDF02D43}" dt="2022-02-01T19:53:42.098" v="1237" actId="26606"/>
          <ac:spMkLst>
            <pc:docMk/>
            <pc:sldMk cId="969081395" sldId="259"/>
            <ac:spMk id="2" creationId="{F6A4EC1A-F8B4-4549-8924-3B47CFAE8140}"/>
          </ac:spMkLst>
        </pc:spChg>
        <pc:spChg chg="mod">
          <ac:chgData name="Sean Landers" userId="01d1ce889224071c" providerId="LiveId" clId="{BA32005F-9935-4BD3-BBF5-D4D6FDF02D43}" dt="2022-02-01T19:53:42.098" v="1237" actId="26606"/>
          <ac:spMkLst>
            <pc:docMk/>
            <pc:sldMk cId="969081395" sldId="259"/>
            <ac:spMk id="3" creationId="{8EE9D222-1DC2-481F-907E-8CB9BE42449D}"/>
          </ac:spMkLst>
        </pc:spChg>
        <pc:spChg chg="add del">
          <ac:chgData name="Sean Landers" userId="01d1ce889224071c" providerId="LiveId" clId="{BA32005F-9935-4BD3-BBF5-D4D6FDF02D43}" dt="2022-02-01T19:53:38.377" v="1232" actId="26606"/>
          <ac:spMkLst>
            <pc:docMk/>
            <pc:sldMk cId="969081395" sldId="259"/>
            <ac:spMk id="8" creationId="{2AEFFFF2-9EB4-4B6C-B9F8-2BA3EF89A21C}"/>
          </ac:spMkLst>
        </pc:spChg>
        <pc:spChg chg="add del">
          <ac:chgData name="Sean Landers" userId="01d1ce889224071c" providerId="LiveId" clId="{BA32005F-9935-4BD3-BBF5-D4D6FDF02D43}" dt="2022-02-01T19:53:38.377" v="1232" actId="26606"/>
          <ac:spMkLst>
            <pc:docMk/>
            <pc:sldMk cId="969081395" sldId="259"/>
            <ac:spMk id="10" creationId="{0D65299F-028F-4AFC-B46A-8DB33E20FE4A}"/>
          </ac:spMkLst>
        </pc:spChg>
        <pc:spChg chg="add del">
          <ac:chgData name="Sean Landers" userId="01d1ce889224071c" providerId="LiveId" clId="{BA32005F-9935-4BD3-BBF5-D4D6FDF02D43}" dt="2022-02-01T19:53:38.377" v="1232" actId="26606"/>
          <ac:spMkLst>
            <pc:docMk/>
            <pc:sldMk cId="969081395" sldId="259"/>
            <ac:spMk id="12" creationId="{BAC87F6E-526A-49B5-995D-42DB656594C9}"/>
          </ac:spMkLst>
        </pc:spChg>
        <pc:spChg chg="add del">
          <ac:chgData name="Sean Landers" userId="01d1ce889224071c" providerId="LiveId" clId="{BA32005F-9935-4BD3-BBF5-D4D6FDF02D43}" dt="2022-02-01T19:53:40.009" v="1234" actId="26606"/>
          <ac:spMkLst>
            <pc:docMk/>
            <pc:sldMk cId="969081395" sldId="259"/>
            <ac:spMk id="14" creationId="{C33976D1-3430-450C-A978-87A9A6E8E71F}"/>
          </ac:spMkLst>
        </pc:spChg>
        <pc:spChg chg="add del">
          <ac:chgData name="Sean Landers" userId="01d1ce889224071c" providerId="LiveId" clId="{BA32005F-9935-4BD3-BBF5-D4D6FDF02D43}" dt="2022-02-01T19:53:40.009" v="1234" actId="26606"/>
          <ac:spMkLst>
            <pc:docMk/>
            <pc:sldMk cId="969081395" sldId="259"/>
            <ac:spMk id="15" creationId="{7D6AAC78-7D86-415A-ADC1-2B474807960C}"/>
          </ac:spMkLst>
        </pc:spChg>
        <pc:spChg chg="add del">
          <ac:chgData name="Sean Landers" userId="01d1ce889224071c" providerId="LiveId" clId="{BA32005F-9935-4BD3-BBF5-D4D6FDF02D43}" dt="2022-02-01T19:53:40.009" v="1234" actId="26606"/>
          <ac:spMkLst>
            <pc:docMk/>
            <pc:sldMk cId="969081395" sldId="259"/>
            <ac:spMk id="16" creationId="{F2A658D9-F185-44F1-BA33-D50320D1D078}"/>
          </ac:spMkLst>
        </pc:spChg>
        <pc:spChg chg="add del">
          <ac:chgData name="Sean Landers" userId="01d1ce889224071c" providerId="LiveId" clId="{BA32005F-9935-4BD3-BBF5-D4D6FDF02D43}" dt="2022-02-01T19:53:42.080" v="1236" actId="26606"/>
          <ac:spMkLst>
            <pc:docMk/>
            <pc:sldMk cId="969081395" sldId="259"/>
            <ac:spMk id="18" creationId="{6AD85578-1E4B-4014-9D52-E76894750300}"/>
          </ac:spMkLst>
        </pc:spChg>
        <pc:spChg chg="add del">
          <ac:chgData name="Sean Landers" userId="01d1ce889224071c" providerId="LiveId" clId="{BA32005F-9935-4BD3-BBF5-D4D6FDF02D43}" dt="2022-02-01T19:53:42.080" v="1236" actId="26606"/>
          <ac:spMkLst>
            <pc:docMk/>
            <pc:sldMk cId="969081395" sldId="259"/>
            <ac:spMk id="19" creationId="{48550B3F-9390-4CA1-B3C8-91529289DCED}"/>
          </ac:spMkLst>
        </pc:spChg>
        <pc:spChg chg="add">
          <ac:chgData name="Sean Landers" userId="01d1ce889224071c" providerId="LiveId" clId="{BA32005F-9935-4BD3-BBF5-D4D6FDF02D43}" dt="2022-02-01T19:53:42.098" v="1237" actId="26606"/>
          <ac:spMkLst>
            <pc:docMk/>
            <pc:sldMk cId="969081395" sldId="259"/>
            <ac:spMk id="21" creationId="{6C9F9EF0-93D5-4D4B-BAFE-4770028147DD}"/>
          </ac:spMkLst>
        </pc:spChg>
        <pc:picChg chg="add del">
          <ac:chgData name="Sean Landers" userId="01d1ce889224071c" providerId="LiveId" clId="{BA32005F-9935-4BD3-BBF5-D4D6FDF02D43}" dt="2022-02-01T19:53:36.377" v="1230" actId="26606"/>
          <ac:picMkLst>
            <pc:docMk/>
            <pc:sldMk cId="969081395" sldId="259"/>
            <ac:picMk id="5" creationId="{1E1B7302-6366-4CAF-B1AF-54AC2076BBFF}"/>
          </ac:picMkLst>
        </pc:picChg>
      </pc:sldChg>
      <pc:sldChg chg="addSp delSp modSp mod setBg">
        <pc:chgData name="Sean Landers" userId="01d1ce889224071c" providerId="LiveId" clId="{BA32005F-9935-4BD3-BBF5-D4D6FDF02D43}" dt="2022-02-01T19:48:17.585" v="514" actId="26606"/>
        <pc:sldMkLst>
          <pc:docMk/>
          <pc:sldMk cId="2902319787" sldId="260"/>
        </pc:sldMkLst>
        <pc:spChg chg="mod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2" creationId="{64BC806A-B3F2-4FE4-8D08-016F9E1074A4}"/>
          </ac:spMkLst>
        </pc:spChg>
        <pc:spChg chg="add del mod">
          <ac:chgData name="Sean Landers" userId="01d1ce889224071c" providerId="LiveId" clId="{BA32005F-9935-4BD3-BBF5-D4D6FDF02D43}" dt="2022-02-01T19:47:51.809" v="497" actId="26606"/>
          <ac:spMkLst>
            <pc:docMk/>
            <pc:sldMk cId="2902319787" sldId="260"/>
            <ac:spMk id="3" creationId="{4E60F9D2-DD58-46D5-A527-574DEB28C437}"/>
          </ac:spMkLst>
        </pc:spChg>
        <pc:spChg chg="add del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8" creationId="{2AEFFFF2-9EB4-4B6C-B9F8-2BA3EF89A21C}"/>
          </ac:spMkLst>
        </pc:spChg>
        <pc:spChg chg="add del">
          <ac:chgData name="Sean Landers" userId="01d1ce889224071c" providerId="LiveId" clId="{BA32005F-9935-4BD3-BBF5-D4D6FDF02D43}" dt="2022-02-01T19:47:51.798" v="496" actId="26606"/>
          <ac:spMkLst>
            <pc:docMk/>
            <pc:sldMk cId="2902319787" sldId="260"/>
            <ac:spMk id="9" creationId="{93F0ADB5-A0B4-4B01-A8C4-FDC34CE22BD4}"/>
          </ac:spMkLst>
        </pc:spChg>
        <pc:spChg chg="add del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10" creationId="{0D65299F-028F-4AFC-B46A-8DB33E20FE4A}"/>
          </ac:spMkLst>
        </pc:spChg>
        <pc:spChg chg="add del">
          <ac:chgData name="Sean Landers" userId="01d1ce889224071c" providerId="LiveId" clId="{BA32005F-9935-4BD3-BBF5-D4D6FDF02D43}" dt="2022-02-01T19:47:51.798" v="496" actId="26606"/>
          <ac:spMkLst>
            <pc:docMk/>
            <pc:sldMk cId="2902319787" sldId="260"/>
            <ac:spMk id="11" creationId="{AA6D0FDE-0241-4C21-A720-A69475358235}"/>
          </ac:spMkLst>
        </pc:spChg>
        <pc:spChg chg="add del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12" creationId="{BAC87F6E-526A-49B5-995D-42DB656594C9}"/>
          </ac:spMkLst>
        </pc:spChg>
        <pc:spChg chg="add del mod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13" creationId="{4E60F9D2-DD58-46D5-A527-574DEB28C437}"/>
          </ac:spMkLst>
        </pc:spChg>
        <pc:spChg chg="add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23" creationId="{93F0ADB5-A0B4-4B01-A8C4-FDC34CE22BD4}"/>
          </ac:spMkLst>
        </pc:spChg>
        <pc:spChg chg="add">
          <ac:chgData name="Sean Landers" userId="01d1ce889224071c" providerId="LiveId" clId="{BA32005F-9935-4BD3-BBF5-D4D6FDF02D43}" dt="2022-02-01T19:48:17.585" v="514" actId="26606"/>
          <ac:spMkLst>
            <pc:docMk/>
            <pc:sldMk cId="2902319787" sldId="260"/>
            <ac:spMk id="24" creationId="{AA6D0FDE-0241-4C21-A720-A69475358235}"/>
          </ac:spMkLst>
        </pc:spChg>
        <pc:graphicFrameChg chg="add del">
          <ac:chgData name="Sean Landers" userId="01d1ce889224071c" providerId="LiveId" clId="{BA32005F-9935-4BD3-BBF5-D4D6FDF02D43}" dt="2022-02-01T19:47:51.798" v="496" actId="26606"/>
          <ac:graphicFrameMkLst>
            <pc:docMk/>
            <pc:sldMk cId="2902319787" sldId="260"/>
            <ac:graphicFrameMk id="7" creationId="{A7676AEC-9CCE-41D1-83B8-28D27A1F0232}"/>
          </ac:graphicFrameMkLst>
        </pc:graphicFrameChg>
        <pc:graphicFrameChg chg="add del">
          <ac:chgData name="Sean Landers" userId="01d1ce889224071c" providerId="LiveId" clId="{BA32005F-9935-4BD3-BBF5-D4D6FDF02D43}" dt="2022-02-01T19:48:09.952" v="507" actId="26606"/>
          <ac:graphicFrameMkLst>
            <pc:docMk/>
            <pc:sldMk cId="2902319787" sldId="260"/>
            <ac:graphicFrameMk id="15" creationId="{E7EEFC0A-20DF-4A1B-9E67-748B3F87B557}"/>
          </ac:graphicFrameMkLst>
        </pc:graphicFrameChg>
        <pc:graphicFrameChg chg="add del">
          <ac:chgData name="Sean Landers" userId="01d1ce889224071c" providerId="LiveId" clId="{BA32005F-9935-4BD3-BBF5-D4D6FDF02D43}" dt="2022-02-01T19:48:11.138" v="509" actId="26606"/>
          <ac:graphicFrameMkLst>
            <pc:docMk/>
            <pc:sldMk cId="2902319787" sldId="260"/>
            <ac:graphicFrameMk id="17" creationId="{07A72A42-42C3-4521-894B-525C782553D9}"/>
          </ac:graphicFrameMkLst>
        </pc:graphicFrameChg>
        <pc:graphicFrameChg chg="add del">
          <ac:chgData name="Sean Landers" userId="01d1ce889224071c" providerId="LiveId" clId="{BA32005F-9935-4BD3-BBF5-D4D6FDF02D43}" dt="2022-02-01T19:48:12.727" v="511" actId="26606"/>
          <ac:graphicFrameMkLst>
            <pc:docMk/>
            <pc:sldMk cId="2902319787" sldId="260"/>
            <ac:graphicFrameMk id="19" creationId="{E7EEFC0A-20DF-4A1B-9E67-748B3F87B557}"/>
          </ac:graphicFrameMkLst>
        </pc:graphicFrameChg>
        <pc:graphicFrameChg chg="add del">
          <ac:chgData name="Sean Landers" userId="01d1ce889224071c" providerId="LiveId" clId="{BA32005F-9935-4BD3-BBF5-D4D6FDF02D43}" dt="2022-02-01T19:48:17.542" v="513" actId="26606"/>
          <ac:graphicFrameMkLst>
            <pc:docMk/>
            <pc:sldMk cId="2902319787" sldId="260"/>
            <ac:graphicFrameMk id="21" creationId="{6EB904FD-4DF8-454A-8FBA-B0D7A3A18AFE}"/>
          </ac:graphicFrameMkLst>
        </pc:graphicFrameChg>
        <pc:graphicFrameChg chg="add">
          <ac:chgData name="Sean Landers" userId="01d1ce889224071c" providerId="LiveId" clId="{BA32005F-9935-4BD3-BBF5-D4D6FDF02D43}" dt="2022-02-01T19:48:17.585" v="514" actId="26606"/>
          <ac:graphicFrameMkLst>
            <pc:docMk/>
            <pc:sldMk cId="2902319787" sldId="260"/>
            <ac:graphicFrameMk id="25" creationId="{359E75BE-955F-4ECA-A8FA-9BFFCADD833D}"/>
          </ac:graphicFrameMkLst>
        </pc:graphicFrameChg>
        <pc:picChg chg="add del">
          <ac:chgData name="Sean Landers" userId="01d1ce889224071c" providerId="LiveId" clId="{BA32005F-9935-4BD3-BBF5-D4D6FDF02D43}" dt="2022-02-01T19:47:46.387" v="494" actId="26606"/>
          <ac:picMkLst>
            <pc:docMk/>
            <pc:sldMk cId="2902319787" sldId="260"/>
            <ac:picMk id="5" creationId="{AC1EFF87-9806-4FF4-8B5A-B7B9F134D6AA}"/>
          </ac:picMkLst>
        </pc:picChg>
      </pc:sldChg>
      <pc:sldChg chg="addSp delSp modSp mod ord setBg setClrOvrMap">
        <pc:chgData name="Sean Landers" userId="01d1ce889224071c" providerId="LiveId" clId="{BA32005F-9935-4BD3-BBF5-D4D6FDF02D43}" dt="2022-02-01T19:49:47.650" v="595" actId="26606"/>
        <pc:sldMkLst>
          <pc:docMk/>
          <pc:sldMk cId="1378334371" sldId="261"/>
        </pc:sldMkLst>
        <pc:spChg chg="mod">
          <ac:chgData name="Sean Landers" userId="01d1ce889224071c" providerId="LiveId" clId="{BA32005F-9935-4BD3-BBF5-D4D6FDF02D43}" dt="2022-02-01T19:49:47.650" v="595" actId="26606"/>
          <ac:spMkLst>
            <pc:docMk/>
            <pc:sldMk cId="1378334371" sldId="261"/>
            <ac:spMk id="2" creationId="{42374F52-4CF0-409B-BF48-A0B1390428E5}"/>
          </ac:spMkLst>
        </pc:spChg>
        <pc:spChg chg="mod">
          <ac:chgData name="Sean Landers" userId="01d1ce889224071c" providerId="LiveId" clId="{BA32005F-9935-4BD3-BBF5-D4D6FDF02D43}" dt="2022-02-01T19:49:47.650" v="595" actId="26606"/>
          <ac:spMkLst>
            <pc:docMk/>
            <pc:sldMk cId="1378334371" sldId="261"/>
            <ac:spMk id="3" creationId="{6746C462-711C-4F21-A40E-8D174C4C3B11}"/>
          </ac:spMkLst>
        </pc:spChg>
        <pc:spChg chg="add">
          <ac:chgData name="Sean Landers" userId="01d1ce889224071c" providerId="LiveId" clId="{BA32005F-9935-4BD3-BBF5-D4D6FDF02D43}" dt="2022-02-01T19:49:47.650" v="595" actId="26606"/>
          <ac:spMkLst>
            <pc:docMk/>
            <pc:sldMk cId="1378334371" sldId="261"/>
            <ac:spMk id="5" creationId="{3ED03601-4724-4293-A32A-3A0879C5D491}"/>
          </ac:spMkLst>
        </pc:spChg>
        <pc:spChg chg="add del">
          <ac:chgData name="Sean Landers" userId="01d1ce889224071c" providerId="LiveId" clId="{BA32005F-9935-4BD3-BBF5-D4D6FDF02D43}" dt="2022-02-01T19:49:44.941" v="590" actId="26606"/>
          <ac:spMkLst>
            <pc:docMk/>
            <pc:sldMk cId="1378334371" sldId="261"/>
            <ac:spMk id="8" creationId="{87D3A4E0-C908-4EA9-ABDF-E82AD6BDEF9D}"/>
          </ac:spMkLst>
        </pc:spChg>
        <pc:spChg chg="add del">
          <ac:chgData name="Sean Landers" userId="01d1ce889224071c" providerId="LiveId" clId="{BA32005F-9935-4BD3-BBF5-D4D6FDF02D43}" dt="2022-02-01T19:49:46.030" v="592" actId="26606"/>
          <ac:spMkLst>
            <pc:docMk/>
            <pc:sldMk cId="1378334371" sldId="261"/>
            <ac:spMk id="10" creationId="{61C9F4F8-1CA1-4169-A513-5E15F4D91F05}"/>
          </ac:spMkLst>
        </pc:spChg>
        <pc:spChg chg="add">
          <ac:chgData name="Sean Landers" userId="01d1ce889224071c" providerId="LiveId" clId="{BA32005F-9935-4BD3-BBF5-D4D6FDF02D43}" dt="2022-02-01T19:49:47.650" v="595" actId="26606"/>
          <ac:spMkLst>
            <pc:docMk/>
            <pc:sldMk cId="1378334371" sldId="261"/>
            <ac:spMk id="12" creationId="{5E433AC3-E189-483B-9E8C-DFD5D2A18641}"/>
          </ac:spMkLst>
        </pc:spChg>
        <pc:picChg chg="add">
          <ac:chgData name="Sean Landers" userId="01d1ce889224071c" providerId="LiveId" clId="{BA32005F-9935-4BD3-BBF5-D4D6FDF02D43}" dt="2022-02-01T19:49:47.650" v="595" actId="26606"/>
          <ac:picMkLst>
            <pc:docMk/>
            <pc:sldMk cId="1378334371" sldId="261"/>
            <ac:picMk id="7" creationId="{D5DD7EF9-7021-4DC7-A645-700DA6223924}"/>
          </ac:picMkLst>
        </pc:picChg>
      </pc:sldChg>
      <pc:sldChg chg="addSp delSp modSp mod setBg">
        <pc:chgData name="Sean Landers" userId="01d1ce889224071c" providerId="LiveId" clId="{BA32005F-9935-4BD3-BBF5-D4D6FDF02D43}" dt="2022-02-01T19:53:56.858" v="1239" actId="26606"/>
        <pc:sldMkLst>
          <pc:docMk/>
          <pc:sldMk cId="4282580104" sldId="262"/>
        </pc:sldMkLst>
        <pc:spChg chg="mod">
          <ac:chgData name="Sean Landers" userId="01d1ce889224071c" providerId="LiveId" clId="{BA32005F-9935-4BD3-BBF5-D4D6FDF02D43}" dt="2022-02-01T19:53:56.858" v="1239" actId="26606"/>
          <ac:spMkLst>
            <pc:docMk/>
            <pc:sldMk cId="4282580104" sldId="262"/>
            <ac:spMk id="2" creationId="{9E28E5FA-CDFD-4523-A806-EC523DC1AFF0}"/>
          </ac:spMkLst>
        </pc:spChg>
        <pc:spChg chg="del">
          <ac:chgData name="Sean Landers" userId="01d1ce889224071c" providerId="LiveId" clId="{BA32005F-9935-4BD3-BBF5-D4D6FDF02D43}" dt="2022-02-01T19:53:51.343" v="1238" actId="478"/>
          <ac:spMkLst>
            <pc:docMk/>
            <pc:sldMk cId="4282580104" sldId="262"/>
            <ac:spMk id="3" creationId="{05C47A34-E00F-449F-9404-F8C3D3F0400D}"/>
          </ac:spMkLst>
        </pc:spChg>
        <pc:spChg chg="add">
          <ac:chgData name="Sean Landers" userId="01d1ce889224071c" providerId="LiveId" clId="{BA32005F-9935-4BD3-BBF5-D4D6FDF02D43}" dt="2022-02-01T19:53:56.858" v="1239" actId="26606"/>
          <ac:spMkLst>
            <pc:docMk/>
            <pc:sldMk cId="4282580104" sldId="262"/>
            <ac:spMk id="7" creationId="{BC3E1C3D-633C-4756-B09B-9AD080714C9F}"/>
          </ac:spMkLst>
        </pc:spChg>
        <pc:spChg chg="add">
          <ac:chgData name="Sean Landers" userId="01d1ce889224071c" providerId="LiveId" clId="{BA32005F-9935-4BD3-BBF5-D4D6FDF02D43}" dt="2022-02-01T19:53:56.858" v="1239" actId="26606"/>
          <ac:spMkLst>
            <pc:docMk/>
            <pc:sldMk cId="4282580104" sldId="262"/>
            <ac:spMk id="9" creationId="{1295DAF8-54BC-4834-A4B1-7DD2F7AFE5A3}"/>
          </ac:spMkLst>
        </pc:spChg>
      </pc:sldChg>
      <pc:sldChg chg="addSp delSp modSp mod setBg">
        <pc:chgData name="Sean Landers" userId="01d1ce889224071c" providerId="LiveId" clId="{BA32005F-9935-4BD3-BBF5-D4D6FDF02D43}" dt="2022-02-01T19:54:51.296" v="1240" actId="26606"/>
        <pc:sldMkLst>
          <pc:docMk/>
          <pc:sldMk cId="715671301" sldId="263"/>
        </pc:sldMkLst>
        <pc:spChg chg="mod">
          <ac:chgData name="Sean Landers" userId="01d1ce889224071c" providerId="LiveId" clId="{BA32005F-9935-4BD3-BBF5-D4D6FDF02D43}" dt="2022-02-01T19:54:51.296" v="1240" actId="26606"/>
          <ac:spMkLst>
            <pc:docMk/>
            <pc:sldMk cId="715671301" sldId="263"/>
            <ac:spMk id="2" creationId="{757C58F1-A13E-4900-A138-46C827EFAFC8}"/>
          </ac:spMkLst>
        </pc:spChg>
        <pc:spChg chg="del">
          <ac:chgData name="Sean Landers" userId="01d1ce889224071c" providerId="LiveId" clId="{BA32005F-9935-4BD3-BBF5-D4D6FDF02D43}" dt="2022-02-01T19:54:51.296" v="1240" actId="26606"/>
          <ac:spMkLst>
            <pc:docMk/>
            <pc:sldMk cId="715671301" sldId="263"/>
            <ac:spMk id="3" creationId="{1B28E923-A286-4CCD-946E-7D2CEBEBA5F5}"/>
          </ac:spMkLst>
        </pc:spChg>
        <pc:spChg chg="add">
          <ac:chgData name="Sean Landers" userId="01d1ce889224071c" providerId="LiveId" clId="{BA32005F-9935-4BD3-BBF5-D4D6FDF02D43}" dt="2022-02-01T19:54:51.296" v="1240" actId="26606"/>
          <ac:spMkLst>
            <pc:docMk/>
            <pc:sldMk cId="715671301" sldId="263"/>
            <ac:spMk id="9" creationId="{A70E44F7-1AE7-45C1-BB2F-447BC47EA0F3}"/>
          </ac:spMkLst>
        </pc:spChg>
        <pc:picChg chg="add">
          <ac:chgData name="Sean Landers" userId="01d1ce889224071c" providerId="LiveId" clId="{BA32005F-9935-4BD3-BBF5-D4D6FDF02D43}" dt="2022-02-01T19:54:51.296" v="1240" actId="26606"/>
          <ac:picMkLst>
            <pc:docMk/>
            <pc:sldMk cId="715671301" sldId="263"/>
            <ac:picMk id="5" creationId="{637AC10D-3408-473C-B1C0-E90E233E7A98}"/>
          </ac:picMkLst>
        </pc:picChg>
      </pc:sldChg>
      <pc:sldChg chg="addSp delSp modSp mod setBg">
        <pc:chgData name="Sean Landers" userId="01d1ce889224071c" providerId="LiveId" clId="{BA32005F-9935-4BD3-BBF5-D4D6FDF02D43}" dt="2022-02-01T19:55:04.749" v="1242" actId="26606"/>
        <pc:sldMkLst>
          <pc:docMk/>
          <pc:sldMk cId="314797292" sldId="264"/>
        </pc:sldMkLst>
        <pc:spChg chg="mod">
          <ac:chgData name="Sean Landers" userId="01d1ce889224071c" providerId="LiveId" clId="{BA32005F-9935-4BD3-BBF5-D4D6FDF02D43}" dt="2022-02-01T19:55:04.749" v="1242" actId="26606"/>
          <ac:spMkLst>
            <pc:docMk/>
            <pc:sldMk cId="314797292" sldId="264"/>
            <ac:spMk id="2" creationId="{3DE380DF-589D-45EA-B6A3-8665B59D0929}"/>
          </ac:spMkLst>
        </pc:spChg>
        <pc:spChg chg="del">
          <ac:chgData name="Sean Landers" userId="01d1ce889224071c" providerId="LiveId" clId="{BA32005F-9935-4BD3-BBF5-D4D6FDF02D43}" dt="2022-02-01T19:55:00.802" v="1241" actId="478"/>
          <ac:spMkLst>
            <pc:docMk/>
            <pc:sldMk cId="314797292" sldId="264"/>
            <ac:spMk id="3" creationId="{9D4DAFAC-85BE-42CE-95FF-BEA58C04013A}"/>
          </ac:spMkLst>
        </pc:spChg>
        <pc:spChg chg="add">
          <ac:chgData name="Sean Landers" userId="01d1ce889224071c" providerId="LiveId" clId="{BA32005F-9935-4BD3-BBF5-D4D6FDF02D43}" dt="2022-02-01T19:55:04.749" v="1242" actId="26606"/>
          <ac:spMkLst>
            <pc:docMk/>
            <pc:sldMk cId="314797292" sldId="264"/>
            <ac:spMk id="7" creationId="{84167985-D6E9-40FF-97C0-4B6D373E85C9}"/>
          </ac:spMkLst>
        </pc:spChg>
        <pc:spChg chg="add">
          <ac:chgData name="Sean Landers" userId="01d1ce889224071c" providerId="LiveId" clId="{BA32005F-9935-4BD3-BBF5-D4D6FDF02D43}" dt="2022-02-01T19:55:04.749" v="1242" actId="26606"/>
          <ac:spMkLst>
            <pc:docMk/>
            <pc:sldMk cId="314797292" sldId="264"/>
            <ac:spMk id="9" creationId="{68801362-349C-44BE-BEF6-8E926E1D38BC}"/>
          </ac:spMkLst>
        </pc:spChg>
      </pc:sldChg>
      <pc:sldChg chg="addSp delSp modSp mod setBg">
        <pc:chgData name="Sean Landers" userId="01d1ce889224071c" providerId="LiveId" clId="{BA32005F-9935-4BD3-BBF5-D4D6FDF02D43}" dt="2022-02-01T19:55:08.852" v="1243" actId="26606"/>
        <pc:sldMkLst>
          <pc:docMk/>
          <pc:sldMk cId="3502558235" sldId="265"/>
        </pc:sldMkLst>
        <pc:spChg chg="mod">
          <ac:chgData name="Sean Landers" userId="01d1ce889224071c" providerId="LiveId" clId="{BA32005F-9935-4BD3-BBF5-D4D6FDF02D43}" dt="2022-02-01T19:55:08.852" v="1243" actId="26606"/>
          <ac:spMkLst>
            <pc:docMk/>
            <pc:sldMk cId="3502558235" sldId="265"/>
            <ac:spMk id="2" creationId="{ED5484C5-7522-427A-A36A-D08AD0BB1659}"/>
          </ac:spMkLst>
        </pc:spChg>
        <pc:spChg chg="del">
          <ac:chgData name="Sean Landers" userId="01d1ce889224071c" providerId="LiveId" clId="{BA32005F-9935-4BD3-BBF5-D4D6FDF02D43}" dt="2022-02-01T19:55:08.852" v="1243" actId="26606"/>
          <ac:spMkLst>
            <pc:docMk/>
            <pc:sldMk cId="3502558235" sldId="265"/>
            <ac:spMk id="3" creationId="{D41303F1-DC7A-442A-84F3-6334B8F73C74}"/>
          </ac:spMkLst>
        </pc:spChg>
        <pc:spChg chg="add">
          <ac:chgData name="Sean Landers" userId="01d1ce889224071c" providerId="LiveId" clId="{BA32005F-9935-4BD3-BBF5-D4D6FDF02D43}" dt="2022-02-01T19:55:08.852" v="1243" actId="26606"/>
          <ac:spMkLst>
            <pc:docMk/>
            <pc:sldMk cId="3502558235" sldId="265"/>
            <ac:spMk id="9" creationId="{A70E44F7-1AE7-45C1-BB2F-447BC47EA0F3}"/>
          </ac:spMkLst>
        </pc:spChg>
        <pc:picChg chg="add">
          <ac:chgData name="Sean Landers" userId="01d1ce889224071c" providerId="LiveId" clId="{BA32005F-9935-4BD3-BBF5-D4D6FDF02D43}" dt="2022-02-01T19:55:08.852" v="1243" actId="26606"/>
          <ac:picMkLst>
            <pc:docMk/>
            <pc:sldMk cId="3502558235" sldId="265"/>
            <ac:picMk id="5" creationId="{6AC7C221-8E5E-4D29-8C67-5D4F684D6ADB}"/>
          </ac:picMkLst>
        </pc:picChg>
      </pc:sldChg>
      <pc:sldChg chg="add del">
        <pc:chgData name="Sean Landers" userId="01d1ce889224071c" providerId="LiveId" clId="{BA32005F-9935-4BD3-BBF5-D4D6FDF02D43}" dt="2022-02-01T19:55:16.786" v="1245" actId="47"/>
        <pc:sldMkLst>
          <pc:docMk/>
          <pc:sldMk cId="612159114" sldId="266"/>
        </pc:sldMkLst>
      </pc:sldChg>
      <pc:sldChg chg="modSp new mod">
        <pc:chgData name="Sean Landers" userId="01d1ce889224071c" providerId="LiveId" clId="{BA32005F-9935-4BD3-BBF5-D4D6FDF02D43}" dt="2022-02-01T19:58:18.246" v="1875" actId="5793"/>
        <pc:sldMkLst>
          <pc:docMk/>
          <pc:sldMk cId="4084030065" sldId="266"/>
        </pc:sldMkLst>
        <pc:spChg chg="mod">
          <ac:chgData name="Sean Landers" userId="01d1ce889224071c" providerId="LiveId" clId="{BA32005F-9935-4BD3-BBF5-D4D6FDF02D43}" dt="2022-02-01T19:55:23.093" v="1268" actId="20577"/>
          <ac:spMkLst>
            <pc:docMk/>
            <pc:sldMk cId="4084030065" sldId="266"/>
            <ac:spMk id="2" creationId="{A230D3B4-4055-4778-849C-D1C90F614A28}"/>
          </ac:spMkLst>
        </pc:spChg>
        <pc:spChg chg="mod">
          <ac:chgData name="Sean Landers" userId="01d1ce889224071c" providerId="LiveId" clId="{BA32005F-9935-4BD3-BBF5-D4D6FDF02D43}" dt="2022-02-01T19:58:18.246" v="1875" actId="5793"/>
          <ac:spMkLst>
            <pc:docMk/>
            <pc:sldMk cId="4084030065" sldId="266"/>
            <ac:spMk id="3" creationId="{B3291316-82B9-4B4D-8B59-02531CCBCDCC}"/>
          </ac:spMkLst>
        </pc:spChg>
      </pc:sldChg>
      <pc:sldChg chg="addSp delSp modSp new mod setBg">
        <pc:chgData name="Sean Landers" userId="01d1ce889224071c" providerId="LiveId" clId="{BA32005F-9935-4BD3-BBF5-D4D6FDF02D43}" dt="2022-02-01T20:35:18.954" v="1897" actId="26606"/>
        <pc:sldMkLst>
          <pc:docMk/>
          <pc:sldMk cId="2228740318" sldId="267"/>
        </pc:sldMkLst>
        <pc:spChg chg="mod">
          <ac:chgData name="Sean Landers" userId="01d1ce889224071c" providerId="LiveId" clId="{BA32005F-9935-4BD3-BBF5-D4D6FDF02D43}" dt="2022-02-01T20:35:18.954" v="1897" actId="26606"/>
          <ac:spMkLst>
            <pc:docMk/>
            <pc:sldMk cId="2228740318" sldId="267"/>
            <ac:spMk id="2" creationId="{BDA93224-1282-4AFD-8C80-A92AA7B3A5AF}"/>
          </ac:spMkLst>
        </pc:spChg>
        <pc:spChg chg="del">
          <ac:chgData name="Sean Landers" userId="01d1ce889224071c" providerId="LiveId" clId="{BA32005F-9935-4BD3-BBF5-D4D6FDF02D43}" dt="2022-02-01T20:35:14.797" v="1896" actId="478"/>
          <ac:spMkLst>
            <pc:docMk/>
            <pc:sldMk cId="2228740318" sldId="267"/>
            <ac:spMk id="3" creationId="{13580F49-AE4A-4D00-91F0-20A938D408E0}"/>
          </ac:spMkLst>
        </pc:spChg>
        <pc:spChg chg="add">
          <ac:chgData name="Sean Landers" userId="01d1ce889224071c" providerId="LiveId" clId="{BA32005F-9935-4BD3-BBF5-D4D6FDF02D43}" dt="2022-02-01T20:35:18.954" v="1897" actId="26606"/>
          <ac:spMkLst>
            <pc:docMk/>
            <pc:sldMk cId="2228740318" sldId="267"/>
            <ac:spMk id="7" creationId="{84167985-D6E9-40FF-97C0-4B6D373E85C9}"/>
          </ac:spMkLst>
        </pc:spChg>
        <pc:spChg chg="add">
          <ac:chgData name="Sean Landers" userId="01d1ce889224071c" providerId="LiveId" clId="{BA32005F-9935-4BD3-BBF5-D4D6FDF02D43}" dt="2022-02-01T20:35:18.954" v="1897" actId="26606"/>
          <ac:spMkLst>
            <pc:docMk/>
            <pc:sldMk cId="2228740318" sldId="267"/>
            <ac:spMk id="9" creationId="{68801362-349C-44BE-BEF6-8E926E1D38BC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ED88526-73D2-4B01-BB90-09D1587A3B69}" type="doc">
      <dgm:prSet loTypeId="urn:microsoft.com/office/officeart/2005/8/layout/vList2" loCatId="list" qsTypeId="urn:microsoft.com/office/officeart/2005/8/quickstyle/simple4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A7DEC047-E0EC-4D53-9BA3-82ACA2BE63C3}">
      <dgm:prSet/>
      <dgm:spPr/>
      <dgm:t>
        <a:bodyPr/>
        <a:lstStyle/>
        <a:p>
          <a:r>
            <a:rPr lang="en-US"/>
            <a:t>AGENDA</a:t>
          </a:r>
        </a:p>
      </dgm:t>
    </dgm:pt>
    <dgm:pt modelId="{B644155E-5535-4037-89A7-936434789906}" type="parTrans" cxnId="{05A6E047-EF17-4E1B-A146-A60792D139B4}">
      <dgm:prSet/>
      <dgm:spPr/>
      <dgm:t>
        <a:bodyPr/>
        <a:lstStyle/>
        <a:p>
          <a:endParaRPr lang="en-US"/>
        </a:p>
      </dgm:t>
    </dgm:pt>
    <dgm:pt modelId="{CAA25DC7-AE7F-427C-A6EE-4D75751D913D}" type="sibTrans" cxnId="{05A6E047-EF17-4E1B-A146-A60792D139B4}">
      <dgm:prSet/>
      <dgm:spPr/>
      <dgm:t>
        <a:bodyPr/>
        <a:lstStyle/>
        <a:p>
          <a:endParaRPr lang="en-US"/>
        </a:p>
      </dgm:t>
    </dgm:pt>
    <dgm:pt modelId="{1B1742F4-0EA0-4AA2-B6FB-8EE843C0D837}">
      <dgm:prSet/>
      <dgm:spPr/>
      <dgm:t>
        <a:bodyPr/>
        <a:lstStyle/>
        <a:p>
          <a:r>
            <a:rPr lang="en-US"/>
            <a:t>HELLO, WORLD</a:t>
          </a:r>
        </a:p>
      </dgm:t>
    </dgm:pt>
    <dgm:pt modelId="{E6151E8E-2267-4EC4-AA0B-2130B0D3324D}" type="parTrans" cxnId="{A112DDF3-E382-4031-BB30-76A70EF944AE}">
      <dgm:prSet/>
      <dgm:spPr/>
      <dgm:t>
        <a:bodyPr/>
        <a:lstStyle/>
        <a:p>
          <a:endParaRPr lang="en-US"/>
        </a:p>
      </dgm:t>
    </dgm:pt>
    <dgm:pt modelId="{821ACA65-5CBE-47B7-98DE-7F055C0433E1}" type="sibTrans" cxnId="{A112DDF3-E382-4031-BB30-76A70EF944AE}">
      <dgm:prSet/>
      <dgm:spPr/>
      <dgm:t>
        <a:bodyPr/>
        <a:lstStyle/>
        <a:p>
          <a:endParaRPr lang="en-US"/>
        </a:p>
      </dgm:t>
    </dgm:pt>
    <dgm:pt modelId="{820DD18E-E2BC-4E3D-A14C-E4B83B4895F1}">
      <dgm:prSet/>
      <dgm:spPr/>
      <dgm:t>
        <a:bodyPr/>
        <a:lstStyle/>
        <a:p>
          <a:r>
            <a:rPr lang="en-US"/>
            <a:t>I’ll introduce myself to you.</a:t>
          </a:r>
        </a:p>
      </dgm:t>
    </dgm:pt>
    <dgm:pt modelId="{AA84CF1A-64D5-4566-922A-4AD8F87E6708}" type="parTrans" cxnId="{E326ECF6-D0E4-4096-9C31-EA92AB1AF19D}">
      <dgm:prSet/>
      <dgm:spPr/>
      <dgm:t>
        <a:bodyPr/>
        <a:lstStyle/>
        <a:p>
          <a:endParaRPr lang="en-US"/>
        </a:p>
      </dgm:t>
    </dgm:pt>
    <dgm:pt modelId="{BF535704-3F0B-43F4-8FDA-7F6235FE2C20}" type="sibTrans" cxnId="{E326ECF6-D0E4-4096-9C31-EA92AB1AF19D}">
      <dgm:prSet/>
      <dgm:spPr/>
      <dgm:t>
        <a:bodyPr/>
        <a:lstStyle/>
        <a:p>
          <a:endParaRPr lang="en-US"/>
        </a:p>
      </dgm:t>
    </dgm:pt>
    <dgm:pt modelId="{8F0DC927-B33C-474E-97B0-0CA979952DEA}">
      <dgm:prSet/>
      <dgm:spPr/>
      <dgm:t>
        <a:bodyPr/>
        <a:lstStyle/>
        <a:p>
          <a:r>
            <a:rPr lang="en-US"/>
            <a:t>WRITING IS THINKING</a:t>
          </a:r>
        </a:p>
      </dgm:t>
    </dgm:pt>
    <dgm:pt modelId="{02FD4AFE-7098-41AF-BC4D-A9DAF14E0977}" type="parTrans" cxnId="{E0DF9B89-0076-484C-807E-A18A81006562}">
      <dgm:prSet/>
      <dgm:spPr/>
      <dgm:t>
        <a:bodyPr/>
        <a:lstStyle/>
        <a:p>
          <a:endParaRPr lang="en-US"/>
        </a:p>
      </dgm:t>
    </dgm:pt>
    <dgm:pt modelId="{44F721FB-8B96-44F2-8484-1CFA337D913D}" type="sibTrans" cxnId="{E0DF9B89-0076-484C-807E-A18A81006562}">
      <dgm:prSet/>
      <dgm:spPr/>
      <dgm:t>
        <a:bodyPr/>
        <a:lstStyle/>
        <a:p>
          <a:endParaRPr lang="en-US"/>
        </a:p>
      </dgm:t>
    </dgm:pt>
    <dgm:pt modelId="{705F25B3-9FBD-466F-8EB4-F09E503A8C2E}">
      <dgm:prSet/>
      <dgm:spPr/>
      <dgm:t>
        <a:bodyPr/>
        <a:lstStyle/>
        <a:p>
          <a:r>
            <a:rPr lang="en-US"/>
            <a:t>We’ll do a quick freewrite.</a:t>
          </a:r>
        </a:p>
      </dgm:t>
    </dgm:pt>
    <dgm:pt modelId="{357BCBA4-2D80-4C92-A5E5-4E5BEA9F43E5}" type="parTrans" cxnId="{B55D0094-CC5C-40EC-9FA9-B7DC9C331B96}">
      <dgm:prSet/>
      <dgm:spPr/>
      <dgm:t>
        <a:bodyPr/>
        <a:lstStyle/>
        <a:p>
          <a:endParaRPr lang="en-US"/>
        </a:p>
      </dgm:t>
    </dgm:pt>
    <dgm:pt modelId="{210777B7-A6E5-49DA-9785-DAD9E67B7908}" type="sibTrans" cxnId="{B55D0094-CC5C-40EC-9FA9-B7DC9C331B96}">
      <dgm:prSet/>
      <dgm:spPr/>
      <dgm:t>
        <a:bodyPr/>
        <a:lstStyle/>
        <a:p>
          <a:endParaRPr lang="en-US"/>
        </a:p>
      </dgm:t>
    </dgm:pt>
    <dgm:pt modelId="{B0D606BA-C862-407B-A912-D2D64C535CB9}">
      <dgm:prSet/>
      <dgm:spPr/>
      <dgm:t>
        <a:bodyPr/>
        <a:lstStyle/>
        <a:p>
          <a:r>
            <a:rPr lang="en-US"/>
            <a:t>GETTTING TO KNOW YOU</a:t>
          </a:r>
        </a:p>
      </dgm:t>
    </dgm:pt>
    <dgm:pt modelId="{92DEC5A8-30FC-46DF-91D2-BCA4F3A66536}" type="parTrans" cxnId="{456791E2-7763-44FC-8CA3-78FCFE816E11}">
      <dgm:prSet/>
      <dgm:spPr/>
      <dgm:t>
        <a:bodyPr/>
        <a:lstStyle/>
        <a:p>
          <a:endParaRPr lang="en-US"/>
        </a:p>
      </dgm:t>
    </dgm:pt>
    <dgm:pt modelId="{2A84F640-05A5-4148-89B2-8DDFF265A4F4}" type="sibTrans" cxnId="{456791E2-7763-44FC-8CA3-78FCFE816E11}">
      <dgm:prSet/>
      <dgm:spPr/>
      <dgm:t>
        <a:bodyPr/>
        <a:lstStyle/>
        <a:p>
          <a:endParaRPr lang="en-US"/>
        </a:p>
      </dgm:t>
    </dgm:pt>
    <dgm:pt modelId="{FDBF1B4E-DF64-4257-A357-917083D6BBC1}">
      <dgm:prSet/>
      <dgm:spPr/>
      <dgm:t>
        <a:bodyPr/>
        <a:lstStyle/>
        <a:p>
          <a:r>
            <a:rPr lang="en-US"/>
            <a:t>You can introduce yourselves to one another.</a:t>
          </a:r>
        </a:p>
      </dgm:t>
    </dgm:pt>
    <dgm:pt modelId="{0153CC88-07FC-4FD2-9639-29C83C983FAF}" type="parTrans" cxnId="{B57A9C15-973F-4F17-BD05-C230820A2826}">
      <dgm:prSet/>
      <dgm:spPr/>
      <dgm:t>
        <a:bodyPr/>
        <a:lstStyle/>
        <a:p>
          <a:endParaRPr lang="en-US"/>
        </a:p>
      </dgm:t>
    </dgm:pt>
    <dgm:pt modelId="{45B1DE9F-6F1A-4980-81AC-60E11533A5FA}" type="sibTrans" cxnId="{B57A9C15-973F-4F17-BD05-C230820A2826}">
      <dgm:prSet/>
      <dgm:spPr/>
      <dgm:t>
        <a:bodyPr/>
        <a:lstStyle/>
        <a:p>
          <a:endParaRPr lang="en-US"/>
        </a:p>
      </dgm:t>
    </dgm:pt>
    <dgm:pt modelId="{16EC232C-9897-43E9-8539-5758A6196EF3}">
      <dgm:prSet/>
      <dgm:spPr/>
      <dgm:t>
        <a:bodyPr/>
        <a:lstStyle/>
        <a:p>
          <a:r>
            <a:rPr lang="en-US"/>
            <a:t>SYLLABUS</a:t>
          </a:r>
        </a:p>
      </dgm:t>
    </dgm:pt>
    <dgm:pt modelId="{2E5AD27A-F05E-47DA-AE91-B8486EE35698}" type="parTrans" cxnId="{20DF0473-5063-4FF3-AE2F-1E4ECCDDACE8}">
      <dgm:prSet/>
      <dgm:spPr/>
      <dgm:t>
        <a:bodyPr/>
        <a:lstStyle/>
        <a:p>
          <a:endParaRPr lang="en-US"/>
        </a:p>
      </dgm:t>
    </dgm:pt>
    <dgm:pt modelId="{2D69A83B-BD91-4F47-B2C3-2BD32B07A910}" type="sibTrans" cxnId="{20DF0473-5063-4FF3-AE2F-1E4ECCDDACE8}">
      <dgm:prSet/>
      <dgm:spPr/>
      <dgm:t>
        <a:bodyPr/>
        <a:lstStyle/>
        <a:p>
          <a:endParaRPr lang="en-US"/>
        </a:p>
      </dgm:t>
    </dgm:pt>
    <dgm:pt modelId="{B79C76C4-64E5-4559-A9E3-8AA76A8AA865}">
      <dgm:prSet/>
      <dgm:spPr/>
      <dgm:t>
        <a:bodyPr/>
        <a:lstStyle/>
        <a:p>
          <a:r>
            <a:rPr lang="en-US"/>
            <a:t>I’ll introduce the syllabus.</a:t>
          </a:r>
        </a:p>
      </dgm:t>
    </dgm:pt>
    <dgm:pt modelId="{65D321D4-3987-4F54-9536-6BBD0E08F863}" type="parTrans" cxnId="{52F23B62-7926-4E89-8B9F-B2897D527A47}">
      <dgm:prSet/>
      <dgm:spPr/>
      <dgm:t>
        <a:bodyPr/>
        <a:lstStyle/>
        <a:p>
          <a:endParaRPr lang="en-US"/>
        </a:p>
      </dgm:t>
    </dgm:pt>
    <dgm:pt modelId="{DCEEA18B-1376-4D92-B3D8-B490E459F921}" type="sibTrans" cxnId="{52F23B62-7926-4E89-8B9F-B2897D527A47}">
      <dgm:prSet/>
      <dgm:spPr/>
      <dgm:t>
        <a:bodyPr/>
        <a:lstStyle/>
        <a:p>
          <a:endParaRPr lang="en-US"/>
        </a:p>
      </dgm:t>
    </dgm:pt>
    <dgm:pt modelId="{51A68F81-2D9F-445C-A128-E96D1E1BFEDD}">
      <dgm:prSet/>
      <dgm:spPr/>
      <dgm:t>
        <a:bodyPr/>
        <a:lstStyle/>
        <a:p>
          <a:r>
            <a:rPr lang="en-US"/>
            <a:t>WHAT’S NEXT?</a:t>
          </a:r>
        </a:p>
      </dgm:t>
    </dgm:pt>
    <dgm:pt modelId="{C6CF989A-C4BA-417E-93D5-69D5FCC95EA4}" type="parTrans" cxnId="{0E489F52-9A27-41E2-A22F-30014E116D0E}">
      <dgm:prSet/>
      <dgm:spPr/>
      <dgm:t>
        <a:bodyPr/>
        <a:lstStyle/>
        <a:p>
          <a:endParaRPr lang="en-US"/>
        </a:p>
      </dgm:t>
    </dgm:pt>
    <dgm:pt modelId="{02E38207-BE87-42C9-8B20-94F93D1C5AB1}" type="sibTrans" cxnId="{0E489F52-9A27-41E2-A22F-30014E116D0E}">
      <dgm:prSet/>
      <dgm:spPr/>
      <dgm:t>
        <a:bodyPr/>
        <a:lstStyle/>
        <a:p>
          <a:endParaRPr lang="en-US"/>
        </a:p>
      </dgm:t>
    </dgm:pt>
    <dgm:pt modelId="{DFD128B6-E5A9-40C9-88F5-36F580621D27}">
      <dgm:prSet/>
      <dgm:spPr/>
      <dgm:t>
        <a:bodyPr/>
        <a:lstStyle/>
        <a:p>
          <a:r>
            <a:rPr lang="en-US"/>
            <a:t>We’ll talk about what to do in preparation for Thursday and next Tuesday.</a:t>
          </a:r>
        </a:p>
      </dgm:t>
    </dgm:pt>
    <dgm:pt modelId="{DBCC2B96-A1FD-4283-A08C-FCDC913A2E03}" type="parTrans" cxnId="{EA397E07-E6A2-43D7-B970-7EA0989F3799}">
      <dgm:prSet/>
      <dgm:spPr/>
      <dgm:t>
        <a:bodyPr/>
        <a:lstStyle/>
        <a:p>
          <a:endParaRPr lang="en-US"/>
        </a:p>
      </dgm:t>
    </dgm:pt>
    <dgm:pt modelId="{E2CAEABD-73A9-4B2E-9861-205BE05BFC77}" type="sibTrans" cxnId="{EA397E07-E6A2-43D7-B970-7EA0989F3799}">
      <dgm:prSet/>
      <dgm:spPr/>
      <dgm:t>
        <a:bodyPr/>
        <a:lstStyle/>
        <a:p>
          <a:endParaRPr lang="en-US"/>
        </a:p>
      </dgm:t>
    </dgm:pt>
    <dgm:pt modelId="{D3D83560-6C88-4AD2-84C6-AD3D0FF2D793}">
      <dgm:prSet/>
      <dgm:spPr/>
      <dgm:t>
        <a:bodyPr/>
        <a:lstStyle/>
        <a:p>
          <a:r>
            <a:rPr lang="en-US"/>
            <a:t>DISMISSED</a:t>
          </a:r>
        </a:p>
      </dgm:t>
    </dgm:pt>
    <dgm:pt modelId="{CAA42AE5-C383-4C12-8FC5-1C5B62EE85B0}" type="parTrans" cxnId="{BDC28091-D32F-4520-93FB-C07AB2EDD87D}">
      <dgm:prSet/>
      <dgm:spPr/>
      <dgm:t>
        <a:bodyPr/>
        <a:lstStyle/>
        <a:p>
          <a:endParaRPr lang="en-US"/>
        </a:p>
      </dgm:t>
    </dgm:pt>
    <dgm:pt modelId="{471E81B3-B38F-4697-AED8-9C0F3935A134}" type="sibTrans" cxnId="{BDC28091-D32F-4520-93FB-C07AB2EDD87D}">
      <dgm:prSet/>
      <dgm:spPr/>
      <dgm:t>
        <a:bodyPr/>
        <a:lstStyle/>
        <a:p>
          <a:endParaRPr lang="en-US"/>
        </a:p>
      </dgm:t>
    </dgm:pt>
    <dgm:pt modelId="{F8878C39-8A8A-4BA5-B5A8-CEAF8692A797}">
      <dgm:prSet/>
      <dgm:spPr/>
      <dgm:t>
        <a:bodyPr/>
        <a:lstStyle/>
        <a:p>
          <a:r>
            <a:rPr lang="en-US"/>
            <a:t>We’ll call it a day.</a:t>
          </a:r>
        </a:p>
      </dgm:t>
    </dgm:pt>
    <dgm:pt modelId="{B125FFFC-CAFE-4B6D-9BB7-685E3ABB59A6}" type="parTrans" cxnId="{7CCC536C-AC7E-440C-84FB-3F1BE4A8E099}">
      <dgm:prSet/>
      <dgm:spPr/>
      <dgm:t>
        <a:bodyPr/>
        <a:lstStyle/>
        <a:p>
          <a:endParaRPr lang="en-US"/>
        </a:p>
      </dgm:t>
    </dgm:pt>
    <dgm:pt modelId="{BBE014DF-B966-4BBC-ADAA-F8DDDED13EDD}" type="sibTrans" cxnId="{7CCC536C-AC7E-440C-84FB-3F1BE4A8E099}">
      <dgm:prSet/>
      <dgm:spPr/>
      <dgm:t>
        <a:bodyPr/>
        <a:lstStyle/>
        <a:p>
          <a:endParaRPr lang="en-US"/>
        </a:p>
      </dgm:t>
    </dgm:pt>
    <dgm:pt modelId="{7C255625-7294-4F78-85D8-66E254282146}" type="pres">
      <dgm:prSet presAssocID="{5ED88526-73D2-4B01-BB90-09D1587A3B69}" presName="linear" presStyleCnt="0">
        <dgm:presLayoutVars>
          <dgm:animLvl val="lvl"/>
          <dgm:resizeHandles val="exact"/>
        </dgm:presLayoutVars>
      </dgm:prSet>
      <dgm:spPr/>
    </dgm:pt>
    <dgm:pt modelId="{686E5B47-3779-4F20-BD77-4659CB7CEE0D}" type="pres">
      <dgm:prSet presAssocID="{A7DEC047-E0EC-4D53-9BA3-82ACA2BE63C3}" presName="parentText" presStyleLbl="node1" presStyleIdx="0" presStyleCnt="7">
        <dgm:presLayoutVars>
          <dgm:chMax val="0"/>
          <dgm:bulletEnabled val="1"/>
        </dgm:presLayoutVars>
      </dgm:prSet>
      <dgm:spPr/>
    </dgm:pt>
    <dgm:pt modelId="{89C645D7-0A71-4918-BA55-D37CD7D0C380}" type="pres">
      <dgm:prSet presAssocID="{CAA25DC7-AE7F-427C-A6EE-4D75751D913D}" presName="spacer" presStyleCnt="0"/>
      <dgm:spPr/>
    </dgm:pt>
    <dgm:pt modelId="{853C4690-2534-4076-9566-0A9B356E3BB1}" type="pres">
      <dgm:prSet presAssocID="{1B1742F4-0EA0-4AA2-B6FB-8EE843C0D837}" presName="parentText" presStyleLbl="node1" presStyleIdx="1" presStyleCnt="7">
        <dgm:presLayoutVars>
          <dgm:chMax val="0"/>
          <dgm:bulletEnabled val="1"/>
        </dgm:presLayoutVars>
      </dgm:prSet>
      <dgm:spPr/>
    </dgm:pt>
    <dgm:pt modelId="{13D330E1-01B8-45CF-A88A-5F766EA76304}" type="pres">
      <dgm:prSet presAssocID="{1B1742F4-0EA0-4AA2-B6FB-8EE843C0D837}" presName="childText" presStyleLbl="revTx" presStyleIdx="0" presStyleCnt="6">
        <dgm:presLayoutVars>
          <dgm:bulletEnabled val="1"/>
        </dgm:presLayoutVars>
      </dgm:prSet>
      <dgm:spPr/>
    </dgm:pt>
    <dgm:pt modelId="{84928536-33ED-4FAD-9641-792901FDCDF6}" type="pres">
      <dgm:prSet presAssocID="{8F0DC927-B33C-474E-97B0-0CA979952DEA}" presName="parentText" presStyleLbl="node1" presStyleIdx="2" presStyleCnt="7">
        <dgm:presLayoutVars>
          <dgm:chMax val="0"/>
          <dgm:bulletEnabled val="1"/>
        </dgm:presLayoutVars>
      </dgm:prSet>
      <dgm:spPr/>
    </dgm:pt>
    <dgm:pt modelId="{7ACD24E1-7D9E-4902-B0C5-F968DFD1866C}" type="pres">
      <dgm:prSet presAssocID="{8F0DC927-B33C-474E-97B0-0CA979952DEA}" presName="childText" presStyleLbl="revTx" presStyleIdx="1" presStyleCnt="6">
        <dgm:presLayoutVars>
          <dgm:bulletEnabled val="1"/>
        </dgm:presLayoutVars>
      </dgm:prSet>
      <dgm:spPr/>
    </dgm:pt>
    <dgm:pt modelId="{9206F553-4582-49B8-868F-2482620B0AD8}" type="pres">
      <dgm:prSet presAssocID="{B0D606BA-C862-407B-A912-D2D64C535CB9}" presName="parentText" presStyleLbl="node1" presStyleIdx="3" presStyleCnt="7">
        <dgm:presLayoutVars>
          <dgm:chMax val="0"/>
          <dgm:bulletEnabled val="1"/>
        </dgm:presLayoutVars>
      </dgm:prSet>
      <dgm:spPr/>
    </dgm:pt>
    <dgm:pt modelId="{47B43E45-8CA3-44FE-9117-8D669879492A}" type="pres">
      <dgm:prSet presAssocID="{B0D606BA-C862-407B-A912-D2D64C535CB9}" presName="childText" presStyleLbl="revTx" presStyleIdx="2" presStyleCnt="6">
        <dgm:presLayoutVars>
          <dgm:bulletEnabled val="1"/>
        </dgm:presLayoutVars>
      </dgm:prSet>
      <dgm:spPr/>
    </dgm:pt>
    <dgm:pt modelId="{3452532F-3CB9-4A32-828E-96237EDDF5B9}" type="pres">
      <dgm:prSet presAssocID="{16EC232C-9897-43E9-8539-5758A6196EF3}" presName="parentText" presStyleLbl="node1" presStyleIdx="4" presStyleCnt="7">
        <dgm:presLayoutVars>
          <dgm:chMax val="0"/>
          <dgm:bulletEnabled val="1"/>
        </dgm:presLayoutVars>
      </dgm:prSet>
      <dgm:spPr/>
    </dgm:pt>
    <dgm:pt modelId="{E8A3E863-1A66-4716-B751-5BB9B5B89CEA}" type="pres">
      <dgm:prSet presAssocID="{16EC232C-9897-43E9-8539-5758A6196EF3}" presName="childText" presStyleLbl="revTx" presStyleIdx="3" presStyleCnt="6">
        <dgm:presLayoutVars>
          <dgm:bulletEnabled val="1"/>
        </dgm:presLayoutVars>
      </dgm:prSet>
      <dgm:spPr/>
    </dgm:pt>
    <dgm:pt modelId="{9502B196-4E31-4C10-AFB4-B521DFF9873C}" type="pres">
      <dgm:prSet presAssocID="{51A68F81-2D9F-445C-A128-E96D1E1BFEDD}" presName="parentText" presStyleLbl="node1" presStyleIdx="5" presStyleCnt="7">
        <dgm:presLayoutVars>
          <dgm:chMax val="0"/>
          <dgm:bulletEnabled val="1"/>
        </dgm:presLayoutVars>
      </dgm:prSet>
      <dgm:spPr/>
    </dgm:pt>
    <dgm:pt modelId="{DBAE49D5-1BC7-4820-A9CB-0D6AE9A6FE5F}" type="pres">
      <dgm:prSet presAssocID="{51A68F81-2D9F-445C-A128-E96D1E1BFEDD}" presName="childText" presStyleLbl="revTx" presStyleIdx="4" presStyleCnt="6">
        <dgm:presLayoutVars>
          <dgm:bulletEnabled val="1"/>
        </dgm:presLayoutVars>
      </dgm:prSet>
      <dgm:spPr/>
    </dgm:pt>
    <dgm:pt modelId="{1C83D29C-D13C-41F1-A33F-763F13A4050B}" type="pres">
      <dgm:prSet presAssocID="{D3D83560-6C88-4AD2-84C6-AD3D0FF2D793}" presName="parentText" presStyleLbl="node1" presStyleIdx="6" presStyleCnt="7">
        <dgm:presLayoutVars>
          <dgm:chMax val="0"/>
          <dgm:bulletEnabled val="1"/>
        </dgm:presLayoutVars>
      </dgm:prSet>
      <dgm:spPr/>
    </dgm:pt>
    <dgm:pt modelId="{D3CABB8E-8873-4C40-A969-0A6740408DBD}" type="pres">
      <dgm:prSet presAssocID="{D3D83560-6C88-4AD2-84C6-AD3D0FF2D793}" presName="childText" presStyleLbl="revTx" presStyleIdx="5" presStyleCnt="6">
        <dgm:presLayoutVars>
          <dgm:bulletEnabled val="1"/>
        </dgm:presLayoutVars>
      </dgm:prSet>
      <dgm:spPr/>
    </dgm:pt>
  </dgm:ptLst>
  <dgm:cxnLst>
    <dgm:cxn modelId="{57474104-2DAF-48AA-8180-F78248570924}" type="presOf" srcId="{705F25B3-9FBD-466F-8EB4-F09E503A8C2E}" destId="{7ACD24E1-7D9E-4902-B0C5-F968DFD1866C}" srcOrd="0" destOrd="0" presId="urn:microsoft.com/office/officeart/2005/8/layout/vList2"/>
    <dgm:cxn modelId="{EA397E07-E6A2-43D7-B970-7EA0989F3799}" srcId="{51A68F81-2D9F-445C-A128-E96D1E1BFEDD}" destId="{DFD128B6-E5A9-40C9-88F5-36F580621D27}" srcOrd="0" destOrd="0" parTransId="{DBCC2B96-A1FD-4283-A08C-FCDC913A2E03}" sibTransId="{E2CAEABD-73A9-4B2E-9861-205BE05BFC77}"/>
    <dgm:cxn modelId="{B57A9C15-973F-4F17-BD05-C230820A2826}" srcId="{B0D606BA-C862-407B-A912-D2D64C535CB9}" destId="{FDBF1B4E-DF64-4257-A357-917083D6BBC1}" srcOrd="0" destOrd="0" parTransId="{0153CC88-07FC-4FD2-9639-29C83C983FAF}" sibTransId="{45B1DE9F-6F1A-4980-81AC-60E11533A5FA}"/>
    <dgm:cxn modelId="{52F23B62-7926-4E89-8B9F-B2897D527A47}" srcId="{16EC232C-9897-43E9-8539-5758A6196EF3}" destId="{B79C76C4-64E5-4559-A9E3-8AA76A8AA865}" srcOrd="0" destOrd="0" parTransId="{65D321D4-3987-4F54-9536-6BBD0E08F863}" sibTransId="{DCEEA18B-1376-4D92-B3D8-B490E459F921}"/>
    <dgm:cxn modelId="{9AD4E862-B791-4609-9600-F0E2A6929C37}" type="presOf" srcId="{B79C76C4-64E5-4559-A9E3-8AA76A8AA865}" destId="{E8A3E863-1A66-4716-B751-5BB9B5B89CEA}" srcOrd="0" destOrd="0" presId="urn:microsoft.com/office/officeart/2005/8/layout/vList2"/>
    <dgm:cxn modelId="{AABB9144-731B-4D0F-87B8-8092BF1DC6A4}" type="presOf" srcId="{DFD128B6-E5A9-40C9-88F5-36F580621D27}" destId="{DBAE49D5-1BC7-4820-A9CB-0D6AE9A6FE5F}" srcOrd="0" destOrd="0" presId="urn:microsoft.com/office/officeart/2005/8/layout/vList2"/>
    <dgm:cxn modelId="{05A6E047-EF17-4E1B-A146-A60792D139B4}" srcId="{5ED88526-73D2-4B01-BB90-09D1587A3B69}" destId="{A7DEC047-E0EC-4D53-9BA3-82ACA2BE63C3}" srcOrd="0" destOrd="0" parTransId="{B644155E-5535-4037-89A7-936434789906}" sibTransId="{CAA25DC7-AE7F-427C-A6EE-4D75751D913D}"/>
    <dgm:cxn modelId="{7CCC536C-AC7E-440C-84FB-3F1BE4A8E099}" srcId="{D3D83560-6C88-4AD2-84C6-AD3D0FF2D793}" destId="{F8878C39-8A8A-4BA5-B5A8-CEAF8692A797}" srcOrd="0" destOrd="0" parTransId="{B125FFFC-CAFE-4B6D-9BB7-685E3ABB59A6}" sibTransId="{BBE014DF-B966-4BBC-ADAA-F8DDDED13EDD}"/>
    <dgm:cxn modelId="{0E489F52-9A27-41E2-A22F-30014E116D0E}" srcId="{5ED88526-73D2-4B01-BB90-09D1587A3B69}" destId="{51A68F81-2D9F-445C-A128-E96D1E1BFEDD}" srcOrd="5" destOrd="0" parTransId="{C6CF989A-C4BA-417E-93D5-69D5FCC95EA4}" sibTransId="{02E38207-BE87-42C9-8B20-94F93D1C5AB1}"/>
    <dgm:cxn modelId="{20DF0473-5063-4FF3-AE2F-1E4ECCDDACE8}" srcId="{5ED88526-73D2-4B01-BB90-09D1587A3B69}" destId="{16EC232C-9897-43E9-8539-5758A6196EF3}" srcOrd="4" destOrd="0" parTransId="{2E5AD27A-F05E-47DA-AE91-B8486EE35698}" sibTransId="{2D69A83B-BD91-4F47-B2C3-2BD32B07A910}"/>
    <dgm:cxn modelId="{0D7A427A-1788-4F46-BD2F-3CC9288A0647}" type="presOf" srcId="{A7DEC047-E0EC-4D53-9BA3-82ACA2BE63C3}" destId="{686E5B47-3779-4F20-BD77-4659CB7CEE0D}" srcOrd="0" destOrd="0" presId="urn:microsoft.com/office/officeart/2005/8/layout/vList2"/>
    <dgm:cxn modelId="{452A497C-CDEA-4106-BE46-9D53622FC3EA}" type="presOf" srcId="{8F0DC927-B33C-474E-97B0-0CA979952DEA}" destId="{84928536-33ED-4FAD-9641-792901FDCDF6}" srcOrd="0" destOrd="0" presId="urn:microsoft.com/office/officeart/2005/8/layout/vList2"/>
    <dgm:cxn modelId="{07302782-10B1-451E-96AD-E8E24FA2B6D4}" type="presOf" srcId="{D3D83560-6C88-4AD2-84C6-AD3D0FF2D793}" destId="{1C83D29C-D13C-41F1-A33F-763F13A4050B}" srcOrd="0" destOrd="0" presId="urn:microsoft.com/office/officeart/2005/8/layout/vList2"/>
    <dgm:cxn modelId="{E0DF9B89-0076-484C-807E-A18A81006562}" srcId="{5ED88526-73D2-4B01-BB90-09D1587A3B69}" destId="{8F0DC927-B33C-474E-97B0-0CA979952DEA}" srcOrd="2" destOrd="0" parTransId="{02FD4AFE-7098-41AF-BC4D-A9DAF14E0977}" sibTransId="{44F721FB-8B96-44F2-8484-1CFA337D913D}"/>
    <dgm:cxn modelId="{BDC28091-D32F-4520-93FB-C07AB2EDD87D}" srcId="{5ED88526-73D2-4B01-BB90-09D1587A3B69}" destId="{D3D83560-6C88-4AD2-84C6-AD3D0FF2D793}" srcOrd="6" destOrd="0" parTransId="{CAA42AE5-C383-4C12-8FC5-1C5B62EE85B0}" sibTransId="{471E81B3-B38F-4697-AED8-9C0F3935A134}"/>
    <dgm:cxn modelId="{B55D0094-CC5C-40EC-9FA9-B7DC9C331B96}" srcId="{8F0DC927-B33C-474E-97B0-0CA979952DEA}" destId="{705F25B3-9FBD-466F-8EB4-F09E503A8C2E}" srcOrd="0" destOrd="0" parTransId="{357BCBA4-2D80-4C92-A5E5-4E5BEA9F43E5}" sibTransId="{210777B7-A6E5-49DA-9785-DAD9E67B7908}"/>
    <dgm:cxn modelId="{60AF3E99-9FAC-485B-9C00-7D2F6980B932}" type="presOf" srcId="{820DD18E-E2BC-4E3D-A14C-E4B83B4895F1}" destId="{13D330E1-01B8-45CF-A88A-5F766EA76304}" srcOrd="0" destOrd="0" presId="urn:microsoft.com/office/officeart/2005/8/layout/vList2"/>
    <dgm:cxn modelId="{DC9D7DB1-8620-4447-A219-09FDE4C0DD26}" type="presOf" srcId="{16EC232C-9897-43E9-8539-5758A6196EF3}" destId="{3452532F-3CB9-4A32-828E-96237EDDF5B9}" srcOrd="0" destOrd="0" presId="urn:microsoft.com/office/officeart/2005/8/layout/vList2"/>
    <dgm:cxn modelId="{EA58DEB1-BE74-4E76-88F2-E04F1B4C57D2}" type="presOf" srcId="{1B1742F4-0EA0-4AA2-B6FB-8EE843C0D837}" destId="{853C4690-2534-4076-9566-0A9B356E3BB1}" srcOrd="0" destOrd="0" presId="urn:microsoft.com/office/officeart/2005/8/layout/vList2"/>
    <dgm:cxn modelId="{238DAAD2-8D0B-458B-8AB0-AF4565BFA929}" type="presOf" srcId="{F8878C39-8A8A-4BA5-B5A8-CEAF8692A797}" destId="{D3CABB8E-8873-4C40-A969-0A6740408DBD}" srcOrd="0" destOrd="0" presId="urn:microsoft.com/office/officeart/2005/8/layout/vList2"/>
    <dgm:cxn modelId="{DACA61D8-3663-4E5A-8241-6D4CF0F000FB}" type="presOf" srcId="{FDBF1B4E-DF64-4257-A357-917083D6BBC1}" destId="{47B43E45-8CA3-44FE-9117-8D669879492A}" srcOrd="0" destOrd="0" presId="urn:microsoft.com/office/officeart/2005/8/layout/vList2"/>
    <dgm:cxn modelId="{C5ABB5DE-86E9-48DD-A97B-0DA7564E06AE}" type="presOf" srcId="{5ED88526-73D2-4B01-BB90-09D1587A3B69}" destId="{7C255625-7294-4F78-85D8-66E254282146}" srcOrd="0" destOrd="0" presId="urn:microsoft.com/office/officeart/2005/8/layout/vList2"/>
    <dgm:cxn modelId="{456791E2-7763-44FC-8CA3-78FCFE816E11}" srcId="{5ED88526-73D2-4B01-BB90-09D1587A3B69}" destId="{B0D606BA-C862-407B-A912-D2D64C535CB9}" srcOrd="3" destOrd="0" parTransId="{92DEC5A8-30FC-46DF-91D2-BCA4F3A66536}" sibTransId="{2A84F640-05A5-4148-89B2-8DDFF265A4F4}"/>
    <dgm:cxn modelId="{9DFF59E4-B35F-4B6C-8411-2F43861E00B7}" type="presOf" srcId="{B0D606BA-C862-407B-A912-D2D64C535CB9}" destId="{9206F553-4582-49B8-868F-2482620B0AD8}" srcOrd="0" destOrd="0" presId="urn:microsoft.com/office/officeart/2005/8/layout/vList2"/>
    <dgm:cxn modelId="{A112DDF3-E382-4031-BB30-76A70EF944AE}" srcId="{5ED88526-73D2-4B01-BB90-09D1587A3B69}" destId="{1B1742F4-0EA0-4AA2-B6FB-8EE843C0D837}" srcOrd="1" destOrd="0" parTransId="{E6151E8E-2267-4EC4-AA0B-2130B0D3324D}" sibTransId="{821ACA65-5CBE-47B7-98DE-7F055C0433E1}"/>
    <dgm:cxn modelId="{E326ECF6-D0E4-4096-9C31-EA92AB1AF19D}" srcId="{1B1742F4-0EA0-4AA2-B6FB-8EE843C0D837}" destId="{820DD18E-E2BC-4E3D-A14C-E4B83B4895F1}" srcOrd="0" destOrd="0" parTransId="{AA84CF1A-64D5-4566-922A-4AD8F87E6708}" sibTransId="{BF535704-3F0B-43F4-8FDA-7F6235FE2C20}"/>
    <dgm:cxn modelId="{203A62FF-4A4E-4448-AC69-AC46398E0885}" type="presOf" srcId="{51A68F81-2D9F-445C-A128-E96D1E1BFEDD}" destId="{9502B196-4E31-4C10-AFB4-B521DFF9873C}" srcOrd="0" destOrd="0" presId="urn:microsoft.com/office/officeart/2005/8/layout/vList2"/>
    <dgm:cxn modelId="{D513C81D-AB1D-4CDC-9565-680C841A7F31}" type="presParOf" srcId="{7C255625-7294-4F78-85D8-66E254282146}" destId="{686E5B47-3779-4F20-BD77-4659CB7CEE0D}" srcOrd="0" destOrd="0" presId="urn:microsoft.com/office/officeart/2005/8/layout/vList2"/>
    <dgm:cxn modelId="{69A78268-8A32-4134-B6A6-D98A4641BE58}" type="presParOf" srcId="{7C255625-7294-4F78-85D8-66E254282146}" destId="{89C645D7-0A71-4918-BA55-D37CD7D0C380}" srcOrd="1" destOrd="0" presId="urn:microsoft.com/office/officeart/2005/8/layout/vList2"/>
    <dgm:cxn modelId="{F3951A27-28FE-40D3-BEDE-6900643687C2}" type="presParOf" srcId="{7C255625-7294-4F78-85D8-66E254282146}" destId="{853C4690-2534-4076-9566-0A9B356E3BB1}" srcOrd="2" destOrd="0" presId="urn:microsoft.com/office/officeart/2005/8/layout/vList2"/>
    <dgm:cxn modelId="{0D26D206-BA67-4A82-A3BA-AD68B7CDE73E}" type="presParOf" srcId="{7C255625-7294-4F78-85D8-66E254282146}" destId="{13D330E1-01B8-45CF-A88A-5F766EA76304}" srcOrd="3" destOrd="0" presId="urn:microsoft.com/office/officeart/2005/8/layout/vList2"/>
    <dgm:cxn modelId="{316398CC-661F-46DD-9FB7-F1AFBE8EF36A}" type="presParOf" srcId="{7C255625-7294-4F78-85D8-66E254282146}" destId="{84928536-33ED-4FAD-9641-792901FDCDF6}" srcOrd="4" destOrd="0" presId="urn:microsoft.com/office/officeart/2005/8/layout/vList2"/>
    <dgm:cxn modelId="{8A1FF5E0-C5D4-43F7-B06F-5678454EF135}" type="presParOf" srcId="{7C255625-7294-4F78-85D8-66E254282146}" destId="{7ACD24E1-7D9E-4902-B0C5-F968DFD1866C}" srcOrd="5" destOrd="0" presId="urn:microsoft.com/office/officeart/2005/8/layout/vList2"/>
    <dgm:cxn modelId="{0C9222A0-7C0C-4BF8-A184-896D8A47F9AA}" type="presParOf" srcId="{7C255625-7294-4F78-85D8-66E254282146}" destId="{9206F553-4582-49B8-868F-2482620B0AD8}" srcOrd="6" destOrd="0" presId="urn:microsoft.com/office/officeart/2005/8/layout/vList2"/>
    <dgm:cxn modelId="{3ABCE98B-67D1-46BA-8B7F-836088516B75}" type="presParOf" srcId="{7C255625-7294-4F78-85D8-66E254282146}" destId="{47B43E45-8CA3-44FE-9117-8D669879492A}" srcOrd="7" destOrd="0" presId="urn:microsoft.com/office/officeart/2005/8/layout/vList2"/>
    <dgm:cxn modelId="{D5A042EF-57D0-454A-88C4-1CA16ADC870D}" type="presParOf" srcId="{7C255625-7294-4F78-85D8-66E254282146}" destId="{3452532F-3CB9-4A32-828E-96237EDDF5B9}" srcOrd="8" destOrd="0" presId="urn:microsoft.com/office/officeart/2005/8/layout/vList2"/>
    <dgm:cxn modelId="{28539524-AD51-4962-83B9-6E831226C2D0}" type="presParOf" srcId="{7C255625-7294-4F78-85D8-66E254282146}" destId="{E8A3E863-1A66-4716-B751-5BB9B5B89CEA}" srcOrd="9" destOrd="0" presId="urn:microsoft.com/office/officeart/2005/8/layout/vList2"/>
    <dgm:cxn modelId="{51206BE7-A3B4-4BAA-B244-F6019A60E8C5}" type="presParOf" srcId="{7C255625-7294-4F78-85D8-66E254282146}" destId="{9502B196-4E31-4C10-AFB4-B521DFF9873C}" srcOrd="10" destOrd="0" presId="urn:microsoft.com/office/officeart/2005/8/layout/vList2"/>
    <dgm:cxn modelId="{2BEA52C0-6916-4B08-BA0B-F3B2D405AD50}" type="presParOf" srcId="{7C255625-7294-4F78-85D8-66E254282146}" destId="{DBAE49D5-1BC7-4820-A9CB-0D6AE9A6FE5F}" srcOrd="11" destOrd="0" presId="urn:microsoft.com/office/officeart/2005/8/layout/vList2"/>
    <dgm:cxn modelId="{58FD80D5-B9B8-4E5F-A2F4-214520BABE12}" type="presParOf" srcId="{7C255625-7294-4F78-85D8-66E254282146}" destId="{1C83D29C-D13C-41F1-A33F-763F13A4050B}" srcOrd="12" destOrd="0" presId="urn:microsoft.com/office/officeart/2005/8/layout/vList2"/>
    <dgm:cxn modelId="{9B5F6501-43EB-49F0-8F23-95CE8D4E0F7F}" type="presParOf" srcId="{7C255625-7294-4F78-85D8-66E254282146}" destId="{D3CABB8E-8873-4C40-A969-0A6740408DBD}" srcOrd="13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A4F1C19-B0B5-4DB3-9EB0-A902577C3D28}" type="doc">
      <dgm:prSet loTypeId="urn:microsoft.com/office/officeart/2005/8/layout/vList2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B91C3CB7-B303-4A34-A1E1-A14268F340DD}">
      <dgm:prSet/>
      <dgm:spPr/>
      <dgm:t>
        <a:bodyPr/>
        <a:lstStyle/>
        <a:p>
          <a:r>
            <a:rPr lang="en-US"/>
            <a:t>Who are you?</a:t>
          </a:r>
        </a:p>
      </dgm:t>
    </dgm:pt>
    <dgm:pt modelId="{0A62C673-6699-4447-A1FF-30A52ADBCACA}" type="parTrans" cxnId="{DA3110EC-A408-4244-8CA3-D56FFB41869B}">
      <dgm:prSet/>
      <dgm:spPr/>
      <dgm:t>
        <a:bodyPr/>
        <a:lstStyle/>
        <a:p>
          <a:endParaRPr lang="en-US"/>
        </a:p>
      </dgm:t>
    </dgm:pt>
    <dgm:pt modelId="{0BA275BE-697E-4B19-8497-520FB9F216F8}" type="sibTrans" cxnId="{DA3110EC-A408-4244-8CA3-D56FFB41869B}">
      <dgm:prSet/>
      <dgm:spPr/>
      <dgm:t>
        <a:bodyPr/>
        <a:lstStyle/>
        <a:p>
          <a:endParaRPr lang="en-US"/>
        </a:p>
      </dgm:t>
    </dgm:pt>
    <dgm:pt modelId="{13D3AE22-E50D-47EE-8BB8-D0F79E3D0424}">
      <dgm:prSet/>
      <dgm:spPr/>
      <dgm:t>
        <a:bodyPr/>
        <a:lstStyle/>
        <a:p>
          <a:r>
            <a:rPr lang="en-US"/>
            <a:t>Where are you from?</a:t>
          </a:r>
        </a:p>
      </dgm:t>
    </dgm:pt>
    <dgm:pt modelId="{D97C120F-2864-46F4-8F0B-9D3B19C11832}" type="parTrans" cxnId="{7CFB5A76-6007-4B80-B993-D19091F1CFC4}">
      <dgm:prSet/>
      <dgm:spPr/>
      <dgm:t>
        <a:bodyPr/>
        <a:lstStyle/>
        <a:p>
          <a:endParaRPr lang="en-US"/>
        </a:p>
      </dgm:t>
    </dgm:pt>
    <dgm:pt modelId="{85F98C96-11C4-41E2-AB66-7DB01ABBC6FB}" type="sibTrans" cxnId="{7CFB5A76-6007-4B80-B993-D19091F1CFC4}">
      <dgm:prSet/>
      <dgm:spPr/>
      <dgm:t>
        <a:bodyPr/>
        <a:lstStyle/>
        <a:p>
          <a:endParaRPr lang="en-US"/>
        </a:p>
      </dgm:t>
    </dgm:pt>
    <dgm:pt modelId="{0E592E14-39B2-4276-984C-6AE4C0FD6330}">
      <dgm:prSet/>
      <dgm:spPr/>
      <dgm:t>
        <a:bodyPr/>
        <a:lstStyle/>
        <a:p>
          <a:r>
            <a:rPr lang="en-US"/>
            <a:t>What are you interested in?</a:t>
          </a:r>
        </a:p>
      </dgm:t>
    </dgm:pt>
    <dgm:pt modelId="{988C14E2-4042-4EC6-81CA-748838516D07}" type="parTrans" cxnId="{8FD7719D-2D8C-4542-B38E-E853DE4E45F1}">
      <dgm:prSet/>
      <dgm:spPr/>
      <dgm:t>
        <a:bodyPr/>
        <a:lstStyle/>
        <a:p>
          <a:endParaRPr lang="en-US"/>
        </a:p>
      </dgm:t>
    </dgm:pt>
    <dgm:pt modelId="{B1E706AA-1FE7-4CF7-BA39-D9C21C5A2124}" type="sibTrans" cxnId="{8FD7719D-2D8C-4542-B38E-E853DE4E45F1}">
      <dgm:prSet/>
      <dgm:spPr/>
      <dgm:t>
        <a:bodyPr/>
        <a:lstStyle/>
        <a:p>
          <a:endParaRPr lang="en-US"/>
        </a:p>
      </dgm:t>
    </dgm:pt>
    <dgm:pt modelId="{77E822C7-99F4-4E9E-9251-916C812733FA}">
      <dgm:prSet/>
      <dgm:spPr/>
      <dgm:t>
        <a:bodyPr/>
        <a:lstStyle/>
        <a:p>
          <a:r>
            <a:rPr lang="en-US" dirty="0"/>
            <a:t>What interests you about Emerging Technology?</a:t>
          </a:r>
        </a:p>
      </dgm:t>
    </dgm:pt>
    <dgm:pt modelId="{B057846E-E926-44E9-B6A5-E77EFA73219C}" type="parTrans" cxnId="{6503DEBE-344C-4533-B749-59102503B36A}">
      <dgm:prSet/>
      <dgm:spPr/>
      <dgm:t>
        <a:bodyPr/>
        <a:lstStyle/>
        <a:p>
          <a:endParaRPr lang="en-US"/>
        </a:p>
      </dgm:t>
    </dgm:pt>
    <dgm:pt modelId="{6CC440E9-A75C-4C56-8F1A-E76DEBA9B991}" type="sibTrans" cxnId="{6503DEBE-344C-4533-B749-59102503B36A}">
      <dgm:prSet/>
      <dgm:spPr/>
      <dgm:t>
        <a:bodyPr/>
        <a:lstStyle/>
        <a:p>
          <a:endParaRPr lang="en-US"/>
        </a:p>
      </dgm:t>
    </dgm:pt>
    <dgm:pt modelId="{4AB817BF-819E-4E65-9CBA-1BD0255A1DBE}" type="pres">
      <dgm:prSet presAssocID="{8A4F1C19-B0B5-4DB3-9EB0-A902577C3D28}" presName="linear" presStyleCnt="0">
        <dgm:presLayoutVars>
          <dgm:animLvl val="lvl"/>
          <dgm:resizeHandles val="exact"/>
        </dgm:presLayoutVars>
      </dgm:prSet>
      <dgm:spPr/>
    </dgm:pt>
    <dgm:pt modelId="{9190B3C9-5C9F-4173-9934-66E2E1C34181}" type="pres">
      <dgm:prSet presAssocID="{B91C3CB7-B303-4A34-A1E1-A14268F340DD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E57C2047-D506-4E92-95F4-21C11D2D43F7}" type="pres">
      <dgm:prSet presAssocID="{0BA275BE-697E-4B19-8497-520FB9F216F8}" presName="spacer" presStyleCnt="0"/>
      <dgm:spPr/>
    </dgm:pt>
    <dgm:pt modelId="{8DBBFA77-2501-4BA1-BA19-325845636D47}" type="pres">
      <dgm:prSet presAssocID="{13D3AE22-E50D-47EE-8BB8-D0F79E3D0424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7084A5A1-15D0-4A35-81CB-FB2DB974BC2E}" type="pres">
      <dgm:prSet presAssocID="{85F98C96-11C4-41E2-AB66-7DB01ABBC6FB}" presName="spacer" presStyleCnt="0"/>
      <dgm:spPr/>
    </dgm:pt>
    <dgm:pt modelId="{ACE2AA6A-BB15-45E5-AA17-378585FD0B9A}" type="pres">
      <dgm:prSet presAssocID="{0E592E14-39B2-4276-984C-6AE4C0FD6330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5B9C82F6-A2C9-47C4-A23B-764F009190EB}" type="pres">
      <dgm:prSet presAssocID="{B1E706AA-1FE7-4CF7-BA39-D9C21C5A2124}" presName="spacer" presStyleCnt="0"/>
      <dgm:spPr/>
    </dgm:pt>
    <dgm:pt modelId="{85606CC1-2055-4477-94BC-8BDE9E042F43}" type="pres">
      <dgm:prSet presAssocID="{77E822C7-99F4-4E9E-9251-916C812733FA}" presName="parentText" presStyleLbl="node1" presStyleIdx="3" presStyleCnt="4">
        <dgm:presLayoutVars>
          <dgm:chMax val="0"/>
          <dgm:bulletEnabled val="1"/>
        </dgm:presLayoutVars>
      </dgm:prSet>
      <dgm:spPr/>
    </dgm:pt>
  </dgm:ptLst>
  <dgm:cxnLst>
    <dgm:cxn modelId="{7FDA9625-93DA-4DEC-B814-A49BEDBC2C3B}" type="presOf" srcId="{B91C3CB7-B303-4A34-A1E1-A14268F340DD}" destId="{9190B3C9-5C9F-4173-9934-66E2E1C34181}" srcOrd="0" destOrd="0" presId="urn:microsoft.com/office/officeart/2005/8/layout/vList2"/>
    <dgm:cxn modelId="{7D04F838-9BCA-45D8-82A0-6EFF2D0FA067}" type="presOf" srcId="{13D3AE22-E50D-47EE-8BB8-D0F79E3D0424}" destId="{8DBBFA77-2501-4BA1-BA19-325845636D47}" srcOrd="0" destOrd="0" presId="urn:microsoft.com/office/officeart/2005/8/layout/vList2"/>
    <dgm:cxn modelId="{4A0EE547-162D-491D-A3C8-85CF1FC16990}" type="presOf" srcId="{0E592E14-39B2-4276-984C-6AE4C0FD6330}" destId="{ACE2AA6A-BB15-45E5-AA17-378585FD0B9A}" srcOrd="0" destOrd="0" presId="urn:microsoft.com/office/officeart/2005/8/layout/vList2"/>
    <dgm:cxn modelId="{B9409172-1150-4384-A972-C4A782DD800F}" type="presOf" srcId="{8A4F1C19-B0B5-4DB3-9EB0-A902577C3D28}" destId="{4AB817BF-819E-4E65-9CBA-1BD0255A1DBE}" srcOrd="0" destOrd="0" presId="urn:microsoft.com/office/officeart/2005/8/layout/vList2"/>
    <dgm:cxn modelId="{7CFB5A76-6007-4B80-B993-D19091F1CFC4}" srcId="{8A4F1C19-B0B5-4DB3-9EB0-A902577C3D28}" destId="{13D3AE22-E50D-47EE-8BB8-D0F79E3D0424}" srcOrd="1" destOrd="0" parTransId="{D97C120F-2864-46F4-8F0B-9D3B19C11832}" sibTransId="{85F98C96-11C4-41E2-AB66-7DB01ABBC6FB}"/>
    <dgm:cxn modelId="{8FD7719D-2D8C-4542-B38E-E853DE4E45F1}" srcId="{8A4F1C19-B0B5-4DB3-9EB0-A902577C3D28}" destId="{0E592E14-39B2-4276-984C-6AE4C0FD6330}" srcOrd="2" destOrd="0" parTransId="{988C14E2-4042-4EC6-81CA-748838516D07}" sibTransId="{B1E706AA-1FE7-4CF7-BA39-D9C21C5A2124}"/>
    <dgm:cxn modelId="{6503DEBE-344C-4533-B749-59102503B36A}" srcId="{8A4F1C19-B0B5-4DB3-9EB0-A902577C3D28}" destId="{77E822C7-99F4-4E9E-9251-916C812733FA}" srcOrd="3" destOrd="0" parTransId="{B057846E-E926-44E9-B6A5-E77EFA73219C}" sibTransId="{6CC440E9-A75C-4C56-8F1A-E76DEBA9B991}"/>
    <dgm:cxn modelId="{DA3110EC-A408-4244-8CA3-D56FFB41869B}" srcId="{8A4F1C19-B0B5-4DB3-9EB0-A902577C3D28}" destId="{B91C3CB7-B303-4A34-A1E1-A14268F340DD}" srcOrd="0" destOrd="0" parTransId="{0A62C673-6699-4447-A1FF-30A52ADBCACA}" sibTransId="{0BA275BE-697E-4B19-8497-520FB9F216F8}"/>
    <dgm:cxn modelId="{681630FE-62AC-4752-A6A3-AD08AEEBE0F1}" type="presOf" srcId="{77E822C7-99F4-4E9E-9251-916C812733FA}" destId="{85606CC1-2055-4477-94BC-8BDE9E042F43}" srcOrd="0" destOrd="0" presId="urn:microsoft.com/office/officeart/2005/8/layout/vList2"/>
    <dgm:cxn modelId="{80E2759A-EFCE-4C4C-9895-FC19830F0DBD}" type="presParOf" srcId="{4AB817BF-819E-4E65-9CBA-1BD0255A1DBE}" destId="{9190B3C9-5C9F-4173-9934-66E2E1C34181}" srcOrd="0" destOrd="0" presId="urn:microsoft.com/office/officeart/2005/8/layout/vList2"/>
    <dgm:cxn modelId="{AC920E7F-9443-4512-923C-EDE3B46787B3}" type="presParOf" srcId="{4AB817BF-819E-4E65-9CBA-1BD0255A1DBE}" destId="{E57C2047-D506-4E92-95F4-21C11D2D43F7}" srcOrd="1" destOrd="0" presId="urn:microsoft.com/office/officeart/2005/8/layout/vList2"/>
    <dgm:cxn modelId="{C0D25556-2E78-4E1A-A92F-96AC277913DC}" type="presParOf" srcId="{4AB817BF-819E-4E65-9CBA-1BD0255A1DBE}" destId="{8DBBFA77-2501-4BA1-BA19-325845636D47}" srcOrd="2" destOrd="0" presId="urn:microsoft.com/office/officeart/2005/8/layout/vList2"/>
    <dgm:cxn modelId="{7DCAA0F5-4E37-4994-9B16-85436B1B45A0}" type="presParOf" srcId="{4AB817BF-819E-4E65-9CBA-1BD0255A1DBE}" destId="{7084A5A1-15D0-4A35-81CB-FB2DB974BC2E}" srcOrd="3" destOrd="0" presId="urn:microsoft.com/office/officeart/2005/8/layout/vList2"/>
    <dgm:cxn modelId="{6F57DDB4-17E8-4165-865D-3ADED8ED9F97}" type="presParOf" srcId="{4AB817BF-819E-4E65-9CBA-1BD0255A1DBE}" destId="{ACE2AA6A-BB15-45E5-AA17-378585FD0B9A}" srcOrd="4" destOrd="0" presId="urn:microsoft.com/office/officeart/2005/8/layout/vList2"/>
    <dgm:cxn modelId="{14D03DDF-0AE1-471F-A3A3-6C09F2DF9A77}" type="presParOf" srcId="{4AB817BF-819E-4E65-9CBA-1BD0255A1DBE}" destId="{5B9C82F6-A2C9-47C4-A23B-764F009190EB}" srcOrd="5" destOrd="0" presId="urn:microsoft.com/office/officeart/2005/8/layout/vList2"/>
    <dgm:cxn modelId="{FA0C3DC5-76D1-4792-BFA0-E02EC0741775}" type="presParOf" srcId="{4AB817BF-819E-4E65-9CBA-1BD0255A1DBE}" destId="{85606CC1-2055-4477-94BC-8BDE9E042F43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6E5B47-3779-4F20-BD77-4659CB7CEE0D}">
      <dsp:nvSpPr>
        <dsp:cNvPr id="0" name=""/>
        <dsp:cNvSpPr/>
      </dsp:nvSpPr>
      <dsp:spPr>
        <a:xfrm>
          <a:off x="0" y="889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AGENDA</a:t>
          </a:r>
        </a:p>
      </dsp:txBody>
      <dsp:txXfrm>
        <a:off x="20561" y="29453"/>
        <a:ext cx="5565928" cy="380078"/>
      </dsp:txXfrm>
    </dsp:sp>
    <dsp:sp modelId="{853C4690-2534-4076-9566-0A9B356E3BB1}">
      <dsp:nvSpPr>
        <dsp:cNvPr id="0" name=""/>
        <dsp:cNvSpPr/>
      </dsp:nvSpPr>
      <dsp:spPr>
        <a:xfrm>
          <a:off x="0" y="48193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1725315"/>
                <a:satOff val="7643"/>
                <a:lumOff val="-281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725315"/>
                <a:satOff val="7643"/>
                <a:lumOff val="-281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725315"/>
                <a:satOff val="7643"/>
                <a:lumOff val="-281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HELLO, WORLD</a:t>
          </a:r>
        </a:p>
      </dsp:txBody>
      <dsp:txXfrm>
        <a:off x="20561" y="502493"/>
        <a:ext cx="5565928" cy="380078"/>
      </dsp:txXfrm>
    </dsp:sp>
    <dsp:sp modelId="{13D330E1-01B8-45CF-A88A-5F766EA76304}">
      <dsp:nvSpPr>
        <dsp:cNvPr id="0" name=""/>
        <dsp:cNvSpPr/>
      </dsp:nvSpPr>
      <dsp:spPr>
        <a:xfrm>
          <a:off x="0" y="903132"/>
          <a:ext cx="560705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I’ll introduce myself to you.</a:t>
          </a:r>
        </a:p>
      </dsp:txBody>
      <dsp:txXfrm>
        <a:off x="0" y="903132"/>
        <a:ext cx="5607050" cy="298080"/>
      </dsp:txXfrm>
    </dsp:sp>
    <dsp:sp modelId="{84928536-33ED-4FAD-9641-792901FDCDF6}">
      <dsp:nvSpPr>
        <dsp:cNvPr id="0" name=""/>
        <dsp:cNvSpPr/>
      </dsp:nvSpPr>
      <dsp:spPr>
        <a:xfrm>
          <a:off x="0" y="120121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3450629"/>
                <a:satOff val="15286"/>
                <a:lumOff val="-5621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3450629"/>
                <a:satOff val="15286"/>
                <a:lumOff val="-5621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3450629"/>
                <a:satOff val="15286"/>
                <a:lumOff val="-5621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WRITING IS THINKING</a:t>
          </a:r>
        </a:p>
      </dsp:txBody>
      <dsp:txXfrm>
        <a:off x="20561" y="1221773"/>
        <a:ext cx="5565928" cy="380078"/>
      </dsp:txXfrm>
    </dsp:sp>
    <dsp:sp modelId="{7ACD24E1-7D9E-4902-B0C5-F968DFD1866C}">
      <dsp:nvSpPr>
        <dsp:cNvPr id="0" name=""/>
        <dsp:cNvSpPr/>
      </dsp:nvSpPr>
      <dsp:spPr>
        <a:xfrm>
          <a:off x="0" y="1622412"/>
          <a:ext cx="560705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We’ll do a quick freewrite.</a:t>
          </a:r>
        </a:p>
      </dsp:txBody>
      <dsp:txXfrm>
        <a:off x="0" y="1622412"/>
        <a:ext cx="5607050" cy="298080"/>
      </dsp:txXfrm>
    </dsp:sp>
    <dsp:sp modelId="{9206F553-4582-49B8-868F-2482620B0AD8}">
      <dsp:nvSpPr>
        <dsp:cNvPr id="0" name=""/>
        <dsp:cNvSpPr/>
      </dsp:nvSpPr>
      <dsp:spPr>
        <a:xfrm>
          <a:off x="0" y="192049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5175944"/>
                <a:satOff val="22930"/>
                <a:lumOff val="-8432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5175944"/>
                <a:satOff val="22930"/>
                <a:lumOff val="-8432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5175944"/>
                <a:satOff val="22930"/>
                <a:lumOff val="-8432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GETTTING TO KNOW YOU</a:t>
          </a:r>
        </a:p>
      </dsp:txBody>
      <dsp:txXfrm>
        <a:off x="20561" y="1941053"/>
        <a:ext cx="5565928" cy="380078"/>
      </dsp:txXfrm>
    </dsp:sp>
    <dsp:sp modelId="{47B43E45-8CA3-44FE-9117-8D669879492A}">
      <dsp:nvSpPr>
        <dsp:cNvPr id="0" name=""/>
        <dsp:cNvSpPr/>
      </dsp:nvSpPr>
      <dsp:spPr>
        <a:xfrm>
          <a:off x="0" y="2341692"/>
          <a:ext cx="560705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You can introduce yourselves to one another.</a:t>
          </a:r>
        </a:p>
      </dsp:txBody>
      <dsp:txXfrm>
        <a:off x="0" y="2341692"/>
        <a:ext cx="5607050" cy="298080"/>
      </dsp:txXfrm>
    </dsp:sp>
    <dsp:sp modelId="{3452532F-3CB9-4A32-828E-96237EDDF5B9}">
      <dsp:nvSpPr>
        <dsp:cNvPr id="0" name=""/>
        <dsp:cNvSpPr/>
      </dsp:nvSpPr>
      <dsp:spPr>
        <a:xfrm>
          <a:off x="0" y="263977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6901259"/>
                <a:satOff val="30573"/>
                <a:lumOff val="-1124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6901259"/>
                <a:satOff val="30573"/>
                <a:lumOff val="-1124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6901259"/>
                <a:satOff val="30573"/>
                <a:lumOff val="-1124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SYLLABUS</a:t>
          </a:r>
        </a:p>
      </dsp:txBody>
      <dsp:txXfrm>
        <a:off x="20561" y="2660333"/>
        <a:ext cx="5565928" cy="380078"/>
      </dsp:txXfrm>
    </dsp:sp>
    <dsp:sp modelId="{E8A3E863-1A66-4716-B751-5BB9B5B89CEA}">
      <dsp:nvSpPr>
        <dsp:cNvPr id="0" name=""/>
        <dsp:cNvSpPr/>
      </dsp:nvSpPr>
      <dsp:spPr>
        <a:xfrm>
          <a:off x="0" y="3060972"/>
          <a:ext cx="560705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I’ll introduce the syllabus.</a:t>
          </a:r>
        </a:p>
      </dsp:txBody>
      <dsp:txXfrm>
        <a:off x="0" y="3060972"/>
        <a:ext cx="5607050" cy="298080"/>
      </dsp:txXfrm>
    </dsp:sp>
    <dsp:sp modelId="{9502B196-4E31-4C10-AFB4-B521DFF9873C}">
      <dsp:nvSpPr>
        <dsp:cNvPr id="0" name=""/>
        <dsp:cNvSpPr/>
      </dsp:nvSpPr>
      <dsp:spPr>
        <a:xfrm>
          <a:off x="0" y="3359052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8626573"/>
                <a:satOff val="38216"/>
                <a:lumOff val="-14053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8626573"/>
                <a:satOff val="38216"/>
                <a:lumOff val="-14053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8626573"/>
                <a:satOff val="38216"/>
                <a:lumOff val="-14053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WHAT’S NEXT?</a:t>
          </a:r>
        </a:p>
      </dsp:txBody>
      <dsp:txXfrm>
        <a:off x="20561" y="3379613"/>
        <a:ext cx="5565928" cy="380078"/>
      </dsp:txXfrm>
    </dsp:sp>
    <dsp:sp modelId="{DBAE49D5-1BC7-4820-A9CB-0D6AE9A6FE5F}">
      <dsp:nvSpPr>
        <dsp:cNvPr id="0" name=""/>
        <dsp:cNvSpPr/>
      </dsp:nvSpPr>
      <dsp:spPr>
        <a:xfrm>
          <a:off x="0" y="3780252"/>
          <a:ext cx="5607050" cy="41917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We’ll talk about what to do in preparation for Thursday and next Tuesday.</a:t>
          </a:r>
        </a:p>
      </dsp:txBody>
      <dsp:txXfrm>
        <a:off x="0" y="3780252"/>
        <a:ext cx="5607050" cy="419175"/>
      </dsp:txXfrm>
    </dsp:sp>
    <dsp:sp modelId="{1C83D29C-D13C-41F1-A33F-763F13A4050B}">
      <dsp:nvSpPr>
        <dsp:cNvPr id="0" name=""/>
        <dsp:cNvSpPr/>
      </dsp:nvSpPr>
      <dsp:spPr>
        <a:xfrm>
          <a:off x="0" y="4199427"/>
          <a:ext cx="5607050" cy="421200"/>
        </a:xfrm>
        <a:prstGeom prst="roundRect">
          <a:avLst/>
        </a:prstGeom>
        <a:gradFill rotWithShape="0">
          <a:gsLst>
            <a:gs pos="0">
              <a:schemeClr val="accent2">
                <a:hueOff val="-10351888"/>
                <a:satOff val="45859"/>
                <a:lumOff val="-16864"/>
                <a:alphaOff val="0"/>
                <a:tint val="97000"/>
                <a:satMod val="100000"/>
                <a:lumMod val="102000"/>
              </a:schemeClr>
            </a:gs>
            <a:gs pos="50000">
              <a:schemeClr val="accent2">
                <a:hueOff val="-10351888"/>
                <a:satOff val="45859"/>
                <a:lumOff val="-16864"/>
                <a:alphaOff val="0"/>
                <a:shade val="100000"/>
                <a:satMod val="103000"/>
                <a:lumMod val="100000"/>
              </a:schemeClr>
            </a:gs>
            <a:gs pos="100000">
              <a:schemeClr val="accent2">
                <a:hueOff val="-10351888"/>
                <a:satOff val="45859"/>
                <a:lumOff val="-16864"/>
                <a:alphaOff val="0"/>
                <a:shade val="93000"/>
                <a:satMod val="110000"/>
                <a:lumMod val="99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/>
            <a:t>DISMISSED</a:t>
          </a:r>
        </a:p>
      </dsp:txBody>
      <dsp:txXfrm>
        <a:off x="20561" y="4219988"/>
        <a:ext cx="5565928" cy="380078"/>
      </dsp:txXfrm>
    </dsp:sp>
    <dsp:sp modelId="{D3CABB8E-8873-4C40-A969-0A6740408DBD}">
      <dsp:nvSpPr>
        <dsp:cNvPr id="0" name=""/>
        <dsp:cNvSpPr/>
      </dsp:nvSpPr>
      <dsp:spPr>
        <a:xfrm>
          <a:off x="0" y="4620627"/>
          <a:ext cx="5607050" cy="2980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8024" tIns="22860" rIns="128016" bIns="2286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en-US" sz="1400" kern="1200"/>
            <a:t>We’ll call it a day.</a:t>
          </a:r>
        </a:p>
      </dsp:txBody>
      <dsp:txXfrm>
        <a:off x="0" y="4620627"/>
        <a:ext cx="5607050" cy="2980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190B3C9-5C9F-4173-9934-66E2E1C34181}">
      <dsp:nvSpPr>
        <dsp:cNvPr id="0" name=""/>
        <dsp:cNvSpPr/>
      </dsp:nvSpPr>
      <dsp:spPr>
        <a:xfrm>
          <a:off x="0" y="66584"/>
          <a:ext cx="6151562" cy="121680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Who are you?</a:t>
          </a:r>
        </a:p>
      </dsp:txBody>
      <dsp:txXfrm>
        <a:off x="59399" y="125983"/>
        <a:ext cx="6032764" cy="1098002"/>
      </dsp:txXfrm>
    </dsp:sp>
    <dsp:sp modelId="{8DBBFA77-2501-4BA1-BA19-325845636D47}">
      <dsp:nvSpPr>
        <dsp:cNvPr id="0" name=""/>
        <dsp:cNvSpPr/>
      </dsp:nvSpPr>
      <dsp:spPr>
        <a:xfrm>
          <a:off x="0" y="1375545"/>
          <a:ext cx="6151562" cy="1216800"/>
        </a:xfrm>
        <a:prstGeom prst="roundRect">
          <a:avLst/>
        </a:prstGeom>
        <a:solidFill>
          <a:schemeClr val="accent2">
            <a:hueOff val="-3450629"/>
            <a:satOff val="15286"/>
            <a:lumOff val="-562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Where are you from?</a:t>
          </a:r>
        </a:p>
      </dsp:txBody>
      <dsp:txXfrm>
        <a:off x="59399" y="1434944"/>
        <a:ext cx="6032764" cy="1098002"/>
      </dsp:txXfrm>
    </dsp:sp>
    <dsp:sp modelId="{ACE2AA6A-BB15-45E5-AA17-378585FD0B9A}">
      <dsp:nvSpPr>
        <dsp:cNvPr id="0" name=""/>
        <dsp:cNvSpPr/>
      </dsp:nvSpPr>
      <dsp:spPr>
        <a:xfrm>
          <a:off x="0" y="2684505"/>
          <a:ext cx="6151562" cy="1216800"/>
        </a:xfrm>
        <a:prstGeom prst="roundRect">
          <a:avLst/>
        </a:prstGeom>
        <a:solidFill>
          <a:schemeClr val="accent2">
            <a:hueOff val="-6901259"/>
            <a:satOff val="30573"/>
            <a:lumOff val="-1124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/>
            <a:t>What are you interested in?</a:t>
          </a:r>
        </a:p>
      </dsp:txBody>
      <dsp:txXfrm>
        <a:off x="59399" y="2743904"/>
        <a:ext cx="6032764" cy="1098002"/>
      </dsp:txXfrm>
    </dsp:sp>
    <dsp:sp modelId="{85606CC1-2055-4477-94BC-8BDE9E042F43}">
      <dsp:nvSpPr>
        <dsp:cNvPr id="0" name=""/>
        <dsp:cNvSpPr/>
      </dsp:nvSpPr>
      <dsp:spPr>
        <a:xfrm>
          <a:off x="0" y="3993465"/>
          <a:ext cx="6151562" cy="1216800"/>
        </a:xfrm>
        <a:prstGeom prst="roundRect">
          <a:avLst/>
        </a:prstGeom>
        <a:solidFill>
          <a:schemeClr val="accent2">
            <a:hueOff val="-10351888"/>
            <a:satOff val="45859"/>
            <a:lumOff val="-1686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200" kern="1200" dirty="0"/>
            <a:t>What interests you about Emerging Technology?</a:t>
          </a:r>
        </a:p>
      </dsp:txBody>
      <dsp:txXfrm>
        <a:off x="59399" y="4052864"/>
        <a:ext cx="6032764" cy="10980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2/1/2022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openlab.citytech.cuny.edu/mtec1101-hd88-sp2022/files/2022/02/Assignment01_MTEC1101HD88-Sp2022.pd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5ADB0E-9B2E-4B42-AC04-ED588BE37F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Day 1: Getting to know you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10727B-825D-484A-889B-7DDCDB43A86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MTEC1101-HD88 | Emerging Media Foundations | Spring 2022</a:t>
            </a:r>
          </a:p>
          <a:p>
            <a:r>
              <a:rPr lang="en-US" dirty="0"/>
              <a:t>Sean Michael Landers</a:t>
            </a:r>
          </a:p>
          <a:p>
            <a:pPr algn="r"/>
            <a:r>
              <a:rPr lang="en-US" dirty="0"/>
              <a:t>Week 01</a:t>
            </a:r>
          </a:p>
        </p:txBody>
      </p:sp>
    </p:spTree>
    <p:extLst>
      <p:ext uri="{BB962C8B-B14F-4D97-AF65-F5344CB8AC3E}">
        <p14:creationId xmlns:p14="http://schemas.microsoft.com/office/powerpoint/2010/main" val="149314967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ood human figure">
            <a:extLst>
              <a:ext uri="{FF2B5EF4-FFF2-40B4-BE49-F238E27FC236}">
                <a16:creationId xmlns:a16="http://schemas.microsoft.com/office/drawing/2014/main" id="{6AC7C221-8E5E-4D29-8C67-5D4F684D6AD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ED5484C5-7522-427A-A36A-D08AD0BB16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45160"/>
            <a:ext cx="7729728" cy="731520"/>
          </a:xfrm>
          <a:solidFill>
            <a:srgbClr val="000000">
              <a:alpha val="70000"/>
            </a:srgb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are we doing next?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0E44F7-1AE7-45C1-BB2F-447BC47E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68068" y="4880568"/>
            <a:ext cx="8055864" cy="106070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5582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30D3B4-4055-4778-849C-D1C90F614A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we’re doing next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291316-82B9-4B4D-8B59-02531CCBC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Take some time to review the syllabus and the schedule on your own time.</a:t>
            </a:r>
          </a:p>
          <a:p>
            <a:r>
              <a:rPr lang="en-US" dirty="0"/>
              <a:t>Sign up for the course Slack if you haven’t done so yet.  (The link is in your syllabus.)  Sign up for the course website, if you haven’t done that yet.</a:t>
            </a:r>
          </a:p>
          <a:p>
            <a:r>
              <a:rPr lang="en-US" dirty="0"/>
              <a:t>Take a quick introductory survey.  It’ll help me better prepare interesting and engaging classes.  (The link is on the course website, and I’ll drop it on the Slack.)</a:t>
            </a:r>
          </a:p>
          <a:p>
            <a:r>
              <a:rPr lang="en-US" dirty="0"/>
              <a:t>Work on your first assignment!  It’s due before class 03, next Thursday.  </a:t>
            </a:r>
            <a:r>
              <a:rPr lang="en-US" dirty="0">
                <a:hlinkClick r:id="rId2"/>
              </a:rPr>
              <a:t>Let’s take a quick look at it</a:t>
            </a:r>
            <a:r>
              <a:rPr lang="en-US" dirty="0"/>
              <a:t>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4030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A93224-1282-4AFD-8C80-A92AA7B3A5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See you next time!</a:t>
            </a:r>
          </a:p>
        </p:txBody>
      </p:sp>
    </p:spTree>
    <p:extLst>
      <p:ext uri="{BB962C8B-B14F-4D97-AF65-F5344CB8AC3E}">
        <p14:creationId xmlns:p14="http://schemas.microsoft.com/office/powerpoint/2010/main" val="2228740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2E660E-1EFA-4268-BBCB-42B6289CB5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2834640"/>
            <a:ext cx="7729728" cy="1188720"/>
          </a:xfrm>
        </p:spPr>
        <p:txBody>
          <a:bodyPr/>
          <a:lstStyle/>
          <a:p>
            <a:r>
              <a:rPr lang="en-US" dirty="0"/>
              <a:t>Hello!</a:t>
            </a:r>
          </a:p>
        </p:txBody>
      </p:sp>
    </p:spTree>
    <p:extLst>
      <p:ext uri="{BB962C8B-B14F-4D97-AF65-F5344CB8AC3E}">
        <p14:creationId xmlns:p14="http://schemas.microsoft.com/office/powerpoint/2010/main" val="513951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3" name="Rectangle 18">
            <a:extLst>
              <a:ext uri="{FF2B5EF4-FFF2-40B4-BE49-F238E27FC236}">
                <a16:creationId xmlns:a16="http://schemas.microsoft.com/office/drawing/2014/main" id="{93F0ADB5-A0B4-4B01-A8C4-FDC34CE22B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0">
            <a:extLst>
              <a:ext uri="{FF2B5EF4-FFF2-40B4-BE49-F238E27FC236}">
                <a16:creationId xmlns:a16="http://schemas.microsoft.com/office/drawing/2014/main" id="{AA6D0FDE-0241-4C21-A720-A694753582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654296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BC806A-B3F2-4FE4-8D08-016F9E1074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467" y="2681103"/>
            <a:ext cx="3363974" cy="1495794"/>
          </a:xfrm>
          <a:prstGeom prst="ellipse">
            <a:avLst/>
          </a:prstGeom>
          <a:noFill/>
          <a:ln>
            <a:solidFill>
              <a:schemeClr val="bg1"/>
            </a:solidFill>
          </a:ln>
        </p:spPr>
        <p:txBody>
          <a:bodyPr wrap="square">
            <a:normAutofit/>
          </a:bodyPr>
          <a:lstStyle/>
          <a:p>
            <a:r>
              <a:rPr lang="en-US">
                <a:solidFill>
                  <a:schemeClr val="bg1"/>
                </a:solidFill>
              </a:rPr>
              <a:t>Agenda</a:t>
            </a:r>
          </a:p>
        </p:txBody>
      </p:sp>
      <p:graphicFrame>
        <p:nvGraphicFramePr>
          <p:cNvPr id="25" name="Content Placeholder 2">
            <a:extLst>
              <a:ext uri="{FF2B5EF4-FFF2-40B4-BE49-F238E27FC236}">
                <a16:creationId xmlns:a16="http://schemas.microsoft.com/office/drawing/2014/main" id="{359E75BE-955F-4ECA-A8FA-9BFFCADD833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4818892"/>
              </p:ext>
            </p:extLst>
          </p:nvPr>
        </p:nvGraphicFramePr>
        <p:xfrm>
          <a:off x="5619750" y="965200"/>
          <a:ext cx="5607050" cy="492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9023197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9">
            <a:extLst>
              <a:ext uri="{FF2B5EF4-FFF2-40B4-BE49-F238E27FC236}">
                <a16:creationId xmlns:a16="http://schemas.microsoft.com/office/drawing/2014/main" id="{3ED03601-4724-4293-A32A-3A0879C5D4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5E433AC3-E189-483B-9E8C-DFD5D2A1864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918509"/>
            <a:ext cx="12192000" cy="193949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2374F52-4CF0-409B-BF48-A0B1390428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4269282"/>
            <a:ext cx="8991600" cy="1264762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3200"/>
              <a:t>HELLO, WORLD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46C462-711C-4F21-A40E-8D174C4C3B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95194" y="5688535"/>
            <a:ext cx="6801612" cy="536125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 algn="ctr">
              <a:buNone/>
            </a:pPr>
            <a:r>
              <a:rPr lang="en-US" kern="1200" dirty="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A little information about me, your instructor.</a:t>
            </a:r>
          </a:p>
        </p:txBody>
      </p:sp>
      <p:pic>
        <p:nvPicPr>
          <p:cNvPr id="7" name="Graphic 6" descr="Classroom">
            <a:extLst>
              <a:ext uri="{FF2B5EF4-FFF2-40B4-BE49-F238E27FC236}">
                <a16:creationId xmlns:a16="http://schemas.microsoft.com/office/drawing/2014/main" id="{D5DD7EF9-7021-4DC7-A645-700DA622392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45346" y="640078"/>
            <a:ext cx="3301307" cy="33013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83343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4E866FF9-A729-45F0-A163-10E89E8716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4738255" cy="6858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333B5B6-F70E-46DD-A002-B677A1E848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0080" y="2681105"/>
            <a:ext cx="3401568" cy="1495794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>
            <a:normAutofit/>
          </a:bodyPr>
          <a:lstStyle/>
          <a:p>
            <a:r>
              <a:rPr lang="en-US" dirty="0" err="1"/>
              <a:t>Freewrite</a:t>
            </a:r>
            <a:endParaRPr lang="en-US" dirty="0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A804366F-2366-4688-98E7-B101C7BC61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3278" y="0"/>
            <a:ext cx="7438722" cy="6857999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A3C85338-FF0D-4085-AC18-7B624D75950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27519"/>
              </p:ext>
            </p:extLst>
          </p:nvPr>
        </p:nvGraphicFramePr>
        <p:xfrm>
          <a:off x="5397500" y="639763"/>
          <a:ext cx="6151563" cy="52768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57690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1" name="Rectangle 7">
            <a:extLst>
              <a:ext uri="{FF2B5EF4-FFF2-40B4-BE49-F238E27FC236}">
                <a16:creationId xmlns:a16="http://schemas.microsoft.com/office/drawing/2014/main" id="{6C9F9EF0-93D5-4D4B-BAFE-4770028147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6A4EC1A-F8B4-4549-8924-3B47CFAE81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964692"/>
            <a:ext cx="7729728" cy="1188720"/>
          </a:xfrm>
          <a:solidFill>
            <a:srgbClr val="FFFFFF">
              <a:alpha val="10000"/>
            </a:srgbClr>
          </a:solid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en-US">
                <a:solidFill>
                  <a:schemeClr val="tx1"/>
                </a:solidFill>
              </a:rPr>
              <a:t>Getting</a:t>
            </a:r>
            <a:r>
              <a:rPr lang="en-US" baseline="0">
                <a:solidFill>
                  <a:schemeClr val="tx1"/>
                </a:solidFill>
              </a:rPr>
              <a:t> to know you: introductions</a:t>
            </a:r>
            <a:endParaRPr lang="en-US">
              <a:solidFill>
                <a:schemeClr val="tx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E9D222-1DC2-481F-907E-8CB9BE424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638044"/>
            <a:ext cx="7729728" cy="3101983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/>
              <a:t>Let’s adjourn to breakout rooms.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I’ll put you into pairs.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You’re going to introduce yourselves to one another – 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Then, you’ll be responsible for introducing your partner to the class.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You’ll be responsible to tell us: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	What is their name?  What are their pronouns?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	Where are they from?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/>
              <a:t>	What is one interesting fact about them?</a:t>
            </a:r>
          </a:p>
        </p:txBody>
      </p:sp>
    </p:spTree>
    <p:extLst>
      <p:ext uri="{BB962C8B-B14F-4D97-AF65-F5344CB8AC3E}">
        <p14:creationId xmlns:p14="http://schemas.microsoft.com/office/powerpoint/2010/main" val="9690813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BC3E1C3D-633C-4756-B09B-9AD080714C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6668" y="640080"/>
            <a:ext cx="10915252" cy="5263134"/>
          </a:xfrm>
          <a:prstGeom prst="rect">
            <a:avLst/>
          </a:prstGeom>
          <a:noFill/>
          <a:ln w="31750" cap="sq">
            <a:solidFill>
              <a:schemeClr val="accent2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295DAF8-54BC-4834-A4B1-7DD2F7AFE5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1520" y="802767"/>
            <a:ext cx="10585166" cy="493776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E28E5FA-CDFD-4523-A806-EC523DC1A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20624" y="1122807"/>
            <a:ext cx="9954443" cy="4297680"/>
          </a:xfrm>
          <a:noFill/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60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Who are you?</a:t>
            </a:r>
          </a:p>
        </p:txBody>
      </p:sp>
    </p:spTree>
    <p:extLst>
      <p:ext uri="{BB962C8B-B14F-4D97-AF65-F5344CB8AC3E}">
        <p14:creationId xmlns:p14="http://schemas.microsoft.com/office/powerpoint/2010/main" val="42825801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Magnifying glass and question mark">
            <a:extLst>
              <a:ext uri="{FF2B5EF4-FFF2-40B4-BE49-F238E27FC236}">
                <a16:creationId xmlns:a16="http://schemas.microsoft.com/office/drawing/2014/main" id="{637AC10D-3408-473C-B1C0-E90E233E7A9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57C58F1-A13E-4900-A138-46C827EFA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31136" y="5045160"/>
            <a:ext cx="7729728" cy="731520"/>
          </a:xfrm>
          <a:solidFill>
            <a:srgbClr val="000000">
              <a:alpha val="70000"/>
            </a:srgbClr>
          </a:solidFill>
          <a:ln>
            <a:noFill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n-US" sz="2400" kern="1200" cap="all" spc="200" baseline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What are we doing here?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70E44F7-1AE7-45C1-BB2F-447BC47E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068068" y="4880568"/>
            <a:ext cx="8055864" cy="106070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567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84167985-D6E9-40FF-97C0-4B6D373E85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0068" y="640080"/>
            <a:ext cx="10911865" cy="462686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8801362-349C-44BE-BEF6-8E926E1D38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6196" y="804672"/>
            <a:ext cx="10579608" cy="42976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380DF-589D-45EA-B6A3-8665B59D0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729" y="1289303"/>
            <a:ext cx="9638443" cy="3339303"/>
          </a:xfrm>
          <a:ln>
            <a:noFill/>
          </a:ln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5000" kern="1200" cap="all" spc="200" baseline="0">
                <a:solidFill>
                  <a:srgbClr val="262626"/>
                </a:solidFill>
                <a:latin typeface="+mj-lt"/>
                <a:ea typeface="+mj-ea"/>
                <a:cs typeface="+mj-cs"/>
              </a:rPr>
              <a:t>Syllabus</a:t>
            </a:r>
          </a:p>
        </p:txBody>
      </p:sp>
    </p:spTree>
    <p:extLst>
      <p:ext uri="{BB962C8B-B14F-4D97-AF65-F5344CB8AC3E}">
        <p14:creationId xmlns:p14="http://schemas.microsoft.com/office/powerpoint/2010/main" val="314797292"/>
      </p:ext>
    </p:extLst>
  </p:cSld>
  <p:clrMapOvr>
    <a:masterClrMapping/>
  </p:clrMapOvr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Parcel</Template>
  <TotalTime>725</TotalTime>
  <Words>324</Words>
  <Application>Microsoft Office PowerPoint</Application>
  <PresentationFormat>Widescreen</PresentationFormat>
  <Paragraphs>45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Parcel</vt:lpstr>
      <vt:lpstr>Day 1: Getting to know you</vt:lpstr>
      <vt:lpstr>Hello!</vt:lpstr>
      <vt:lpstr>Agenda</vt:lpstr>
      <vt:lpstr>HELLO, WORLD</vt:lpstr>
      <vt:lpstr>Freewrite</vt:lpstr>
      <vt:lpstr>Getting to know you: introductions</vt:lpstr>
      <vt:lpstr>Who are you?</vt:lpstr>
      <vt:lpstr>What are we doing here?</vt:lpstr>
      <vt:lpstr>Syllabus</vt:lpstr>
      <vt:lpstr>What are we doing next?</vt:lpstr>
      <vt:lpstr>What we’re doing next</vt:lpstr>
      <vt:lpstr>See you next time!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1: Getting to know you</dc:title>
  <dc:creator>Sean Landers</dc:creator>
  <cp:lastModifiedBy>Sean Landers</cp:lastModifiedBy>
  <cp:revision>1</cp:revision>
  <dcterms:created xsi:type="dcterms:W3CDTF">2022-02-01T08:30:27Z</dcterms:created>
  <dcterms:modified xsi:type="dcterms:W3CDTF">2022-02-01T20:35:27Z</dcterms:modified>
</cp:coreProperties>
</file>