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 mapping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not information overload.</a:t>
            </a:r>
          </a:p>
          <a:p>
            <a:r>
              <a:rPr lang="en-US" sz="3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filter failure.</a:t>
            </a:r>
          </a:p>
          <a:p>
            <a:r>
              <a:rPr lang="en-US" sz="16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Clay </a:t>
            </a:r>
            <a:r>
              <a:rPr lang="en-US" sz="1600" i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Shirky</a:t>
            </a:r>
            <a:endParaRPr lang="en-US" sz="1600" i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i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point presentation by Rita </a:t>
            </a:r>
            <a:r>
              <a:rPr lang="en-US" sz="1200" i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Nae</a:t>
            </a:r>
            <a:r>
              <a:rPr lang="en-US" sz="12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Adjunct, Mathematics Department NYCCT</a:t>
            </a:r>
          </a:p>
        </p:txBody>
      </p:sp>
    </p:spTree>
    <p:extLst>
      <p:ext uri="{BB962C8B-B14F-4D97-AF65-F5344CB8AC3E}">
        <p14:creationId xmlns:p14="http://schemas.microsoft.com/office/powerpoint/2010/main" val="416102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1332" y="1400531"/>
            <a:ext cx="8299048" cy="508129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1804" y="300942"/>
            <a:ext cx="8396808" cy="1099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 Mapping tips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http://lifehacker.com/how-to-use-mind-maps-to-unleash-your-brains-creativity-1348869811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08" y="1527857"/>
            <a:ext cx="7620000" cy="436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7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493134"/>
            <a:ext cx="8534400" cy="4501266"/>
          </a:xfrm>
        </p:spPr>
        <p:txBody>
          <a:bodyPr>
            <a:normAutofit fontScale="90000"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	How to Study with Mind Maps: The Concise Learning Method for Students and 	Lifelong Learners (Expanded Edition) Kindle Edition, 2012.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Zampetakis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A.,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Tsironis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and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Moustakis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(2007), ‘Creativity Development in 	Engineering Education: The Case of Mind Mapping’.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Management 	Development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26, No. 4, pp 370-380. 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Abi-El-Mona, I. and Adb-El-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Khalick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(2008), ‘The influence of Mind Mapping on 	eighth graders’ science achievement’.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Science and Mathematics.</a:t>
            </a: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J.,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Martinelli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and Jones R. M. (1999), ‘Mind Mapping in Executive Education: 	Applications and Outcomes’.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Journal of Management Development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18, Issue 4.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Cain, M. E. (2001/2002), ‘Using Mind Maps to raise standards in literacy, improve 	confidence and encourage positive attitudes towards learning’. Study conducted at 	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Newchurch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Community Primary School, Warrington.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668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Resources:</a:t>
            </a:r>
          </a:p>
        </p:txBody>
      </p:sp>
    </p:spTree>
    <p:extLst>
      <p:ext uri="{BB962C8B-B14F-4D97-AF65-F5344CB8AC3E}">
        <p14:creationId xmlns:p14="http://schemas.microsoft.com/office/powerpoint/2010/main" val="387685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84212" y="5994399"/>
            <a:ext cx="8534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353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Driving force behind the idea of implementing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 Mapping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classroom - common student complains: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 information;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Disconnect between the topics;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“around the time of midterm I don’t remember where did we even start..”</a:t>
            </a:r>
          </a:p>
        </p:txBody>
      </p:sp>
    </p:spTree>
    <p:extLst>
      <p:ext uri="{BB962C8B-B14F-4D97-AF65-F5344CB8AC3E}">
        <p14:creationId xmlns:p14="http://schemas.microsoft.com/office/powerpoint/2010/main" val="243625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22066"/>
            <a:ext cx="8534400" cy="1723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53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Mind Mapping?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tool used to collect, organize and manage information in a hierarchical order.</a:t>
            </a:r>
          </a:p>
        </p:txBody>
      </p:sp>
    </p:spTree>
    <p:extLst>
      <p:ext uri="{BB962C8B-B14F-4D97-AF65-F5344CB8AC3E}">
        <p14:creationId xmlns:p14="http://schemas.microsoft.com/office/powerpoint/2010/main" val="179728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91514"/>
            <a:ext cx="8534400" cy="10288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87" y="314123"/>
            <a:ext cx="8534400" cy="510154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represents information via spatial organization of concepts/topics, ideas, words, or other items linked to and arranged in a radial pattern around a central concept/topic. (Toni Krasnik, 2012) (1)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87" y="1880846"/>
            <a:ext cx="8439150" cy="44672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181394"/>
              </p:ext>
            </p:extLst>
          </p:nvPr>
        </p:nvGraphicFramePr>
        <p:xfrm>
          <a:off x="5524500" y="2767013"/>
          <a:ext cx="127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26720" imgH="228600" progId="Equation.DSMT4">
                  <p:embed/>
                </p:oleObj>
              </mc:Choice>
              <mc:Fallback>
                <p:oleObj name="Equation" r:id="rId4" imgW="126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4500" y="2767013"/>
                        <a:ext cx="1270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01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45215"/>
            <a:ext cx="8534400" cy="1491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51594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properties that I used for Mind mapping so far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should take less than 5 min to recreate entire map;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has to fit in one page;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it by hand versus software;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4 - 5 colors to represent major branches;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Redraw and update the map every other class.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5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48680"/>
            <a:ext cx="8534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8534400" cy="5738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Mind Mapping: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unstructured information into systematic framework;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memorization, more analytic thinking;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&amp; easy to use;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for any other class or project;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6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29468"/>
            <a:ext cx="8534400" cy="2649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992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 not be preferred by auditory or kinesthetic learners;</a:t>
            </a:r>
          </a:p>
          <a:p>
            <a:pPr marL="0" indent="0">
              <a:buNone/>
            </a:pPr>
            <a:endParaRPr lang="en-US" sz="4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works the best when a creator of a map is also the user;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a limiting learning tool if a structure or framework is imposed to the student by the teacher.</a:t>
            </a:r>
          </a:p>
        </p:txBody>
      </p:sp>
    </p:spTree>
    <p:extLst>
      <p:ext uri="{BB962C8B-B14F-4D97-AF65-F5344CB8AC3E}">
        <p14:creationId xmlns:p14="http://schemas.microsoft.com/office/powerpoint/2010/main" val="365585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891514"/>
            <a:ext cx="8534400" cy="10288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05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research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Mapping was selected as an effective strategy for </a:t>
            </a:r>
            <a:r>
              <a:rPr lang="en-US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encouraging creativity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in engineering students(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Zampetakis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al, 2007) (2)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study by Abi-El-Mona and Adb-El-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Khalick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(2008) (3) revealed that science students who used Mind Mapping achieved substantially higher gains in </a:t>
            </a:r>
            <a:r>
              <a:rPr lang="en-US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conceptual understanding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practical reasoning than students using conventional study techniques.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 Mapping has been shown to bring a renewed sense of </a:t>
            </a:r>
            <a:r>
              <a:rPr lang="en-US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enthusiasm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classroom because it increases student </a:t>
            </a:r>
            <a:r>
              <a:rPr lang="en-US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sense of skill in mastering assigned materials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al, 1999) (4)</a:t>
            </a:r>
          </a:p>
          <a:p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includes improved concentration, staying on task for longer periods of time, improved questioning and answering during class discussions and improved independence. Cain (2001/2002) (5)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13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926238"/>
            <a:ext cx="8534400" cy="681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43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illiterate of the 21st century will not be those who cannot read and write, but those who cannot learn, unlearn, and relearn.</a:t>
            </a:r>
          </a:p>
          <a:p>
            <a:pPr marL="0" indent="0">
              <a:buNone/>
            </a:pP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Alvin </a:t>
            </a:r>
            <a:r>
              <a:rPr lang="en-US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Toffle</a:t>
            </a:r>
            <a:endParaRPr lang="en-US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28305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6122</TotalTime>
  <Words>315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Century Gothic</vt:lpstr>
      <vt:lpstr>Times New Roman</vt:lpstr>
      <vt:lpstr>Wingdings</vt:lpstr>
      <vt:lpstr>Wingdings 3</vt:lpstr>
      <vt:lpstr>Slice</vt:lpstr>
      <vt:lpstr>MathType 6.0 Equation</vt:lpstr>
      <vt:lpstr>Mind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1. How to Study with Mind Maps: The Concise Learning Method for Students and  Lifelong Learners (Expanded Edition) Kindle Edition, 2012.   2. Zampetakis, L. A., Tsironis, L. and Moustakis, V. (2007), ‘Creativity Development in  Engineering Education: The Case of Mind Mapping’. Journal of Management  Development, Vol. 26, No. 4, pp 370-380.   3. Abi-El-Mona, I. and Adb-El-Khalick, F. (2008), ‘The influence of Mind Mapping on  eighth graders’ science achievement’. School Science and Mathematics.  4. Mento, A. J., Martinelli, P. and Jones R. M. (1999), ‘Mind Mapping in Executive Education:  Applications and Outcomes’. The Journal of Management Development, Vol. 18, Issue 4.  5. Cain, M. E. (2001/2002), ‘Using Mind Maps to raise standards in literacy, improve  confidence and encourage positive attitudes towards learning’. Study conducted at  Newchurch Community Primary School, Warrington.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mapping</dc:title>
  <dc:creator>Rita</dc:creator>
  <cp:lastModifiedBy>Rita</cp:lastModifiedBy>
  <cp:revision>37</cp:revision>
  <dcterms:created xsi:type="dcterms:W3CDTF">2016-10-26T16:38:07Z</dcterms:created>
  <dcterms:modified xsi:type="dcterms:W3CDTF">2016-10-30T22:40:44Z</dcterms:modified>
</cp:coreProperties>
</file>