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57" r:id="rId4"/>
    <p:sldId id="266" r:id="rId5"/>
    <p:sldId id="267" r:id="rId6"/>
    <p:sldId id="273" r:id="rId7"/>
    <p:sldId id="274" r:id="rId8"/>
    <p:sldId id="268" r:id="rId9"/>
    <p:sldId id="269" r:id="rId10"/>
    <p:sldId id="271" r:id="rId11"/>
    <p:sldId id="260" r:id="rId12"/>
    <p:sldId id="265" r:id="rId13"/>
    <p:sldId id="272" r:id="rId14"/>
    <p:sldId id="259" r:id="rId1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2" autoAdjust="0"/>
    <p:restoredTop sz="94628" autoAdjust="0"/>
  </p:normalViewPr>
  <p:slideViewPr>
    <p:cSldViewPr>
      <p:cViewPr>
        <p:scale>
          <a:sx n="70" d="100"/>
          <a:sy n="70" d="100"/>
        </p:scale>
        <p:origin x="-127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330E6-D3A3-4A36-9DCD-7EA79451A51B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7C98A-C205-452B-9D11-09355AF7A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53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247A0-1FCD-4C1D-BFB0-6BA40B47F862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3DCF5-1623-4452-A88F-A08D11080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3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3DCF5-1623-4452-A88F-A08D11080F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1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3DCF5-1623-4452-A88F-A08D11080F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98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3DCF5-1623-4452-A88F-A08D11080F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03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3DCF5-1623-4452-A88F-A08D11080F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35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3DCF5-1623-4452-A88F-A08D11080F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98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3DCF5-1623-4452-A88F-A08D11080F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07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3DCF5-1623-4452-A88F-A08D11080F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34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3DCF5-1623-4452-A88F-A08D11080F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99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3DCF5-1623-4452-A88F-A08D11080F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7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3DCF5-1623-4452-A88F-A08D11080F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51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3DCF5-1623-4452-A88F-A08D11080F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61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3DCF5-1623-4452-A88F-A08D11080F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9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3DCF5-1623-4452-A88F-A08D11080F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10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3DCF5-1623-4452-A88F-A08D11080F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8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46D0-DE92-4DB7-9E12-DACD186B8EB8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811A-9F2F-4FA1-885A-D08AF492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4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46D0-DE92-4DB7-9E12-DACD186B8EB8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811A-9F2F-4FA1-885A-D08AF492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2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46D0-DE92-4DB7-9E12-DACD186B8EB8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811A-9F2F-4FA1-885A-D08AF492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0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46D0-DE92-4DB7-9E12-DACD186B8EB8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811A-9F2F-4FA1-885A-D08AF492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3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46D0-DE92-4DB7-9E12-DACD186B8EB8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811A-9F2F-4FA1-885A-D08AF492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46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46D0-DE92-4DB7-9E12-DACD186B8EB8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811A-9F2F-4FA1-885A-D08AF492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8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46D0-DE92-4DB7-9E12-DACD186B8EB8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811A-9F2F-4FA1-885A-D08AF492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2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46D0-DE92-4DB7-9E12-DACD186B8EB8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811A-9F2F-4FA1-885A-D08AF492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1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46D0-DE92-4DB7-9E12-DACD186B8EB8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811A-9F2F-4FA1-885A-D08AF492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80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46D0-DE92-4DB7-9E12-DACD186B8EB8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811A-9F2F-4FA1-885A-D08AF492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46D0-DE92-4DB7-9E12-DACD186B8EB8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811A-9F2F-4FA1-885A-D08AF492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8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846D0-DE92-4DB7-9E12-DACD186B8EB8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4811A-9F2F-4FA1-885A-D08AF492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24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uact=8&amp;docid=GRcpM7HhKnOqtM&amp;tbnid=Zzh6z-azEaHr5M:&amp;ved=0CAgQjRw&amp;url=http://www.nystea.org/&amp;ei=oQ5sU5qKO-vJsQSslICIBA&amp;psig=AFQjCNEKFOeWfHjHkNupCsK8e9z9fF3ViQ&amp;ust=139967696205302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FLATTEN YOUR SETS, </a:t>
            </a:r>
            <a:br>
              <a:rPr 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YOUR WALLET</a:t>
            </a:r>
            <a:endParaRPr lang="en-US" sz="5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3886200"/>
            <a:ext cx="5257800" cy="2362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MICHAEL RINALDI </a:t>
            </a:r>
            <a:b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SPRING 2014 CULMINATION</a:t>
            </a:r>
            <a:b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The New York City College of Technology 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Mike\Pictures\nystea\IMG_09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6826"/>
            <a:ext cx="3276600" cy="442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9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604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seminar was a huge </a:t>
            </a:r>
            <a:r>
              <a:rPr lang="en-US" alt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success. </a:t>
            </a:r>
          </a:p>
          <a:p>
            <a:pPr marL="0" indent="0">
              <a:buNone/>
            </a:pPr>
            <a:r>
              <a:rPr lang="en-US" alt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students, and even the adults, had </a:t>
            </a:r>
            <a:r>
              <a:rPr lang="en-US" alt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really fun time in my </a:t>
            </a:r>
            <a:r>
              <a:rPr lang="en-US" alt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class.</a:t>
            </a:r>
            <a:r>
              <a:rPr lang="en-US" alt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am considering pursuing a career in teaching.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Mike\Pictures\nystea\IMG_09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8099"/>
            <a:ext cx="3124200" cy="393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ke\Pictures\nystea\IMG_09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059" y="2991081"/>
            <a:ext cx="5715000" cy="389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3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Budget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 for Class materials  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$400</a:t>
            </a:r>
          </a:p>
          <a:p>
            <a:pPr marL="0" indent="0">
              <a:buNone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tests/samples/displays     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  $80</a:t>
            </a:r>
          </a:p>
          <a:p>
            <a:pPr marL="0" indent="0">
              <a:buNone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 for tools					    $1320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go to NYSTEA    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   		    $0.00</a:t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 						  85 Hours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					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$1800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2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ould Do Differently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Sketching and Testing before application</a:t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During the planning/preparation phase, I will ask myself not only, “What do I need”, but also “How am I going to make what I need”.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Smile More!!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Unexpected Challenges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 saw broke a few weeks before NYSTEA</a:t>
            </a:r>
          </a:p>
          <a:p>
            <a:pPr marL="0" indent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Display “Jack” got lost, and I needed to improvise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97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My Outcomes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improved my communication skills. </a:t>
            </a:r>
          </a:p>
          <a:p>
            <a:pPr marL="0" indent="0">
              <a:buNone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built a series of jigs to safely and efficiently produce what I needed.</a:t>
            </a:r>
          </a:p>
          <a:p>
            <a:pPr marL="0" indent="0">
              <a:buNone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I’ve added a highly successful class to NYSTEA’s class offerings. </a:t>
            </a:r>
          </a:p>
          <a:p>
            <a:pPr marL="0" indent="0">
              <a:buNone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improved my management skills by managing this group of students, making sure the lesson was being followed accurately and safely, when the students were using tools.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34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Broadway" panose="04040905080B02020502" pitchFamily="82" charset="0"/>
                <a:ea typeface="Batang" panose="02030600000101010101" pitchFamily="18" charset="-127"/>
              </a:rPr>
              <a:t>Introduction</a:t>
            </a:r>
            <a:endParaRPr lang="en-US" dirty="0">
              <a:latin typeface="Broadway" panose="04040905080B02020502" pitchFamily="82" charset="0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362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designed, built, and presented a seminar to high school students on building flat scenery at the 2014 NYSTEA student conference. </a:t>
            </a:r>
          </a:p>
          <a:p>
            <a:pPr marL="0" indent="0"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managed a group of kids while teaching.</a:t>
            </a:r>
          </a:p>
          <a:p>
            <a:pPr marL="0" indent="0"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challenged my ability to talk in front a group of people that I was unfamiliar with. </a:t>
            </a:r>
          </a:p>
          <a:p>
            <a:endParaRPr lang="en-US" dirty="0"/>
          </a:p>
        </p:txBody>
      </p:sp>
      <p:pic>
        <p:nvPicPr>
          <p:cNvPr id="2050" name="Picture 2" descr="F:\nystea\IMG_09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91" y="2953402"/>
            <a:ext cx="5303810" cy="390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00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NYSTEA is the New York State Theatre Education Association.</a:t>
            </a: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/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en-US" dirty="0" smtClean="0">
                <a:latin typeface="Century Gothic" panose="020B0502020202020204" pitchFamily="34" charset="0"/>
              </a:rPr>
              <a:t>NYSTEA holds an annual student conference with a collection of seminars that are presented by theatre professionals and teachers.</a:t>
            </a:r>
          </a:p>
          <a:p>
            <a:pPr marL="0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/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en-US" dirty="0" smtClean="0">
                <a:latin typeface="Century Gothic" panose="020B0502020202020204" pitchFamily="34" charset="0"/>
              </a:rPr>
              <a:t>There were over 200 seminars and close to 750 students this year.</a:t>
            </a:r>
          </a:p>
          <a:p>
            <a:endParaRPr lang="en-US" dirty="0"/>
          </a:p>
        </p:txBody>
      </p:sp>
      <p:pic>
        <p:nvPicPr>
          <p:cNvPr id="1026" name="Picture 2" descr="http://t2.gstatic.com/images?q=tbn:ANd9GcSXFpSUEuEnTNxtGY4EDKa1kax1DrljzzerOiViCtaChMzPKta6aQ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"/>
            <a:ext cx="312420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48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87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 Worksheet NYSTEA 2014</a:t>
            </a:r>
          </a:p>
          <a:p>
            <a:pPr marL="0" indent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Title: Flatten Your Sets, Not your Wallet</a:t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 Date:1/13/2014 Sunday 9:15 AM</a:t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 will demonstrate the ability to</a:t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Build a model theatrical style flat.</a:t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Articulate and define parts of a flat.</a:t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Demonstrate the build process, through two exercises. </a:t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92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Objective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2590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students will:</a:t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Bring new skills back to the classroom. </a:t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F:\nystea\IMG_09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nystea\IMG_09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52800"/>
            <a:ext cx="4800600" cy="350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03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45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on a project that they can take home.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 descr="C:\Users\Mike\Pictures\nystea\IMG_09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538" y="1676400"/>
            <a:ext cx="5181600" cy="370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ike\Pictures\nystea\IMG_09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2590800"/>
            <a:ext cx="544119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56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229600" cy="45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on a solo project and a group project.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C:\Users\Mike\Pictures\nystea\IMG_09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762000"/>
            <a:ext cx="5212197" cy="37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ke\Pictures\nystea\IMG_09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777" y="3135817"/>
            <a:ext cx="5212223" cy="372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3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Development</a:t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(Step by Step Approach)</a:t>
            </a:r>
            <a:endParaRPr lang="en-US" sz="2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13503"/>
            <a:ext cx="8229600" cy="5715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Introduction of teacher and his experience.</a:t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Inform class of the project.</a:t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how to use tools safely</a:t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4.Present parts of a flat, from 2’x4’ samples</a:t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Hand out materials, and explain the assembly process, of model flat</a:t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Have kids work on model flats</a:t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Explain soft cover flats</a:t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 Have kids work on Soft covered, 3’x5’ flats</a:t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 Question and Answer</a:t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 Clean up.</a:t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6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Summary</a:t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Application of Learning Experience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Common Scenic Building Materials</a:t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Flat Types and Usage’s</a:t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Scenery Construction Technique: Building a Flat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C:\Users\Mike\Pictures\nystea\IMG_09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04396"/>
            <a:ext cx="4876801" cy="365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ke\Pictures\nystea\IMG_09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059" y="3196177"/>
            <a:ext cx="5098941" cy="366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1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10758</TotalTime>
  <Words>199</Words>
  <Application>Microsoft Office PowerPoint</Application>
  <PresentationFormat>On-screen Show (4:3)</PresentationFormat>
  <Paragraphs>54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FLATTEN YOUR SETS,  NOT YOUR WALLET</vt:lpstr>
      <vt:lpstr>Introduction</vt:lpstr>
      <vt:lpstr>PowerPoint Presentation</vt:lpstr>
      <vt:lpstr>Lesson</vt:lpstr>
      <vt:lpstr>Objective</vt:lpstr>
      <vt:lpstr>PowerPoint Presentation</vt:lpstr>
      <vt:lpstr>PowerPoint Presentation</vt:lpstr>
      <vt:lpstr>Lesson Development (Step by Step Approach)</vt:lpstr>
      <vt:lpstr>Summary (Application of Learning Experience) </vt:lpstr>
      <vt:lpstr>Results</vt:lpstr>
      <vt:lpstr>Budget </vt:lpstr>
      <vt:lpstr>What I Would Do Differently</vt:lpstr>
      <vt:lpstr>Unexpected Challenges </vt:lpstr>
      <vt:lpstr>My Outcomes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FLATTEN YOUR SETS,  NOT YOUR WALLET</dc:title>
  <dc:creator>Mike</dc:creator>
  <cp:lastModifiedBy>Mike</cp:lastModifiedBy>
  <cp:revision>55</cp:revision>
  <cp:lastPrinted>2014-05-08T22:07:41Z</cp:lastPrinted>
  <dcterms:created xsi:type="dcterms:W3CDTF">2014-03-10T01:26:59Z</dcterms:created>
  <dcterms:modified xsi:type="dcterms:W3CDTF">2014-05-12T03:22:13Z</dcterms:modified>
</cp:coreProperties>
</file>