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3" r:id="rId7"/>
    <p:sldId id="260" r:id="rId8"/>
    <p:sldId id="262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60" autoAdjust="0"/>
    <p:restoredTop sz="94660"/>
  </p:normalViewPr>
  <p:slideViewPr>
    <p:cSldViewPr snapToGrid="0">
      <p:cViewPr varScale="1">
        <p:scale>
          <a:sx n="70" d="100"/>
          <a:sy n="70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12/14/2016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transition spd="slow">
    <p:wipe/>
  </p:transition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Lillian Violet </a:t>
            </a:r>
            <a:r>
              <a:rPr lang="en-US" dirty="0" err="1" smtClean="0"/>
              <a:t>Bassman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Melissa </a:t>
            </a:r>
            <a:r>
              <a:rPr lang="en-US" dirty="0" err="1" smtClean="0"/>
              <a:t>Persaud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763125" cy="3286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547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developing these projects, </a:t>
            </a:r>
            <a:r>
              <a:rPr lang="en-US" dirty="0" err="1"/>
              <a:t>Bassman</a:t>
            </a:r>
            <a:r>
              <a:rPr lang="en-US" dirty="0"/>
              <a:t> adapted her skills to incorporate new technologies, using digital photography and photo manipulation software to enhance her work, always emphasizing the contrast between light and dark.</a:t>
            </a:r>
          </a:p>
          <a:p>
            <a:r>
              <a:rPr lang="en-US" dirty="0" smtClean="0"/>
              <a:t> </a:t>
            </a:r>
            <a:r>
              <a:rPr lang="en-US" dirty="0"/>
              <a:t>Her work has been displayed in prominent galleries such as the </a:t>
            </a:r>
            <a:r>
              <a:rPr lang="en-US" dirty="0" err="1"/>
              <a:t>Stämpfli</a:t>
            </a:r>
            <a:r>
              <a:rPr lang="en-US" dirty="0"/>
              <a:t> Gallery in New York, the Fashion Institute of Technology, and the Garden Prado in Madrid. Her final exhibition was entitled Retrospective, and was held at London's The </a:t>
            </a:r>
            <a:r>
              <a:rPr lang="en-US" dirty="0" err="1"/>
              <a:t>Wapping</a:t>
            </a:r>
            <a:r>
              <a:rPr lang="en-US" dirty="0"/>
              <a:t> Project in 2010. </a:t>
            </a:r>
            <a:r>
              <a:rPr lang="en-US" dirty="0" err="1"/>
              <a:t>Bassman</a:t>
            </a:r>
            <a:r>
              <a:rPr lang="en-US" dirty="0"/>
              <a:t> passed away in 2012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295831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Lillian Violet </a:t>
            </a:r>
            <a:r>
              <a:rPr lang="en-US" dirty="0" err="1"/>
              <a:t>Bassman</a:t>
            </a:r>
            <a:r>
              <a:rPr lang="en-US" dirty="0"/>
              <a:t> was born June 15, 1917, in Brooklyn and later grew up in the </a:t>
            </a:r>
          </a:p>
          <a:p>
            <a:pPr marL="0" indent="0">
              <a:buNone/>
            </a:pPr>
            <a:r>
              <a:rPr lang="en-US" dirty="0"/>
              <a:t>Bronx. She was born into a Jewish family from Russia, who raised her as a free thinking </a:t>
            </a:r>
          </a:p>
          <a:p>
            <a:pPr marL="0" indent="0">
              <a:buNone/>
            </a:pPr>
            <a:r>
              <a:rPr lang="en-US" dirty="0"/>
              <a:t>intellectual</a:t>
            </a:r>
            <a:r>
              <a:rPr lang="en-US" dirty="0" smtClean="0"/>
              <a:t>.</a:t>
            </a:r>
          </a:p>
          <a:p>
            <a:r>
              <a:rPr lang="en-US" dirty="0"/>
              <a:t>At the age of 15, </a:t>
            </a:r>
            <a:r>
              <a:rPr lang="en-US" dirty="0" err="1"/>
              <a:t>Bassman</a:t>
            </a:r>
            <a:r>
              <a:rPr lang="en-US" dirty="0"/>
              <a:t> moved in with the man she who would later become her </a:t>
            </a:r>
          </a:p>
          <a:p>
            <a:pPr marL="0" indent="0">
              <a:buNone/>
            </a:pPr>
            <a:r>
              <a:rPr lang="en-US" dirty="0"/>
              <a:t>husband, the documentary photographer Paul </a:t>
            </a:r>
            <a:r>
              <a:rPr lang="en-US" dirty="0" err="1"/>
              <a:t>Himmel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err="1"/>
              <a:t>Bassman</a:t>
            </a:r>
            <a:r>
              <a:rPr lang="en-US" dirty="0"/>
              <a:t> worked as a textile designer and fashion illustrator before </a:t>
            </a:r>
            <a:r>
              <a:rPr lang="en-US" dirty="0" smtClean="0"/>
              <a:t>working </a:t>
            </a:r>
            <a:r>
              <a:rPr lang="en-US" dirty="0"/>
              <a:t>at </a:t>
            </a:r>
            <a:r>
              <a:rPr lang="en-US" dirty="0" smtClean="0"/>
              <a:t>Harper's</a:t>
            </a:r>
          </a:p>
          <a:p>
            <a:pPr marL="0" indent="0">
              <a:buNone/>
            </a:pPr>
            <a:r>
              <a:rPr lang="en-US" dirty="0" smtClean="0"/>
              <a:t> Bazaar magazine with art director, </a:t>
            </a:r>
            <a:r>
              <a:rPr lang="en-US" dirty="0"/>
              <a:t>Alexey </a:t>
            </a:r>
            <a:r>
              <a:rPr lang="en-US" dirty="0" err="1"/>
              <a:t>Brodovitch</a:t>
            </a:r>
            <a:r>
              <a:rPr lang="en-US" dirty="0" smtClean="0"/>
              <a:t>.</a:t>
            </a:r>
          </a:p>
          <a:p>
            <a:r>
              <a:rPr lang="en-US" dirty="0" err="1"/>
              <a:t>Brodovitch</a:t>
            </a:r>
            <a:r>
              <a:rPr lang="en-US" dirty="0"/>
              <a:t> was impressed with her work, he waived tuition for her, he accepted her </a:t>
            </a:r>
          </a:p>
          <a:p>
            <a:pPr marL="0" indent="0">
              <a:buNone/>
            </a:pPr>
            <a:r>
              <a:rPr lang="en-US" dirty="0"/>
              <a:t>into his Design Laboratory at the New School for Social Research. This is where she changed </a:t>
            </a:r>
          </a:p>
          <a:p>
            <a:pPr marL="0" indent="0">
              <a:buNone/>
            </a:pPr>
            <a:r>
              <a:rPr lang="en-US" dirty="0"/>
              <a:t>her interests from fashion illustration to graphic design.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3788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her work ..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2707" y="3054800"/>
            <a:ext cx="10554574" cy="3636511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Bassman</a:t>
            </a:r>
            <a:r>
              <a:rPr lang="en-US" dirty="0" smtClean="0"/>
              <a:t> was known as a photographer, graphic designer and painter.</a:t>
            </a:r>
          </a:p>
          <a:p>
            <a:r>
              <a:rPr lang="en-US" dirty="0" err="1" smtClean="0"/>
              <a:t>Bassman’s</a:t>
            </a:r>
            <a:r>
              <a:rPr lang="en-US" dirty="0" smtClean="0"/>
              <a:t> </a:t>
            </a:r>
            <a:r>
              <a:rPr lang="en-US" dirty="0"/>
              <a:t>had a sophisticated style that was evolved and was bold, moody and elegantly </a:t>
            </a:r>
            <a:r>
              <a:rPr lang="en-US" dirty="0" smtClean="0"/>
              <a:t>expressed </a:t>
            </a:r>
            <a:r>
              <a:rPr lang="en-US" dirty="0"/>
              <a:t>in fashion photography</a:t>
            </a:r>
            <a:r>
              <a:rPr lang="en-US" dirty="0" smtClean="0"/>
              <a:t>.</a:t>
            </a:r>
          </a:p>
          <a:p>
            <a:r>
              <a:rPr lang="en-US" dirty="0" err="1"/>
              <a:t>Bassman’s</a:t>
            </a:r>
            <a:r>
              <a:rPr lang="en-US" dirty="0"/>
              <a:t> talent was highly sought after because she was </a:t>
            </a:r>
            <a:r>
              <a:rPr lang="en-US" dirty="0" smtClean="0"/>
              <a:t>considered </a:t>
            </a:r>
            <a:r>
              <a:rPr lang="en-US" dirty="0"/>
              <a:t>a unique individual. She was full of mystery, sensuality, and expressionistic glamour</a:t>
            </a:r>
            <a:r>
              <a:rPr lang="en-US" dirty="0" smtClean="0"/>
              <a:t>.</a:t>
            </a:r>
          </a:p>
          <a:p>
            <a:r>
              <a:rPr lang="en-US" dirty="0" err="1"/>
              <a:t>Bassman</a:t>
            </a:r>
            <a:r>
              <a:rPr lang="en-US" dirty="0"/>
              <a:t> had a thriving career as a fashion photographer for </a:t>
            </a:r>
            <a:r>
              <a:rPr lang="en-US" i="1" dirty="0"/>
              <a:t>Junior Bazaar</a:t>
            </a:r>
            <a:r>
              <a:rPr lang="en-US" dirty="0"/>
              <a:t> and </a:t>
            </a:r>
            <a:r>
              <a:rPr lang="en-US" i="1" dirty="0"/>
              <a:t>Harper's Bazaar</a:t>
            </a:r>
            <a:r>
              <a:rPr lang="en-US" dirty="0"/>
              <a:t> in the three decades that followed; she primarily created black-and-white images to offer a stronger contrast between her subjects and the clothes being displayed. This approach was unique at the time</a:t>
            </a:r>
            <a:endParaRPr lang="en-US" dirty="0" smtClean="0"/>
          </a:p>
          <a:p>
            <a:r>
              <a:rPr lang="en-US" dirty="0"/>
              <a:t>She was considered one of photography’s “Grand Master” by Vanity Fair magazine. </a:t>
            </a:r>
            <a:r>
              <a:rPr lang="en-US" dirty="0" err="1"/>
              <a:t>Bassman</a:t>
            </a:r>
            <a:r>
              <a:rPr lang="en-US" dirty="0"/>
              <a:t> </a:t>
            </a:r>
            <a:r>
              <a:rPr lang="en-US" dirty="0" smtClean="0"/>
              <a:t>worked </a:t>
            </a:r>
            <a:r>
              <a:rPr lang="en-US" dirty="0"/>
              <a:t>under Alexey </a:t>
            </a:r>
            <a:r>
              <a:rPr lang="en-US" dirty="0" err="1"/>
              <a:t>Brodovitch</a:t>
            </a:r>
            <a:r>
              <a:rPr lang="en-US" dirty="0"/>
              <a:t>, the renowned art director of Harper’s Bazaar. This is when </a:t>
            </a:r>
            <a:r>
              <a:rPr lang="en-US" dirty="0" smtClean="0"/>
              <a:t>she </a:t>
            </a:r>
            <a:r>
              <a:rPr lang="en-US" dirty="0"/>
              <a:t>entered the world of magazine editing and fashion photography.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18520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Harper’s Bazaar, </a:t>
            </a:r>
            <a:r>
              <a:rPr lang="en-US" dirty="0" smtClean="0"/>
              <a:t>she </a:t>
            </a:r>
            <a:r>
              <a:rPr lang="en-US" dirty="0"/>
              <a:t>had began visiting the darkroom on her lunch break to develop images by the great fashion </a:t>
            </a:r>
            <a:r>
              <a:rPr lang="en-US" dirty="0" smtClean="0"/>
              <a:t>photographer </a:t>
            </a:r>
            <a:r>
              <a:rPr lang="en-US" dirty="0"/>
              <a:t>George </a:t>
            </a:r>
            <a:r>
              <a:rPr lang="en-US" dirty="0" err="1"/>
              <a:t>Hoyningen-Huene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She wanted to develop </a:t>
            </a:r>
            <a:r>
              <a:rPr lang="en-US" dirty="0"/>
              <a:t>a method of printing on </a:t>
            </a:r>
            <a:r>
              <a:rPr lang="en-US" dirty="0" smtClean="0"/>
              <a:t>her </a:t>
            </a:r>
            <a:r>
              <a:rPr lang="en-US" dirty="0"/>
              <a:t>own, even before </a:t>
            </a:r>
            <a:r>
              <a:rPr lang="en-US" dirty="0" smtClean="0"/>
              <a:t>she </a:t>
            </a:r>
            <a:r>
              <a:rPr lang="en-US" dirty="0"/>
              <a:t>took </a:t>
            </a:r>
            <a:r>
              <a:rPr lang="en-US" dirty="0" smtClean="0"/>
              <a:t>photographs</a:t>
            </a:r>
          </a:p>
          <a:p>
            <a:r>
              <a:rPr lang="en-US" dirty="0" smtClean="0"/>
              <a:t>She told B&amp;W </a:t>
            </a:r>
            <a:r>
              <a:rPr lang="en-US" dirty="0"/>
              <a:t>magazine in 1994. “I wanted everything soft edges and cropped.” She was </a:t>
            </a:r>
            <a:r>
              <a:rPr lang="en-US" dirty="0" smtClean="0"/>
              <a:t>interested </a:t>
            </a:r>
            <a:r>
              <a:rPr lang="en-US" dirty="0"/>
              <a:t>in “creating a new kind of vision aside from what the camera saw.”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987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 work for the Magazine..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8607" y="2086736"/>
            <a:ext cx="5773391" cy="428676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145" y="2303284"/>
            <a:ext cx="3149417" cy="4070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328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51" y="2401223"/>
            <a:ext cx="4800600" cy="34575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312" y="2401223"/>
            <a:ext cx="3088944" cy="4054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98" y="2401223"/>
            <a:ext cx="2794878" cy="357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24527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Photographs 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41" y="2381072"/>
            <a:ext cx="2628900" cy="34290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91" y="2381072"/>
            <a:ext cx="3429000" cy="26574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1541" y="2381072"/>
            <a:ext cx="2638425" cy="3429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966" y="2381072"/>
            <a:ext cx="25812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14058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Honors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</a:t>
            </a:r>
            <a:r>
              <a:rPr lang="en-US" dirty="0"/>
              <a:t>1996, </a:t>
            </a:r>
            <a:r>
              <a:rPr lang="en-US" dirty="0" smtClean="0"/>
              <a:t> she received </a:t>
            </a:r>
            <a:r>
              <a:rPr lang="en-US" dirty="0"/>
              <a:t>the Agfa Life Time Achievement Award </a:t>
            </a:r>
            <a:endParaRPr lang="en-US" dirty="0" smtClean="0"/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Dem Art Directors Club Award.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999140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 chose this person 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She lived as an independent and unconventional woman because </a:t>
            </a:r>
            <a:r>
              <a:rPr lang="en-US" dirty="0" smtClean="0"/>
              <a:t>that’s </a:t>
            </a:r>
            <a:r>
              <a:rPr lang="en-US" dirty="0"/>
              <a:t>how she was raised</a:t>
            </a:r>
            <a:r>
              <a:rPr lang="en-US" dirty="0" smtClean="0"/>
              <a:t>.</a:t>
            </a:r>
          </a:p>
          <a:p>
            <a:r>
              <a:rPr lang="en-US" dirty="0" err="1"/>
              <a:t>Bassman</a:t>
            </a:r>
            <a:r>
              <a:rPr lang="en-US" dirty="0"/>
              <a:t> was began to dislike the way the fashion industry was </a:t>
            </a:r>
            <a:r>
              <a:rPr lang="en-US" dirty="0" smtClean="0"/>
              <a:t>changing </a:t>
            </a:r>
            <a:r>
              <a:rPr lang="en-US" dirty="0"/>
              <a:t>and how high-maintenance the models </a:t>
            </a:r>
            <a:r>
              <a:rPr lang="en-US" dirty="0" smtClean="0"/>
              <a:t>were</a:t>
            </a:r>
          </a:p>
          <a:p>
            <a:r>
              <a:rPr lang="en-US" dirty="0"/>
              <a:t>“They were becoming superstars. They were not my kind of models. They were </a:t>
            </a:r>
            <a:r>
              <a:rPr lang="en-US" dirty="0" smtClean="0"/>
              <a:t>dictating </a:t>
            </a:r>
            <a:r>
              <a:rPr lang="en-US" dirty="0"/>
              <a:t>rather than taking direction.” 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47688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8664B0"/>
      </a:accent1>
      <a:accent2>
        <a:srgbClr val="D75BCD"/>
      </a:accent2>
      <a:accent3>
        <a:srgbClr val="E54D86"/>
      </a:accent3>
      <a:accent4>
        <a:srgbClr val="DE4547"/>
      </a:accent4>
      <a:accent5>
        <a:srgbClr val="F16E40"/>
      </a:accent5>
      <a:accent6>
        <a:srgbClr val="EB9C5A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7AF46513-5B0D-4B03-9323-32F3F0BFC9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TM03457503[[fn=Quotable]]</Template>
  <TotalTime>51</TotalTime>
  <Words>548</Words>
  <Application>Microsoft Office PowerPoint</Application>
  <PresentationFormat>Widescreen</PresentationFormat>
  <Paragraphs>38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Century Gothic</vt:lpstr>
      <vt:lpstr>Wingdings 2</vt:lpstr>
      <vt:lpstr>Quotable</vt:lpstr>
      <vt:lpstr>Lillian Violet Bassman</vt:lpstr>
      <vt:lpstr>About ..</vt:lpstr>
      <vt:lpstr>About her work .. </vt:lpstr>
      <vt:lpstr>PowerPoint Presentation</vt:lpstr>
      <vt:lpstr>Her work for the Magazine..</vt:lpstr>
      <vt:lpstr>PowerPoint Presentation</vt:lpstr>
      <vt:lpstr>Photographs ..</vt:lpstr>
      <vt:lpstr>Honors ..</vt:lpstr>
      <vt:lpstr>Why I chose this person ..</vt:lpstr>
      <vt:lpstr>Conclusion..</vt:lpstr>
    </vt:vector>
  </TitlesOfParts>
  <Company>NYCCT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Lillian Violet Bassman</dc:title>
  <dc:creator>Student</dc:creator>
  <cp:lastModifiedBy>Student</cp:lastModifiedBy>
  <cp:revision>7</cp:revision>
  <dcterms:created xsi:type="dcterms:W3CDTF">2016-12-14T19:31:03Z</dcterms:created>
  <dcterms:modified xsi:type="dcterms:W3CDTF">2016-12-14T20:22:24Z</dcterms:modified>
</cp:coreProperties>
</file>