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58" r:id="rId5"/>
    <p:sldId id="267" r:id="rId6"/>
    <p:sldId id="259" r:id="rId7"/>
    <p:sldId id="264" r:id="rId8"/>
    <p:sldId id="263" r:id="rId9"/>
    <p:sldId id="260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2:48:03.56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1,'2055'8244,"-2051"-8231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2:48:47.55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9176 0,'-3271'2125,"1675"-1089,-2704 1756,4292-2786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2:49:09.91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6518 1,'-6501'2366,"6485"-2360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2:49:34.04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0,'4957'4787,"-4949"-4779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1T02:49:39.78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10B6-577D-4F66-A792-EA4417038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35EFB-9CFF-4298-824F-FE50E651F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A16EF-B342-41C2-A21F-90716015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C2E36-8C17-41BE-8A59-813E11C6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E18D4-8628-45D0-A73C-0324B337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2C2B-1D82-4E4C-9007-95C1F5F2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5BC06-AE3A-4F67-9EC4-175C70E40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DA9D-207A-4196-AEE4-F14C17C5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FC9A3-2B95-49B7-8EE7-ADF065960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3CD38-8234-4FEC-B7BE-5886A1FA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CBED94-DE35-4416-91FE-EA72F6F94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131A5-70AA-4687-B9AD-8C389BFDB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6A5E0-D0AF-411C-B717-75A23BA2C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30BB-5973-4B1B-B46B-BC7B101B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D082E-7FE4-4910-8792-45AC42AE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1BA4-5A01-42A1-8385-635299F1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2F676-7145-4731-B77B-C94213400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F08E8-74EA-43CF-95F0-47C96EB5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5D21-0A8C-419E-A898-D2C595E3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24493-224A-4167-85F4-C893EEE6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7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BE90-80B7-4979-A603-0CF63CEA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9B7DA-3807-4A2F-A116-7BA5C6F5D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7F481-BC56-4F73-A4FA-C4E9F3F6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E1281-71DA-4FBE-8F1D-61AFD42D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10802-68A0-433A-87FC-CFB04588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D902-2783-4A63-8924-624F6E4C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33E9-E13D-49FC-88C4-7D5F478EB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A279E-8E44-4258-A434-60B2C13F3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45EE7-EEF8-481C-B397-8F89AA71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63EE4-53CC-4AC5-AD44-8FD408B6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584C5-4B2E-45EB-A6DD-60BEE1D4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7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A167-13DD-4154-B140-C9F46B19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D0E5-432B-4D60-9726-3AF558072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82A20-3423-4B81-BB55-D713EC745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DAEF7-E31D-4057-8BAE-9FE91A0B6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73BDE-095E-4BB0-84F1-387C1F52C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9D1DBD-0132-42F9-A138-E36B3605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D333D-5DCA-4900-A394-FA2C296F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ED337-1D59-455D-9097-71729C42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1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AC9A-D850-46B1-B39F-8529BAB5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B0974-9544-4A2E-9982-BBAB9BE4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96C9D-05F5-4BB4-8C80-FAB3153C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D6D95-9637-4925-8354-12F887B7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56D8A-656B-409F-AAF9-710A9068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2877F-2E7B-4434-8177-D31927DE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90148-6BA0-4979-92B1-08E910ED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A4DC0-E415-49BE-8DDE-2EF44A73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6276-D49C-44A7-8281-DAAD05EF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6B652-0140-4E96-97BF-59C7E858E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3BC70-3178-43B8-A014-F1DB6BF9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828FA-9DAE-445C-922C-3B7A44F0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CEF91-1E27-4C56-8EFB-CCA46144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1EB2-726A-4EEF-B18F-B29330ED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FF5FE9-B1A2-4329-8B81-C61D963A4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86FD6-3B7B-4B36-A62F-0DC22452E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88A99-228B-4551-BEF3-DA6FEFC3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F0243-37A9-4E73-A618-5496B34B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A582C-1C67-4D7F-8457-96AD0F79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B92E6-D7AA-4A15-AB51-A9D6D4B1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819D2-CBD0-4358-9167-A68152298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2D4D-81A0-4B8D-9486-669E082D6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6D30D-AC2F-4316-9F34-7012F911AF41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A619F-14A4-4BAF-95D3-926C600B7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1EBB6-80AC-4FBC-BB8F-33BC7DA3E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F962-FBC6-41DD-81DA-3422ADA57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dnyc.org/#703876f-a" TargetMode="External"/><Relationship Id="rId2" Type="http://schemas.openxmlformats.org/officeDocument/2006/relationships/hyperlink" Target="https://www.oldnyc.org/#704586f-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peshare.com/BlessedSac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12" Type="http://schemas.openxmlformats.org/officeDocument/2006/relationships/customXml" Target="../ink/ink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 up of a rocky mountain&#10;&#10;Description automatically generated">
            <a:extLst>
              <a:ext uri="{FF2B5EF4-FFF2-40B4-BE49-F238E27FC236}">
                <a16:creationId xmlns:a16="http://schemas.microsoft.com/office/drawing/2014/main" id="{3C32B306-63D0-4E61-AAC7-E54DBD388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7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03B707-73CA-4103-8941-DF961E86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EAST NEW YORK, BROOKLYN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83CF77A-3166-4DD4-898E-728BF4A01195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THIS IS WHAT I CONCIDER MY NEIGHBORHOOD. ITS MADE UP OF 4 MAIN STREETS. THIS AREA IS WHAT I CONSIDER WALKING DISTANCE AND EASY ACCESSABLE TO ANYTHING I MIGHT.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BY: JENNIFER REYES</a:t>
            </a:r>
          </a:p>
        </p:txBody>
      </p:sp>
    </p:spTree>
    <p:extLst>
      <p:ext uri="{BB962C8B-B14F-4D97-AF65-F5344CB8AC3E}">
        <p14:creationId xmlns:p14="http://schemas.microsoft.com/office/powerpoint/2010/main" val="1483875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building&#10;&#10;Description automatically generated">
            <a:extLst>
              <a:ext uri="{FF2B5EF4-FFF2-40B4-BE49-F238E27FC236}">
                <a16:creationId xmlns:a16="http://schemas.microsoft.com/office/drawing/2014/main" id="{C7EB90D6-5B1E-4865-BA5A-D44F08F7B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0947" y="1159340"/>
            <a:ext cx="6353727" cy="47652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C973E8-3413-4FF0-9E5B-E0F4EFD9A1AA}"/>
              </a:ext>
            </a:extLst>
          </p:cNvPr>
          <p:cNvSpPr txBox="1"/>
          <p:nvPr/>
        </p:nvSpPr>
        <p:spPr>
          <a:xfrm>
            <a:off x="5545372" y="1104595"/>
            <a:ext cx="60555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Abadi" panose="020B0604020104020204" pitchFamily="34" charset="0"/>
                <a:ea typeface="+mj-ea"/>
                <a:cs typeface="+mj-cs"/>
              </a:rPr>
              <a:t>BLESSED SACARAMENT</a:t>
            </a:r>
            <a:endParaRPr lang="en-US" sz="4400" kern="1200" dirty="0">
              <a:solidFill>
                <a:schemeClr val="tx1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8" name="Picture 7" descr="A vintage photo of an old building&#10;&#10;Description automatically generated">
            <a:extLst>
              <a:ext uri="{FF2B5EF4-FFF2-40B4-BE49-F238E27FC236}">
                <a16:creationId xmlns:a16="http://schemas.microsoft.com/office/drawing/2014/main" id="{12144601-2349-4110-9710-4E3A0256E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72" y="3124863"/>
            <a:ext cx="6223358" cy="3593989"/>
          </a:xfrm>
          <a:prstGeom prst="rect">
            <a:avLst/>
          </a:prstGeom>
        </p:spPr>
      </p:pic>
      <p:pic>
        <p:nvPicPr>
          <p:cNvPr id="9" name="New Recording 4">
            <a:hlinkClick r:id="" action="ppaction://media"/>
            <a:extLst>
              <a:ext uri="{FF2B5EF4-FFF2-40B4-BE49-F238E27FC236}">
                <a16:creationId xmlns:a16="http://schemas.microsoft.com/office/drawing/2014/main" id="{9E1A03A9-45AC-43E7-B41B-E1EC260DC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27107.6928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7339" y="457200"/>
            <a:ext cx="406400" cy="4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0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tatue in front of a building&#10;&#10;Description automatically generated">
            <a:extLst>
              <a:ext uri="{FF2B5EF4-FFF2-40B4-BE49-F238E27FC236}">
                <a16:creationId xmlns:a16="http://schemas.microsoft.com/office/drawing/2014/main" id="{A92B91A0-DA93-4DCE-B9B4-DDCD4BF4A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44625"/>
            <a:ext cx="5291666" cy="3968749"/>
          </a:xfrm>
          <a:prstGeom prst="rect">
            <a:avLst/>
          </a:prstGeom>
        </p:spPr>
      </p:pic>
      <p:pic>
        <p:nvPicPr>
          <p:cNvPr id="7" name="Picture 6" descr="A close up of a street&#10;&#10;Description automatically generated">
            <a:extLst>
              <a:ext uri="{FF2B5EF4-FFF2-40B4-BE49-F238E27FC236}">
                <a16:creationId xmlns:a16="http://schemas.microsoft.com/office/drawing/2014/main" id="{4AF6FC46-8815-45C6-8D91-FFFB776B1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  <p:pic>
        <p:nvPicPr>
          <p:cNvPr id="8" name="New Recording 4">
            <a:hlinkClick r:id="" action="ppaction://media"/>
            <a:extLst>
              <a:ext uri="{FF2B5EF4-FFF2-40B4-BE49-F238E27FC236}">
                <a16:creationId xmlns:a16="http://schemas.microsoft.com/office/drawing/2014/main" id="{24CC29A1-D6EE-43A2-92A5-16D5A2BE8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27107.6928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45332" y="265043"/>
            <a:ext cx="406400" cy="4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A42C-4A5C-42B0-9800-A7D4D55E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F71EA-C9F5-49F6-9AF6-DF1E0581F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https://www.oldnyc.org/#704586f-a</a:t>
            </a:r>
            <a:endParaRPr lang="en-US" dirty="0"/>
          </a:p>
          <a:p>
            <a:r>
              <a:rPr lang="en-US" dirty="0">
                <a:hlinkClick r:id="rId3"/>
              </a:rPr>
              <a:t>https://www.oldnyc.org/#703876f-a</a:t>
            </a:r>
            <a:endParaRPr lang="en-US" dirty="0"/>
          </a:p>
          <a:p>
            <a:r>
              <a:rPr lang="en-US" dirty="0">
                <a:hlinkClick r:id="rId4"/>
              </a:rPr>
              <a:t>http://www.tapeshare.com/BlessedSac.html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2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01AD49B-9B7B-45A1-A925-3C7EF8923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16" y="-445968"/>
            <a:ext cx="10910484" cy="7546735"/>
          </a:xfrm>
        </p:spPr>
      </p:pic>
    </p:spTree>
    <p:extLst>
      <p:ext uri="{BB962C8B-B14F-4D97-AF65-F5344CB8AC3E}">
        <p14:creationId xmlns:p14="http://schemas.microsoft.com/office/powerpoint/2010/main" val="58310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50460F-49FC-44CA-BEBB-363E7C73E1B4}"/>
              </a:ext>
            </a:extLst>
          </p:cNvPr>
          <p:cNvSpPr txBox="1"/>
          <p:nvPr/>
        </p:nvSpPr>
        <p:spPr>
          <a:xfrm>
            <a:off x="1416698" y="339078"/>
            <a:ext cx="31677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1952 MAP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9BDD51-CA15-4FC0-BFE4-6075B662B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>
          <a:xfrm>
            <a:off x="249151" y="2152261"/>
            <a:ext cx="5836142" cy="3282840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E44B143-DDCD-4262-9EBB-396247A69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941" b="1"/>
          <a:stretch/>
        </p:blipFill>
        <p:spPr>
          <a:xfrm>
            <a:off x="6106708" y="2152261"/>
            <a:ext cx="5836147" cy="32828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2AB06D2-5009-4CC6-8FE6-2216B36287AF}"/>
              </a:ext>
            </a:extLst>
          </p:cNvPr>
          <p:cNvSpPr txBox="1"/>
          <p:nvPr/>
        </p:nvSpPr>
        <p:spPr>
          <a:xfrm>
            <a:off x="7428068" y="339078"/>
            <a:ext cx="30153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2018 MAP</a:t>
            </a:r>
          </a:p>
        </p:txBody>
      </p:sp>
    </p:spTree>
    <p:extLst>
      <p:ext uri="{BB962C8B-B14F-4D97-AF65-F5344CB8AC3E}">
        <p14:creationId xmlns:p14="http://schemas.microsoft.com/office/powerpoint/2010/main" val="3485407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3FC2F-F2B8-4BBA-B283-749AF7524351}"/>
              </a:ext>
            </a:extLst>
          </p:cNvPr>
          <p:cNvSpPr txBox="1"/>
          <p:nvPr/>
        </p:nvSpPr>
        <p:spPr>
          <a:xfrm>
            <a:off x="643468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HERE THE TWO MAIN STREETS I MIGHT GO TO FIND THING I NEED LIKE THE SUPER MARKET, BANK, DELI, TRAIN, DRY CLEANERS, LAUNDROMAT, QUICK BIT TO EAT ETC IT ALL RUNS ALONG THE MAIN STREETS THAT ARE IN GREEN.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87948DA7-93DA-4196-9A61-254AFC87A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25" y="442068"/>
            <a:ext cx="8100153" cy="59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45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0C9BF604-6217-4013-BB1E-924944F75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7" y="858415"/>
            <a:ext cx="8136378" cy="5442711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4ADB76-BBB9-436E-8ECE-B5D176D64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13" y="4721290"/>
            <a:ext cx="3514328" cy="15798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35FEC5-503A-4463-B11D-8052266B9780}"/>
                  </a:ext>
                </a:extLst>
              </p14:cNvPr>
              <p14:cNvContentPartPr/>
              <p14:nvPr/>
            </p14:nvContentPartPr>
            <p14:xfrm>
              <a:off x="5300353" y="1456494"/>
              <a:ext cx="741600" cy="2972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35FEC5-503A-4463-B11D-8052266B97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4713" y="1420854"/>
                <a:ext cx="813240" cy="30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E25DDC3-D1A2-4FD9-B96D-3C37E94A72F5}"/>
                  </a:ext>
                </a:extLst>
              </p14:cNvPr>
              <p14:cNvContentPartPr/>
              <p14:nvPr/>
            </p14:nvContentPartPr>
            <p14:xfrm>
              <a:off x="1981153" y="1479174"/>
              <a:ext cx="3303360" cy="2145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E25DDC3-D1A2-4FD9-B96D-3C37E94A72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5513" y="1443174"/>
                <a:ext cx="3375000" cy="22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DCD6879-BBA7-4656-BCEC-944A81C1F14A}"/>
                  </a:ext>
                </a:extLst>
              </p14:cNvPr>
              <p14:cNvContentPartPr/>
              <p14:nvPr/>
            </p14:nvContentPartPr>
            <p14:xfrm>
              <a:off x="3710953" y="4511814"/>
              <a:ext cx="2346480" cy="854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DCD6879-BBA7-4656-BCEC-944A81C1F1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75313" y="4476174"/>
                <a:ext cx="2418120" cy="9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65601BE-093E-411D-BACE-5358D8623785}"/>
                  </a:ext>
                </a:extLst>
              </p14:cNvPr>
              <p14:cNvContentPartPr/>
              <p14:nvPr/>
            </p14:nvContentPartPr>
            <p14:xfrm>
              <a:off x="1962073" y="3629454"/>
              <a:ext cx="1787760" cy="1726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65601BE-093E-411D-BACE-5358D86237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26433" y="3593454"/>
                <a:ext cx="1859400" cy="17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E3B535F-DA45-4792-9531-6D436CB002D2}"/>
                  </a:ext>
                </a:extLst>
              </p14:cNvPr>
              <p14:cNvContentPartPr/>
              <p14:nvPr/>
            </p14:nvContentPartPr>
            <p14:xfrm>
              <a:off x="6045913" y="4453494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E3B535F-DA45-4792-9531-6D436CB002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9913" y="441785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C7E2114-B970-4D3F-AAC2-99B3AE90B5EE}"/>
              </a:ext>
            </a:extLst>
          </p:cNvPr>
          <p:cNvSpPr txBox="1"/>
          <p:nvPr/>
        </p:nvSpPr>
        <p:spPr>
          <a:xfrm>
            <a:off x="8597813" y="619076"/>
            <a:ext cx="37900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Abadi" panose="020B0604020104020204" pitchFamily="34" charset="0"/>
                <a:ea typeface="+mj-ea"/>
                <a:cs typeface="+mj-cs"/>
              </a:rPr>
              <a:t>LAND ZONING</a:t>
            </a:r>
            <a:endParaRPr lang="en-US" sz="4000" kern="1200" dirty="0">
              <a:solidFill>
                <a:schemeClr val="tx1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054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1EF2A-1EA1-4B6E-92AA-F361BE26C2F5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DISTANCE OF THE NEAREST HOSPITAL FROM MY NEIGHBORHOOD</a:t>
            </a: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5F1EDA9-882D-42E8-A0DB-5C4A27238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97" y="1675227"/>
            <a:ext cx="813740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369EE-A733-4E9E-A659-C56F23E1112D}"/>
              </a:ext>
            </a:extLst>
          </p:cNvPr>
          <p:cNvSpPr txBox="1"/>
          <p:nvPr/>
        </p:nvSpPr>
        <p:spPr>
          <a:xfrm>
            <a:off x="1600200" y="4269282"/>
            <a:ext cx="8991600" cy="1264762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1800-2000 IMAGES</a:t>
            </a:r>
          </a:p>
        </p:txBody>
      </p:sp>
      <p:pic>
        <p:nvPicPr>
          <p:cNvPr id="5" name="Content Placeholder 4" descr="An old photo of a sign&#10;&#10;Description automatically generated">
            <a:extLst>
              <a:ext uri="{FF2B5EF4-FFF2-40B4-BE49-F238E27FC236}">
                <a16:creationId xmlns:a16="http://schemas.microsoft.com/office/drawing/2014/main" id="{E4F42D3D-2C45-49AC-9125-81B7F1E45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4" y="468977"/>
            <a:ext cx="4423832" cy="3539066"/>
          </a:xfrm>
          <a:prstGeom prst="rect">
            <a:avLst/>
          </a:prstGeom>
        </p:spPr>
      </p:pic>
      <p:pic>
        <p:nvPicPr>
          <p:cNvPr id="7" name="Picture 6" descr="An old photo of a building&#10;&#10;Description automatically generated">
            <a:extLst>
              <a:ext uri="{FF2B5EF4-FFF2-40B4-BE49-F238E27FC236}">
                <a16:creationId xmlns:a16="http://schemas.microsoft.com/office/drawing/2014/main" id="{41054215-CC39-4296-AA1C-599FFAE76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35" y="468977"/>
            <a:ext cx="4551853" cy="35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0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bridge&#10;&#10;Description automatically generated">
            <a:extLst>
              <a:ext uri="{FF2B5EF4-FFF2-40B4-BE49-F238E27FC236}">
                <a16:creationId xmlns:a16="http://schemas.microsoft.com/office/drawing/2014/main" id="{3F1F6A74-DD94-4E92-877A-07BA42E95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5821" y="1665105"/>
            <a:ext cx="5673464" cy="42550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414C93-6018-4666-8F6A-715ECB498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715" y="1665104"/>
            <a:ext cx="5673465" cy="4255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8E96D4-E963-4647-95C3-DF6480EC5D77}"/>
              </a:ext>
            </a:extLst>
          </p:cNvPr>
          <p:cNvSpPr txBox="1"/>
          <p:nvPr/>
        </p:nvSpPr>
        <p:spPr>
          <a:xfrm>
            <a:off x="3234612" y="-189250"/>
            <a:ext cx="7265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CORNER OF FULTON AND CRESENT </a:t>
            </a:r>
          </a:p>
        </p:txBody>
      </p:sp>
    </p:spTree>
    <p:extLst>
      <p:ext uri="{BB962C8B-B14F-4D97-AF65-F5344CB8AC3E}">
        <p14:creationId xmlns:p14="http://schemas.microsoft.com/office/powerpoint/2010/main" val="215596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ky, outdoor, building, way&#10;&#10;Description automatically generated">
            <a:extLst>
              <a:ext uri="{FF2B5EF4-FFF2-40B4-BE49-F238E27FC236}">
                <a16:creationId xmlns:a16="http://schemas.microsoft.com/office/drawing/2014/main" id="{37BAC84F-456F-43DF-ABEE-D2A3CC34A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1357" y="1381405"/>
            <a:ext cx="6073996" cy="4555496"/>
          </a:xfrm>
        </p:spPr>
      </p:pic>
      <p:pic>
        <p:nvPicPr>
          <p:cNvPr id="7" name="Picture 6" descr="A picture containing building, indoor&#10;&#10;Description automatically generated">
            <a:extLst>
              <a:ext uri="{FF2B5EF4-FFF2-40B4-BE49-F238E27FC236}">
                <a16:creationId xmlns:a16="http://schemas.microsoft.com/office/drawing/2014/main" id="{F16C1130-62B6-45D0-9809-A008B39B4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647" y="1381406"/>
            <a:ext cx="6073996" cy="4555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C9907B-0012-4A68-959A-0B34E38AE701}"/>
              </a:ext>
            </a:extLst>
          </p:cNvPr>
          <p:cNvSpPr txBox="1"/>
          <p:nvPr/>
        </p:nvSpPr>
        <p:spPr>
          <a:xfrm>
            <a:off x="4568768" y="-319879"/>
            <a:ext cx="60555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FULTON STREET</a:t>
            </a:r>
          </a:p>
        </p:txBody>
      </p:sp>
    </p:spTree>
    <p:extLst>
      <p:ext uri="{BB962C8B-B14F-4D97-AF65-F5344CB8AC3E}">
        <p14:creationId xmlns:p14="http://schemas.microsoft.com/office/powerpoint/2010/main" val="229134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143</Words>
  <Application>Microsoft Office PowerPoint</Application>
  <PresentationFormat>Widescreen</PresentationFormat>
  <Paragraphs>19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Office Theme</vt:lpstr>
      <vt:lpstr>EAST NEW YORK, BROOKLYN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NEW YORK, BROOKLYN</dc:title>
  <dc:creator>jennifer reyes</dc:creator>
  <cp:lastModifiedBy>jennifer reyes</cp:lastModifiedBy>
  <cp:revision>6</cp:revision>
  <dcterms:created xsi:type="dcterms:W3CDTF">2019-09-13T02:51:56Z</dcterms:created>
  <dcterms:modified xsi:type="dcterms:W3CDTF">2019-10-14T01:50:17Z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2712935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